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4"/>
  </p:sldMasterIdLst>
  <p:notesMasterIdLst>
    <p:notesMasterId r:id="rId22"/>
  </p:notesMasterIdLst>
  <p:handoutMasterIdLst>
    <p:handoutMasterId r:id="rId23"/>
  </p:handoutMasterIdLst>
  <p:sldIdLst>
    <p:sldId id="687" r:id="rId5"/>
    <p:sldId id="760" r:id="rId6"/>
    <p:sldId id="817" r:id="rId7"/>
    <p:sldId id="819" r:id="rId8"/>
    <p:sldId id="761" r:id="rId9"/>
    <p:sldId id="818" r:id="rId10"/>
    <p:sldId id="820" r:id="rId11"/>
    <p:sldId id="840" r:id="rId12"/>
    <p:sldId id="845" r:id="rId13"/>
    <p:sldId id="763" r:id="rId14"/>
    <p:sldId id="847" r:id="rId15"/>
    <p:sldId id="841" r:id="rId16"/>
    <p:sldId id="842" r:id="rId17"/>
    <p:sldId id="843" r:id="rId18"/>
    <p:sldId id="844" r:id="rId19"/>
    <p:sldId id="816" r:id="rId20"/>
    <p:sldId id="695" r:id="rId21"/>
  </p:sldIdLst>
  <p:sldSz cx="12192000" cy="6858000"/>
  <p:notesSz cx="6797675" cy="987266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D43A40"/>
    <a:srgbClr val="DA6500"/>
    <a:srgbClr val="F39B22"/>
    <a:srgbClr val="F79646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C8740C-3607-4EF0-B53B-E08952D32E6A}" v="17" dt="2026-05-29T08:54:35.29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92"/>
    <p:restoredTop sz="94683"/>
  </p:normalViewPr>
  <p:slideViewPr>
    <p:cSldViewPr>
      <p:cViewPr varScale="1">
        <p:scale>
          <a:sx n="105" d="100"/>
          <a:sy n="105" d="100"/>
        </p:scale>
        <p:origin x="588" y="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6" d="100"/>
          <a:sy n="106" d="100"/>
        </p:scale>
        <p:origin x="3256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motte Claudine" userId="e20f246e-fb73-41de-99db-711af8323c57" providerId="ADAL" clId="{FD5F844E-F5C4-47F4-9A52-B1F71E10BC62}"/>
    <pc:docChg chg="undo redo custSel delSld modSld">
      <pc:chgData name="Lamotte Claudine" userId="e20f246e-fb73-41de-99db-711af8323c57" providerId="ADAL" clId="{FD5F844E-F5C4-47F4-9A52-B1F71E10BC62}" dt="2026-05-29T08:58:23.839" v="818" actId="14100"/>
      <pc:docMkLst>
        <pc:docMk/>
      </pc:docMkLst>
      <pc:sldChg chg="del">
        <pc:chgData name="Lamotte Claudine" userId="e20f246e-fb73-41de-99db-711af8323c57" providerId="ADAL" clId="{FD5F844E-F5C4-47F4-9A52-B1F71E10BC62}" dt="2026-05-29T08:15:04.834" v="0" actId="47"/>
        <pc:sldMkLst>
          <pc:docMk/>
          <pc:sldMk cId="4288103520" sldId="764"/>
        </pc:sldMkLst>
      </pc:sldChg>
      <pc:sldChg chg="addSp delSp modSp mod">
        <pc:chgData name="Lamotte Claudine" userId="e20f246e-fb73-41de-99db-711af8323c57" providerId="ADAL" clId="{FD5F844E-F5C4-47F4-9A52-B1F71E10BC62}" dt="2026-05-29T08:20:26.477" v="40" actId="1076"/>
        <pc:sldMkLst>
          <pc:docMk/>
          <pc:sldMk cId="1630133442" sldId="841"/>
        </pc:sldMkLst>
        <pc:spChg chg="mod">
          <ac:chgData name="Lamotte Claudine" userId="e20f246e-fb73-41de-99db-711af8323c57" providerId="ADAL" clId="{FD5F844E-F5C4-47F4-9A52-B1F71E10BC62}" dt="2026-05-29T08:16:15.170" v="4" actId="1076"/>
          <ac:spMkLst>
            <pc:docMk/>
            <pc:sldMk cId="1630133442" sldId="841"/>
            <ac:spMk id="8" creationId="{288110F1-91D1-EBAF-60FC-DCE3AABF8C00}"/>
          </ac:spMkLst>
        </pc:spChg>
        <pc:grpChg chg="mod">
          <ac:chgData name="Lamotte Claudine" userId="e20f246e-fb73-41de-99db-711af8323c57" providerId="ADAL" clId="{FD5F844E-F5C4-47F4-9A52-B1F71E10BC62}" dt="2026-05-29T08:20:21.696" v="39" actId="1076"/>
          <ac:grpSpMkLst>
            <pc:docMk/>
            <pc:sldMk cId="1630133442" sldId="841"/>
            <ac:grpSpMk id="13" creationId="{263EF664-9267-0016-5092-1101ADE87270}"/>
          </ac:grpSpMkLst>
        </pc:grpChg>
        <pc:grpChg chg="mod">
          <ac:chgData name="Lamotte Claudine" userId="e20f246e-fb73-41de-99db-711af8323c57" providerId="ADAL" clId="{FD5F844E-F5C4-47F4-9A52-B1F71E10BC62}" dt="2026-05-29T08:20:26.477" v="40" actId="1076"/>
          <ac:grpSpMkLst>
            <pc:docMk/>
            <pc:sldMk cId="1630133442" sldId="841"/>
            <ac:grpSpMk id="19" creationId="{36B07BD0-04A8-CEAB-6095-E6112E1AE6B4}"/>
          </ac:grpSpMkLst>
        </pc:grpChg>
        <pc:picChg chg="mod">
          <ac:chgData name="Lamotte Claudine" userId="e20f246e-fb73-41de-99db-711af8323c57" providerId="ADAL" clId="{FD5F844E-F5C4-47F4-9A52-B1F71E10BC62}" dt="2026-05-29T08:16:04.480" v="1" actId="1076"/>
          <ac:picMkLst>
            <pc:docMk/>
            <pc:sldMk cId="1630133442" sldId="841"/>
            <ac:picMk id="23" creationId="{A013F9EC-400D-69D1-AF56-C969B62D82D1}"/>
          </ac:picMkLst>
        </pc:picChg>
        <pc:cxnChg chg="add del mod">
          <ac:chgData name="Lamotte Claudine" userId="e20f246e-fb73-41de-99db-711af8323c57" providerId="ADAL" clId="{FD5F844E-F5C4-47F4-9A52-B1F71E10BC62}" dt="2026-05-29T08:18:01.988" v="22" actId="478"/>
          <ac:cxnSpMkLst>
            <pc:docMk/>
            <pc:sldMk cId="1630133442" sldId="841"/>
            <ac:cxnSpMk id="4" creationId="{D7336854-FC3F-A1F0-634F-BDCC7CC9C9E2}"/>
          </ac:cxnSpMkLst>
        </pc:cxnChg>
        <pc:cxnChg chg="add del mod">
          <ac:chgData name="Lamotte Claudine" userId="e20f246e-fb73-41de-99db-711af8323c57" providerId="ADAL" clId="{FD5F844E-F5C4-47F4-9A52-B1F71E10BC62}" dt="2026-05-29T08:18:54.164" v="32" actId="478"/>
          <ac:cxnSpMkLst>
            <pc:docMk/>
            <pc:sldMk cId="1630133442" sldId="841"/>
            <ac:cxnSpMk id="22" creationId="{027CBCBC-D683-08EF-F28B-291E137DB4EC}"/>
          </ac:cxnSpMkLst>
        </pc:cxnChg>
        <pc:cxnChg chg="add del mod">
          <ac:chgData name="Lamotte Claudine" userId="e20f246e-fb73-41de-99db-711af8323c57" providerId="ADAL" clId="{FD5F844E-F5C4-47F4-9A52-B1F71E10BC62}" dt="2026-05-29T08:19:11.749" v="35" actId="478"/>
          <ac:cxnSpMkLst>
            <pc:docMk/>
            <pc:sldMk cId="1630133442" sldId="841"/>
            <ac:cxnSpMk id="27" creationId="{C4DC76F7-8D0C-662F-1576-2A2BD1423D2F}"/>
          </ac:cxnSpMkLst>
        </pc:cxnChg>
        <pc:cxnChg chg="add del mod">
          <ac:chgData name="Lamotte Claudine" userId="e20f246e-fb73-41de-99db-711af8323c57" providerId="ADAL" clId="{FD5F844E-F5C4-47F4-9A52-B1F71E10BC62}" dt="2026-05-29T08:19:25.110" v="38" actId="478"/>
          <ac:cxnSpMkLst>
            <pc:docMk/>
            <pc:sldMk cId="1630133442" sldId="841"/>
            <ac:cxnSpMk id="29" creationId="{9722AACD-13F1-04D9-C40D-4C224F691DBB}"/>
          </ac:cxnSpMkLst>
        </pc:cxnChg>
      </pc:sldChg>
      <pc:sldChg chg="addSp delSp modSp mod">
        <pc:chgData name="Lamotte Claudine" userId="e20f246e-fb73-41de-99db-711af8323c57" providerId="ADAL" clId="{FD5F844E-F5C4-47F4-9A52-B1F71E10BC62}" dt="2026-05-29T08:41:04.837" v="461" actId="113"/>
        <pc:sldMkLst>
          <pc:docMk/>
          <pc:sldMk cId="2979909270" sldId="842"/>
        </pc:sldMkLst>
        <pc:spChg chg="mod">
          <ac:chgData name="Lamotte Claudine" userId="e20f246e-fb73-41de-99db-711af8323c57" providerId="ADAL" clId="{FD5F844E-F5C4-47F4-9A52-B1F71E10BC62}" dt="2026-05-29T08:36:11.743" v="359" actId="1076"/>
          <ac:spMkLst>
            <pc:docMk/>
            <pc:sldMk cId="2979909270" sldId="842"/>
            <ac:spMk id="3" creationId="{D59BDCD9-BF2C-DB7B-148D-A314CD25700E}"/>
          </ac:spMkLst>
        </pc:spChg>
        <pc:spChg chg="add mod">
          <ac:chgData name="Lamotte Claudine" userId="e20f246e-fb73-41de-99db-711af8323c57" providerId="ADAL" clId="{FD5F844E-F5C4-47F4-9A52-B1F71E10BC62}" dt="2026-05-29T08:37:33.998" v="363" actId="14100"/>
          <ac:spMkLst>
            <pc:docMk/>
            <pc:sldMk cId="2979909270" sldId="842"/>
            <ac:spMk id="4" creationId="{013CD2E8-8D80-5BB1-CAB3-B7F9B5500EEF}"/>
          </ac:spMkLst>
        </pc:spChg>
        <pc:spChg chg="add mod">
          <ac:chgData name="Lamotte Claudine" userId="e20f246e-fb73-41de-99db-711af8323c57" providerId="ADAL" clId="{FD5F844E-F5C4-47F4-9A52-B1F71E10BC62}" dt="2026-05-29T08:39:41.515" v="452" actId="1076"/>
          <ac:spMkLst>
            <pc:docMk/>
            <pc:sldMk cId="2979909270" sldId="842"/>
            <ac:spMk id="5" creationId="{532CC91F-BCC8-06AF-2A56-1500373C1611}"/>
          </ac:spMkLst>
        </pc:spChg>
        <pc:spChg chg="add mod">
          <ac:chgData name="Lamotte Claudine" userId="e20f246e-fb73-41de-99db-711af8323c57" providerId="ADAL" clId="{FD5F844E-F5C4-47F4-9A52-B1F71E10BC62}" dt="2026-05-29T08:38:53.110" v="386" actId="208"/>
          <ac:spMkLst>
            <pc:docMk/>
            <pc:sldMk cId="2979909270" sldId="842"/>
            <ac:spMk id="6" creationId="{3DC5170F-DC55-81F9-0BC5-3674DF3ADDE8}"/>
          </ac:spMkLst>
        </pc:spChg>
        <pc:spChg chg="mod">
          <ac:chgData name="Lamotte Claudine" userId="e20f246e-fb73-41de-99db-711af8323c57" providerId="ADAL" clId="{FD5F844E-F5C4-47F4-9A52-B1F71E10BC62}" dt="2026-05-29T08:41:04.837" v="461" actId="113"/>
          <ac:spMkLst>
            <pc:docMk/>
            <pc:sldMk cId="2979909270" sldId="842"/>
            <ac:spMk id="18" creationId="{7D80748B-299B-7C08-55EB-A442D397B8EF}"/>
          </ac:spMkLst>
        </pc:spChg>
        <pc:spChg chg="mod">
          <ac:chgData name="Lamotte Claudine" userId="e20f246e-fb73-41de-99db-711af8323c57" providerId="ADAL" clId="{FD5F844E-F5C4-47F4-9A52-B1F71E10BC62}" dt="2026-05-29T08:40:53.826" v="459" actId="113"/>
          <ac:spMkLst>
            <pc:docMk/>
            <pc:sldMk cId="2979909270" sldId="842"/>
            <ac:spMk id="19" creationId="{D63AA60C-5482-6341-FE96-DBF5B989DA74}"/>
          </ac:spMkLst>
        </pc:spChg>
        <pc:spChg chg="del">
          <ac:chgData name="Lamotte Claudine" userId="e20f246e-fb73-41de-99db-711af8323c57" providerId="ADAL" clId="{FD5F844E-F5C4-47F4-9A52-B1F71E10BC62}" dt="2026-05-29T08:40:21.039" v="454" actId="478"/>
          <ac:spMkLst>
            <pc:docMk/>
            <pc:sldMk cId="2979909270" sldId="842"/>
            <ac:spMk id="20" creationId="{21D14056-F851-DB8E-0A0C-51D7142F88E4}"/>
          </ac:spMkLst>
        </pc:spChg>
        <pc:spChg chg="add mod">
          <ac:chgData name="Lamotte Claudine" userId="e20f246e-fb73-41de-99db-711af8323c57" providerId="ADAL" clId="{FD5F844E-F5C4-47F4-9A52-B1F71E10BC62}" dt="2026-05-29T08:39:18.955" v="438" actId="1036"/>
          <ac:spMkLst>
            <pc:docMk/>
            <pc:sldMk cId="2979909270" sldId="842"/>
            <ac:spMk id="28" creationId="{9B67484E-31CC-C80B-7693-B6137D1AF29C}"/>
          </ac:spMkLst>
        </pc:spChg>
        <pc:grpChg chg="mod">
          <ac:chgData name="Lamotte Claudine" userId="e20f246e-fb73-41de-99db-711af8323c57" providerId="ADAL" clId="{FD5F844E-F5C4-47F4-9A52-B1F71E10BC62}" dt="2026-05-29T08:36:08.912" v="358" actId="1076"/>
          <ac:grpSpMkLst>
            <pc:docMk/>
            <pc:sldMk cId="2979909270" sldId="842"/>
            <ac:grpSpMk id="21" creationId="{34C023B8-1FA5-A644-9A51-82FF6EAA74C9}"/>
          </ac:grpSpMkLst>
        </pc:grpChg>
        <pc:grpChg chg="mod">
          <ac:chgData name="Lamotte Claudine" userId="e20f246e-fb73-41de-99db-711af8323c57" providerId="ADAL" clId="{FD5F844E-F5C4-47F4-9A52-B1F71E10BC62}" dt="2026-05-29T08:36:06.394" v="357" actId="1076"/>
          <ac:grpSpMkLst>
            <pc:docMk/>
            <pc:sldMk cId="2979909270" sldId="842"/>
            <ac:grpSpMk id="25" creationId="{42ED626F-E559-3AD0-E435-063304AE4B6A}"/>
          </ac:grpSpMkLst>
        </pc:grpChg>
        <pc:cxnChg chg="add">
          <ac:chgData name="Lamotte Claudine" userId="e20f246e-fb73-41de-99db-711af8323c57" providerId="ADAL" clId="{FD5F844E-F5C4-47F4-9A52-B1F71E10BC62}" dt="2026-05-29T08:39:49.337" v="453" actId="11529"/>
          <ac:cxnSpMkLst>
            <pc:docMk/>
            <pc:sldMk cId="2979909270" sldId="842"/>
            <ac:cxnSpMk id="30" creationId="{36AF70E2-6DFF-BF2D-CA28-F8DC60EB294D}"/>
          </ac:cxnSpMkLst>
        </pc:cxnChg>
      </pc:sldChg>
      <pc:sldChg chg="addSp delSp modSp mod">
        <pc:chgData name="Lamotte Claudine" userId="e20f246e-fb73-41de-99db-711af8323c57" providerId="ADAL" clId="{FD5F844E-F5C4-47F4-9A52-B1F71E10BC62}" dt="2026-05-29T08:42:06.598" v="465" actId="1076"/>
        <pc:sldMkLst>
          <pc:docMk/>
          <pc:sldMk cId="3388851230" sldId="843"/>
        </pc:sldMkLst>
        <pc:spChg chg="add mod">
          <ac:chgData name="Lamotte Claudine" userId="e20f246e-fb73-41de-99db-711af8323c57" providerId="ADAL" clId="{FD5F844E-F5C4-47F4-9A52-B1F71E10BC62}" dt="2026-05-29T08:41:36.350" v="464" actId="14100"/>
          <ac:spMkLst>
            <pc:docMk/>
            <pc:sldMk cId="3388851230" sldId="843"/>
            <ac:spMk id="4" creationId="{7987AFFE-1E87-9695-3A7B-63AF6F405FE0}"/>
          </ac:spMkLst>
        </pc:spChg>
        <pc:spChg chg="mod">
          <ac:chgData name="Lamotte Claudine" userId="e20f246e-fb73-41de-99db-711af8323c57" providerId="ADAL" clId="{FD5F844E-F5C4-47F4-9A52-B1F71E10BC62}" dt="2026-05-29T08:42:06.598" v="465" actId="1076"/>
          <ac:spMkLst>
            <pc:docMk/>
            <pc:sldMk cId="3388851230" sldId="843"/>
            <ac:spMk id="7" creationId="{6E3FE885-AA60-071E-AE1B-7C5DD311B554}"/>
          </ac:spMkLst>
        </pc:spChg>
        <pc:spChg chg="mod">
          <ac:chgData name="Lamotte Claudine" userId="e20f246e-fb73-41de-99db-711af8323c57" providerId="ADAL" clId="{FD5F844E-F5C4-47F4-9A52-B1F71E10BC62}" dt="2026-05-29T08:27:26.906" v="51" actId="1076"/>
          <ac:spMkLst>
            <pc:docMk/>
            <pc:sldMk cId="3388851230" sldId="843"/>
            <ac:spMk id="11" creationId="{6223AF66-A8B5-A746-DFB0-2E160ADDD5E1}"/>
          </ac:spMkLst>
        </pc:spChg>
        <pc:spChg chg="del">
          <ac:chgData name="Lamotte Claudine" userId="e20f246e-fb73-41de-99db-711af8323c57" providerId="ADAL" clId="{FD5F844E-F5C4-47F4-9A52-B1F71E10BC62}" dt="2026-05-29T08:26:32.395" v="44" actId="478"/>
          <ac:spMkLst>
            <pc:docMk/>
            <pc:sldMk cId="3388851230" sldId="843"/>
            <ac:spMk id="15" creationId="{FD5D371B-1426-8403-EF62-DA4F628C33B8}"/>
          </ac:spMkLst>
        </pc:spChg>
        <pc:spChg chg="del mod">
          <ac:chgData name="Lamotte Claudine" userId="e20f246e-fb73-41de-99db-711af8323c57" providerId="ADAL" clId="{FD5F844E-F5C4-47F4-9A52-B1F71E10BC62}" dt="2026-05-29T08:26:34.290" v="45" actId="478"/>
          <ac:spMkLst>
            <pc:docMk/>
            <pc:sldMk cId="3388851230" sldId="843"/>
            <ac:spMk id="16" creationId="{69A2DE59-8318-0796-888D-CECD7174CEB1}"/>
          </ac:spMkLst>
        </pc:spChg>
        <pc:spChg chg="del">
          <ac:chgData name="Lamotte Claudine" userId="e20f246e-fb73-41de-99db-711af8323c57" providerId="ADAL" clId="{FD5F844E-F5C4-47F4-9A52-B1F71E10BC62}" dt="2026-05-29T08:26:27.139" v="42" actId="478"/>
          <ac:spMkLst>
            <pc:docMk/>
            <pc:sldMk cId="3388851230" sldId="843"/>
            <ac:spMk id="18" creationId="{944A9228-E086-4E20-A7B1-5D65B4550527}"/>
          </ac:spMkLst>
        </pc:spChg>
        <pc:spChg chg="del">
          <ac:chgData name="Lamotte Claudine" userId="e20f246e-fb73-41de-99db-711af8323c57" providerId="ADAL" clId="{FD5F844E-F5C4-47F4-9A52-B1F71E10BC62}" dt="2026-05-29T08:26:38.331" v="47" actId="478"/>
          <ac:spMkLst>
            <pc:docMk/>
            <pc:sldMk cId="3388851230" sldId="843"/>
            <ac:spMk id="19" creationId="{703A6811-D544-119F-5B21-683883FD0DE2}"/>
          </ac:spMkLst>
        </pc:spChg>
        <pc:spChg chg="del">
          <ac:chgData name="Lamotte Claudine" userId="e20f246e-fb73-41de-99db-711af8323c57" providerId="ADAL" clId="{FD5F844E-F5C4-47F4-9A52-B1F71E10BC62}" dt="2026-05-29T08:26:36.628" v="46" actId="478"/>
          <ac:spMkLst>
            <pc:docMk/>
            <pc:sldMk cId="3388851230" sldId="843"/>
            <ac:spMk id="20" creationId="{23EEA95C-71A2-8C17-31D4-1A5F97708325}"/>
          </ac:spMkLst>
        </pc:spChg>
        <pc:grpChg chg="mod">
          <ac:chgData name="Lamotte Claudine" userId="e20f246e-fb73-41de-99db-711af8323c57" providerId="ADAL" clId="{FD5F844E-F5C4-47F4-9A52-B1F71E10BC62}" dt="2026-05-29T08:27:26.906" v="51" actId="1076"/>
          <ac:grpSpMkLst>
            <pc:docMk/>
            <pc:sldMk cId="3388851230" sldId="843"/>
            <ac:grpSpMk id="8" creationId="{7B42E957-AE04-7C28-8096-6417C238D605}"/>
          </ac:grpSpMkLst>
        </pc:grpChg>
        <pc:picChg chg="mod">
          <ac:chgData name="Lamotte Claudine" userId="e20f246e-fb73-41de-99db-711af8323c57" providerId="ADAL" clId="{FD5F844E-F5C4-47F4-9A52-B1F71E10BC62}" dt="2026-05-29T08:32:00.331" v="312" actId="14100"/>
          <ac:picMkLst>
            <pc:docMk/>
            <pc:sldMk cId="3388851230" sldId="843"/>
            <ac:picMk id="2" creationId="{98CBC75D-E6EB-8FE8-C77E-3504ACCF74AF}"/>
          </ac:picMkLst>
        </pc:picChg>
        <pc:picChg chg="add mod">
          <ac:chgData name="Lamotte Claudine" userId="e20f246e-fb73-41de-99db-711af8323c57" providerId="ADAL" clId="{FD5F844E-F5C4-47F4-9A52-B1F71E10BC62}" dt="2026-05-29T08:27:36.154" v="52" actId="1076"/>
          <ac:picMkLst>
            <pc:docMk/>
            <pc:sldMk cId="3388851230" sldId="843"/>
            <ac:picMk id="3" creationId="{D98A1D3C-56B5-C9C9-1C5D-421C0CF41EBC}"/>
          </ac:picMkLst>
        </pc:picChg>
        <pc:picChg chg="mod">
          <ac:chgData name="Lamotte Claudine" userId="e20f246e-fb73-41de-99db-711af8323c57" providerId="ADAL" clId="{FD5F844E-F5C4-47F4-9A52-B1F71E10BC62}" dt="2026-05-29T08:27:26.906" v="51" actId="1076"/>
          <ac:picMkLst>
            <pc:docMk/>
            <pc:sldMk cId="3388851230" sldId="843"/>
            <ac:picMk id="9" creationId="{37E411C3-439F-B977-25F0-38858E9A3189}"/>
          </ac:picMkLst>
        </pc:picChg>
        <pc:picChg chg="del">
          <ac:chgData name="Lamotte Claudine" userId="e20f246e-fb73-41de-99db-711af8323c57" providerId="ADAL" clId="{FD5F844E-F5C4-47F4-9A52-B1F71E10BC62}" dt="2026-05-29T08:26:24.040" v="41" actId="478"/>
          <ac:picMkLst>
            <pc:docMk/>
            <pc:sldMk cId="3388851230" sldId="843"/>
            <ac:picMk id="13" creationId="{2AA10B3A-EDA7-D9AF-3F3C-53001E6A9823}"/>
          </ac:picMkLst>
        </pc:picChg>
        <pc:cxnChg chg="mod">
          <ac:chgData name="Lamotte Claudine" userId="e20f246e-fb73-41de-99db-711af8323c57" providerId="ADAL" clId="{FD5F844E-F5C4-47F4-9A52-B1F71E10BC62}" dt="2026-05-29T08:27:26.906" v="51" actId="1076"/>
          <ac:cxnSpMkLst>
            <pc:docMk/>
            <pc:sldMk cId="3388851230" sldId="843"/>
            <ac:cxnSpMk id="10" creationId="{CC8D37E9-EDAE-94D5-3D57-BDFC9DF7FDA6}"/>
          </ac:cxnSpMkLst>
        </pc:cxnChg>
      </pc:sldChg>
      <pc:sldChg chg="addSp delSp modSp mod">
        <pc:chgData name="Lamotte Claudine" userId="e20f246e-fb73-41de-99db-711af8323c57" providerId="ADAL" clId="{FD5F844E-F5C4-47F4-9A52-B1F71E10BC62}" dt="2026-05-29T08:58:23.839" v="818" actId="14100"/>
        <pc:sldMkLst>
          <pc:docMk/>
          <pc:sldMk cId="1217046699" sldId="844"/>
        </pc:sldMkLst>
        <pc:spChg chg="del">
          <ac:chgData name="Lamotte Claudine" userId="e20f246e-fb73-41de-99db-711af8323c57" providerId="ADAL" clId="{FD5F844E-F5C4-47F4-9A52-B1F71E10BC62}" dt="2026-05-29T08:44:58.815" v="477" actId="478"/>
          <ac:spMkLst>
            <pc:docMk/>
            <pc:sldMk cId="1217046699" sldId="844"/>
            <ac:spMk id="5" creationId="{8EB3CDEC-0764-39CE-2C23-7820FA6CB9BC}"/>
          </ac:spMkLst>
        </pc:spChg>
        <pc:spChg chg="mod">
          <ac:chgData name="Lamotte Claudine" userId="e20f246e-fb73-41de-99db-711af8323c57" providerId="ADAL" clId="{FD5F844E-F5C4-47F4-9A52-B1F71E10BC62}" dt="2026-05-29T08:42:40.921" v="476" actId="20577"/>
          <ac:spMkLst>
            <pc:docMk/>
            <pc:sldMk cId="1217046699" sldId="844"/>
            <ac:spMk id="6" creationId="{147D67E2-D937-DB3D-FD7F-DA4DC5F55264}"/>
          </ac:spMkLst>
        </pc:spChg>
        <pc:spChg chg="mod">
          <ac:chgData name="Lamotte Claudine" userId="e20f246e-fb73-41de-99db-711af8323c57" providerId="ADAL" clId="{FD5F844E-F5C4-47F4-9A52-B1F71E10BC62}" dt="2026-05-29T08:45:01.326" v="478"/>
          <ac:spMkLst>
            <pc:docMk/>
            <pc:sldMk cId="1217046699" sldId="844"/>
            <ac:spMk id="7" creationId="{BD121EAF-7FB9-3526-9B93-19DC7D8EB45A}"/>
          </ac:spMkLst>
        </pc:spChg>
        <pc:spChg chg="mod">
          <ac:chgData name="Lamotte Claudine" userId="e20f246e-fb73-41de-99db-711af8323c57" providerId="ADAL" clId="{FD5F844E-F5C4-47F4-9A52-B1F71E10BC62}" dt="2026-05-29T08:45:01.326" v="478"/>
          <ac:spMkLst>
            <pc:docMk/>
            <pc:sldMk cId="1217046699" sldId="844"/>
            <ac:spMk id="10" creationId="{74BD45B7-FE84-72B6-F2E3-D18E62932182}"/>
          </ac:spMkLst>
        </pc:spChg>
        <pc:spChg chg="del mod">
          <ac:chgData name="Lamotte Claudine" userId="e20f246e-fb73-41de-99db-711af8323c57" providerId="ADAL" clId="{FD5F844E-F5C4-47F4-9A52-B1F71E10BC62}" dt="2026-05-29T08:46:22.817" v="482" actId="478"/>
          <ac:spMkLst>
            <pc:docMk/>
            <pc:sldMk cId="1217046699" sldId="844"/>
            <ac:spMk id="11" creationId="{90255678-E861-843B-8925-1A4D542C1E09}"/>
          </ac:spMkLst>
        </pc:spChg>
        <pc:spChg chg="del mod">
          <ac:chgData name="Lamotte Claudine" userId="e20f246e-fb73-41de-99db-711af8323c57" providerId="ADAL" clId="{FD5F844E-F5C4-47F4-9A52-B1F71E10BC62}" dt="2026-05-29T08:46:19.399" v="481" actId="478"/>
          <ac:spMkLst>
            <pc:docMk/>
            <pc:sldMk cId="1217046699" sldId="844"/>
            <ac:spMk id="12" creationId="{2CB5B34E-E4E2-26DF-88BB-B75ECD893545}"/>
          </ac:spMkLst>
        </pc:spChg>
        <pc:spChg chg="mod">
          <ac:chgData name="Lamotte Claudine" userId="e20f246e-fb73-41de-99db-711af8323c57" providerId="ADAL" clId="{FD5F844E-F5C4-47F4-9A52-B1F71E10BC62}" dt="2026-05-29T08:46:35.539" v="485"/>
          <ac:spMkLst>
            <pc:docMk/>
            <pc:sldMk cId="1217046699" sldId="844"/>
            <ac:spMk id="16" creationId="{379A8475-FC9B-91EE-54F9-78BCBD39B526}"/>
          </ac:spMkLst>
        </pc:spChg>
        <pc:spChg chg="mod">
          <ac:chgData name="Lamotte Claudine" userId="e20f246e-fb73-41de-99db-711af8323c57" providerId="ADAL" clId="{FD5F844E-F5C4-47F4-9A52-B1F71E10BC62}" dt="2026-05-29T08:46:35.539" v="485"/>
          <ac:spMkLst>
            <pc:docMk/>
            <pc:sldMk cId="1217046699" sldId="844"/>
            <ac:spMk id="19" creationId="{05A0C541-1DEB-9038-B2FC-FFBCBC7B6E2D}"/>
          </ac:spMkLst>
        </pc:spChg>
        <pc:spChg chg="del mod">
          <ac:chgData name="Lamotte Claudine" userId="e20f246e-fb73-41de-99db-711af8323c57" providerId="ADAL" clId="{FD5F844E-F5C4-47F4-9A52-B1F71E10BC62}" dt="2026-05-29T08:47:15.478" v="489" actId="478"/>
          <ac:spMkLst>
            <pc:docMk/>
            <pc:sldMk cId="1217046699" sldId="844"/>
            <ac:spMk id="20" creationId="{9A5AE98E-DC3D-6B4C-D4D7-D5129B0D5094}"/>
          </ac:spMkLst>
        </pc:spChg>
        <pc:spChg chg="del mod">
          <ac:chgData name="Lamotte Claudine" userId="e20f246e-fb73-41de-99db-711af8323c57" providerId="ADAL" clId="{FD5F844E-F5C4-47F4-9A52-B1F71E10BC62}" dt="2026-05-29T08:47:13.139" v="488" actId="478"/>
          <ac:spMkLst>
            <pc:docMk/>
            <pc:sldMk cId="1217046699" sldId="844"/>
            <ac:spMk id="21" creationId="{8C470D5E-B6D4-FA9B-CDD0-4D69961460E0}"/>
          </ac:spMkLst>
        </pc:spChg>
        <pc:spChg chg="add mod">
          <ac:chgData name="Lamotte Claudine" userId="e20f246e-fb73-41de-99db-711af8323c57" providerId="ADAL" clId="{FD5F844E-F5C4-47F4-9A52-B1F71E10BC62}" dt="2026-05-29T08:51:15.349" v="598" actId="1076"/>
          <ac:spMkLst>
            <pc:docMk/>
            <pc:sldMk cId="1217046699" sldId="844"/>
            <ac:spMk id="30" creationId="{0C546DD7-1281-AB21-0EC5-390669894778}"/>
          </ac:spMkLst>
        </pc:spChg>
        <pc:spChg chg="add mod">
          <ac:chgData name="Lamotte Claudine" userId="e20f246e-fb73-41de-99db-711af8323c57" providerId="ADAL" clId="{FD5F844E-F5C4-47F4-9A52-B1F71E10BC62}" dt="2026-05-29T08:51:15.349" v="598" actId="1076"/>
          <ac:spMkLst>
            <pc:docMk/>
            <pc:sldMk cId="1217046699" sldId="844"/>
            <ac:spMk id="31" creationId="{815EF915-39D2-82C6-1C40-7D17E52E1D59}"/>
          </ac:spMkLst>
        </pc:spChg>
        <pc:spChg chg="add mod">
          <ac:chgData name="Lamotte Claudine" userId="e20f246e-fb73-41de-99db-711af8323c57" providerId="ADAL" clId="{FD5F844E-F5C4-47F4-9A52-B1F71E10BC62}" dt="2026-05-29T08:52:39.613" v="605" actId="692"/>
          <ac:spMkLst>
            <pc:docMk/>
            <pc:sldMk cId="1217046699" sldId="844"/>
            <ac:spMk id="32" creationId="{5E907119-4F71-9EE7-D625-9B2F33FB4B73}"/>
          </ac:spMkLst>
        </pc:spChg>
        <pc:spChg chg="add mod">
          <ac:chgData name="Lamotte Claudine" userId="e20f246e-fb73-41de-99db-711af8323c57" providerId="ADAL" clId="{FD5F844E-F5C4-47F4-9A52-B1F71E10BC62}" dt="2026-05-29T08:58:23.839" v="818" actId="14100"/>
          <ac:spMkLst>
            <pc:docMk/>
            <pc:sldMk cId="1217046699" sldId="844"/>
            <ac:spMk id="33" creationId="{D5AF1DAA-C551-58D5-AAC7-0F1A8FA5AFE8}"/>
          </ac:spMkLst>
        </pc:spChg>
        <pc:grpChg chg="add del mod">
          <ac:chgData name="Lamotte Claudine" userId="e20f246e-fb73-41de-99db-711af8323c57" providerId="ADAL" clId="{FD5F844E-F5C4-47F4-9A52-B1F71E10BC62}" dt="2026-05-29T08:48:27.561" v="496" actId="478"/>
          <ac:grpSpMkLst>
            <pc:docMk/>
            <pc:sldMk cId="1217046699" sldId="844"/>
            <ac:grpSpMk id="2" creationId="{E4FDBB08-4DF8-32B0-4D45-1350B8CB67EC}"/>
          </ac:grpSpMkLst>
        </pc:grpChg>
        <pc:grpChg chg="add del mod">
          <ac:chgData name="Lamotte Claudine" userId="e20f246e-fb73-41de-99db-711af8323c57" providerId="ADAL" clId="{FD5F844E-F5C4-47F4-9A52-B1F71E10BC62}" dt="2026-05-29T08:48:26.660" v="495" actId="478"/>
          <ac:grpSpMkLst>
            <pc:docMk/>
            <pc:sldMk cId="1217046699" sldId="844"/>
            <ac:grpSpMk id="13" creationId="{C7D655CC-4E9C-CADC-8E33-DBC9ADC2E68E}"/>
          </ac:grpSpMkLst>
        </pc:grpChg>
        <pc:grpChg chg="add mod">
          <ac:chgData name="Lamotte Claudine" userId="e20f246e-fb73-41de-99db-711af8323c57" providerId="ADAL" clId="{FD5F844E-F5C4-47F4-9A52-B1F71E10BC62}" dt="2026-05-29T08:51:15.349" v="598" actId="1076"/>
          <ac:grpSpMkLst>
            <pc:docMk/>
            <pc:sldMk cId="1217046699" sldId="844"/>
            <ac:grpSpMk id="24" creationId="{6F87B964-A6C2-E8E7-5AF3-8A111D38E564}"/>
          </ac:grpSpMkLst>
        </pc:grpChg>
        <pc:picChg chg="mod modCrop">
          <ac:chgData name="Lamotte Claudine" userId="e20f246e-fb73-41de-99db-711af8323c57" providerId="ADAL" clId="{FD5F844E-F5C4-47F4-9A52-B1F71E10BC62}" dt="2026-05-29T08:46:14.197" v="480" actId="732"/>
          <ac:picMkLst>
            <pc:docMk/>
            <pc:sldMk cId="1217046699" sldId="844"/>
            <ac:picMk id="3" creationId="{0F7252D4-B45D-7F7E-38D3-FA2F5E2D9A77}"/>
          </ac:picMkLst>
        </pc:picChg>
        <pc:picChg chg="mod modCrop">
          <ac:chgData name="Lamotte Claudine" userId="e20f246e-fb73-41de-99db-711af8323c57" providerId="ADAL" clId="{FD5F844E-F5C4-47F4-9A52-B1F71E10BC62}" dt="2026-05-29T08:47:07.509" v="487" actId="1076"/>
          <ac:picMkLst>
            <pc:docMk/>
            <pc:sldMk cId="1217046699" sldId="844"/>
            <ac:picMk id="14" creationId="{BE943FB0-CFBB-AA10-E4ED-74840DD0ADA3}"/>
          </ac:picMkLst>
        </pc:picChg>
        <pc:picChg chg="add mod">
          <ac:chgData name="Lamotte Claudine" userId="e20f246e-fb73-41de-99db-711af8323c57" providerId="ADAL" clId="{FD5F844E-F5C4-47F4-9A52-B1F71E10BC62}" dt="2026-05-29T08:49:03.707" v="499" actId="164"/>
          <ac:picMkLst>
            <pc:docMk/>
            <pc:sldMk cId="1217046699" sldId="844"/>
            <ac:picMk id="22" creationId="{A9F75371-F48B-F606-53FF-952469ADF3A8}"/>
          </ac:picMkLst>
        </pc:picChg>
        <pc:picChg chg="add mod">
          <ac:chgData name="Lamotte Claudine" userId="e20f246e-fb73-41de-99db-711af8323c57" providerId="ADAL" clId="{FD5F844E-F5C4-47F4-9A52-B1F71E10BC62}" dt="2026-05-29T08:49:03.707" v="499" actId="164"/>
          <ac:picMkLst>
            <pc:docMk/>
            <pc:sldMk cId="1217046699" sldId="844"/>
            <ac:picMk id="23" creationId="{84C209A2-68F9-EAFC-CE32-A7A606DD36CD}"/>
          </ac:picMkLst>
        </pc:picChg>
        <pc:cxnChg chg="mod">
          <ac:chgData name="Lamotte Claudine" userId="e20f246e-fb73-41de-99db-711af8323c57" providerId="ADAL" clId="{FD5F844E-F5C4-47F4-9A52-B1F71E10BC62}" dt="2026-05-29T08:45:01.326" v="478"/>
          <ac:cxnSpMkLst>
            <pc:docMk/>
            <pc:sldMk cId="1217046699" sldId="844"/>
            <ac:cxnSpMk id="4" creationId="{4A49B1B4-38EE-9D82-D061-A32C2B23D3AF}"/>
          </ac:cxnSpMkLst>
        </pc:cxnChg>
        <pc:cxnChg chg="mod">
          <ac:chgData name="Lamotte Claudine" userId="e20f246e-fb73-41de-99db-711af8323c57" providerId="ADAL" clId="{FD5F844E-F5C4-47F4-9A52-B1F71E10BC62}" dt="2026-05-29T08:45:01.326" v="478"/>
          <ac:cxnSpMkLst>
            <pc:docMk/>
            <pc:sldMk cId="1217046699" sldId="844"/>
            <ac:cxnSpMk id="8" creationId="{ACC583C8-58D0-B180-562D-C52AA58F1134}"/>
          </ac:cxnSpMkLst>
        </pc:cxnChg>
        <pc:cxnChg chg="mod">
          <ac:chgData name="Lamotte Claudine" userId="e20f246e-fb73-41de-99db-711af8323c57" providerId="ADAL" clId="{FD5F844E-F5C4-47F4-9A52-B1F71E10BC62}" dt="2026-05-29T08:45:01.326" v="478"/>
          <ac:cxnSpMkLst>
            <pc:docMk/>
            <pc:sldMk cId="1217046699" sldId="844"/>
            <ac:cxnSpMk id="9" creationId="{556094FB-9534-A22B-C12B-855213EDFD2E}"/>
          </ac:cxnSpMkLst>
        </pc:cxnChg>
        <pc:cxnChg chg="mod">
          <ac:chgData name="Lamotte Claudine" userId="e20f246e-fb73-41de-99db-711af8323c57" providerId="ADAL" clId="{FD5F844E-F5C4-47F4-9A52-B1F71E10BC62}" dt="2026-05-29T08:46:35.539" v="485"/>
          <ac:cxnSpMkLst>
            <pc:docMk/>
            <pc:sldMk cId="1217046699" sldId="844"/>
            <ac:cxnSpMk id="15" creationId="{730140D5-B3E7-B4DF-FBC7-EF8DFC39921F}"/>
          </ac:cxnSpMkLst>
        </pc:cxnChg>
        <pc:cxnChg chg="mod">
          <ac:chgData name="Lamotte Claudine" userId="e20f246e-fb73-41de-99db-711af8323c57" providerId="ADAL" clId="{FD5F844E-F5C4-47F4-9A52-B1F71E10BC62}" dt="2026-05-29T08:46:35.539" v="485"/>
          <ac:cxnSpMkLst>
            <pc:docMk/>
            <pc:sldMk cId="1217046699" sldId="844"/>
            <ac:cxnSpMk id="17" creationId="{126CBD6F-C9F1-A369-5620-D093A92ABE3E}"/>
          </ac:cxnSpMkLst>
        </pc:cxnChg>
        <pc:cxnChg chg="mod">
          <ac:chgData name="Lamotte Claudine" userId="e20f246e-fb73-41de-99db-711af8323c57" providerId="ADAL" clId="{FD5F844E-F5C4-47F4-9A52-B1F71E10BC62}" dt="2026-05-29T08:46:35.539" v="485"/>
          <ac:cxnSpMkLst>
            <pc:docMk/>
            <pc:sldMk cId="1217046699" sldId="844"/>
            <ac:cxnSpMk id="18" creationId="{DC273FA2-FFA2-328E-7C58-530CB98472E6}"/>
          </ac:cxnSpMkLst>
        </pc:cxnChg>
        <pc:cxnChg chg="add mod">
          <ac:chgData name="Lamotte Claudine" userId="e20f246e-fb73-41de-99db-711af8323c57" providerId="ADAL" clId="{FD5F844E-F5C4-47F4-9A52-B1F71E10BC62}" dt="2026-05-29T08:51:15.349" v="598" actId="1076"/>
          <ac:cxnSpMkLst>
            <pc:docMk/>
            <pc:sldMk cId="1217046699" sldId="844"/>
            <ac:cxnSpMk id="26" creationId="{F8C89CC4-5210-D165-9CEC-179428504FC6}"/>
          </ac:cxnSpMkLst>
        </pc:cxnChg>
        <pc:cxnChg chg="add mod">
          <ac:chgData name="Lamotte Claudine" userId="e20f246e-fb73-41de-99db-711af8323c57" providerId="ADAL" clId="{FD5F844E-F5C4-47F4-9A52-B1F71E10BC62}" dt="2026-05-29T08:51:15.349" v="598" actId="1076"/>
          <ac:cxnSpMkLst>
            <pc:docMk/>
            <pc:sldMk cId="1217046699" sldId="844"/>
            <ac:cxnSpMk id="28" creationId="{BC72B742-6B76-773D-E0CB-2D48A4700440}"/>
          </ac:cxnSpMkLst>
        </pc:cxnChg>
      </pc:sldChg>
      <pc:sldChg chg="modSp mod">
        <pc:chgData name="Lamotte Claudine" userId="e20f246e-fb73-41de-99db-711af8323c57" providerId="ADAL" clId="{FD5F844E-F5C4-47F4-9A52-B1F71E10BC62}" dt="2026-05-29T08:34:55.593" v="354" actId="20577"/>
        <pc:sldMkLst>
          <pc:docMk/>
          <pc:sldMk cId="3365296781" sldId="847"/>
        </pc:sldMkLst>
        <pc:spChg chg="mod">
          <ac:chgData name="Lamotte Claudine" userId="e20f246e-fb73-41de-99db-711af8323c57" providerId="ADAL" clId="{FD5F844E-F5C4-47F4-9A52-B1F71E10BC62}" dt="2026-05-29T08:34:55.593" v="354" actId="20577"/>
          <ac:spMkLst>
            <pc:docMk/>
            <pc:sldMk cId="3365296781" sldId="847"/>
            <ac:spMk id="16" creationId="{DD9250CE-FBAB-B51E-DF2F-ABE8F282952E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E72D1D-79EB-4FF6-A60A-31BDD4467930}" type="doc">
      <dgm:prSet loTypeId="urn:microsoft.com/office/officeart/2005/8/layout/vList4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fr-FR"/>
        </a:p>
      </dgm:t>
    </dgm:pt>
    <dgm:pt modelId="{CD3F9CD1-11B3-4B4B-B412-F996E7E583C2}">
      <dgm:prSet phldrT="[Texte]"/>
      <dgm:spPr/>
      <dgm:t>
        <a:bodyPr/>
        <a:lstStyle/>
        <a:p>
          <a:r>
            <a:rPr lang="fr-FR" u="sng" dirty="0"/>
            <a:t>GEOLOGIE et tomographie du sous-sol</a:t>
          </a:r>
        </a:p>
      </dgm:t>
    </dgm:pt>
    <dgm:pt modelId="{38270908-E077-4330-856A-D2F3EE205721}" type="parTrans" cxnId="{F1EBE5D0-6683-4AE3-B045-DBBD78F89EB9}">
      <dgm:prSet/>
      <dgm:spPr/>
      <dgm:t>
        <a:bodyPr/>
        <a:lstStyle/>
        <a:p>
          <a:endParaRPr lang="fr-FR"/>
        </a:p>
      </dgm:t>
    </dgm:pt>
    <dgm:pt modelId="{5CF1ECEF-56FD-460A-8E8B-2D54F275302B}" type="sibTrans" cxnId="{F1EBE5D0-6683-4AE3-B045-DBBD78F89EB9}">
      <dgm:prSet/>
      <dgm:spPr/>
      <dgm:t>
        <a:bodyPr/>
        <a:lstStyle/>
        <a:p>
          <a:endParaRPr lang="fr-FR"/>
        </a:p>
      </dgm:t>
    </dgm:pt>
    <dgm:pt modelId="{483531AF-B6FB-414D-8E3A-0A9A36A0F066}">
      <dgm:prSet phldrT="[Texte]"/>
      <dgm:spPr/>
      <dgm:t>
        <a:bodyPr/>
        <a:lstStyle/>
        <a:p>
          <a:r>
            <a:rPr lang="fr-FR" dirty="0"/>
            <a:t>Imagerie par sismique réflexion, sismique passive</a:t>
          </a:r>
        </a:p>
      </dgm:t>
    </dgm:pt>
    <dgm:pt modelId="{E4BA03D4-FED2-4911-8199-5CC5D67AF1EA}" type="parTrans" cxnId="{632F854B-F757-436B-BE80-DBB974E24301}">
      <dgm:prSet/>
      <dgm:spPr/>
      <dgm:t>
        <a:bodyPr/>
        <a:lstStyle/>
        <a:p>
          <a:endParaRPr lang="fr-FR"/>
        </a:p>
      </dgm:t>
    </dgm:pt>
    <dgm:pt modelId="{82D21C51-464F-4317-86C4-42F2FDBF7BD6}" type="sibTrans" cxnId="{632F854B-F757-436B-BE80-DBB974E24301}">
      <dgm:prSet/>
      <dgm:spPr/>
      <dgm:t>
        <a:bodyPr/>
        <a:lstStyle/>
        <a:p>
          <a:endParaRPr lang="fr-FR"/>
        </a:p>
      </dgm:t>
    </dgm:pt>
    <dgm:pt modelId="{44765A1C-C535-4ED4-A03F-4BCD58B1902F}">
      <dgm:prSet phldrT="[Texte]"/>
      <dgm:spPr/>
      <dgm:t>
        <a:bodyPr/>
        <a:lstStyle/>
        <a:p>
          <a:r>
            <a:rPr lang="fr-FR" dirty="0"/>
            <a:t>Tomographie par impédance-</a:t>
          </a:r>
          <a:r>
            <a:rPr lang="fr-FR" dirty="0" err="1"/>
            <a:t>métrie</a:t>
          </a:r>
          <a:r>
            <a:rPr lang="fr-FR" dirty="0"/>
            <a:t>, anomalie de gravité</a:t>
          </a:r>
        </a:p>
      </dgm:t>
    </dgm:pt>
    <dgm:pt modelId="{67142AFE-7283-42E3-A2F1-857DADB19BFD}" type="parTrans" cxnId="{B82134A0-497C-4FCF-AB25-331AE1C0AD5D}">
      <dgm:prSet/>
      <dgm:spPr/>
      <dgm:t>
        <a:bodyPr/>
        <a:lstStyle/>
        <a:p>
          <a:endParaRPr lang="fr-FR"/>
        </a:p>
      </dgm:t>
    </dgm:pt>
    <dgm:pt modelId="{1CBDCACE-2025-49F6-8166-057DE25FF7EF}" type="sibTrans" cxnId="{B82134A0-497C-4FCF-AB25-331AE1C0AD5D}">
      <dgm:prSet/>
      <dgm:spPr/>
      <dgm:t>
        <a:bodyPr/>
        <a:lstStyle/>
        <a:p>
          <a:endParaRPr lang="fr-FR"/>
        </a:p>
      </dgm:t>
    </dgm:pt>
    <dgm:pt modelId="{524C2ECF-07A9-4C06-9104-A5B228167838}">
      <dgm:prSet phldrT="[Texte]"/>
      <dgm:spPr/>
      <dgm:t>
        <a:bodyPr/>
        <a:lstStyle/>
        <a:p>
          <a:r>
            <a:rPr lang="fr-FR" u="sng" dirty="0"/>
            <a:t>GEOCHIMIE et plateformes expérimentales</a:t>
          </a:r>
        </a:p>
      </dgm:t>
    </dgm:pt>
    <dgm:pt modelId="{AD9093FB-7524-412B-9754-DADC5D0E9D5A}" type="parTrans" cxnId="{2B87622A-DC5E-4CCB-ADAF-F0AA3D68C331}">
      <dgm:prSet/>
      <dgm:spPr/>
      <dgm:t>
        <a:bodyPr/>
        <a:lstStyle/>
        <a:p>
          <a:endParaRPr lang="fr-FR"/>
        </a:p>
      </dgm:t>
    </dgm:pt>
    <dgm:pt modelId="{1749A655-0C4E-447F-AA15-D25F96FC9635}" type="sibTrans" cxnId="{2B87622A-DC5E-4CCB-ADAF-F0AA3D68C331}">
      <dgm:prSet/>
      <dgm:spPr/>
      <dgm:t>
        <a:bodyPr/>
        <a:lstStyle/>
        <a:p>
          <a:endParaRPr lang="fr-FR"/>
        </a:p>
      </dgm:t>
    </dgm:pt>
    <dgm:pt modelId="{325946F9-DEDC-4C79-A6DF-45A856B9EF8E}">
      <dgm:prSet phldrT="[Texte]"/>
      <dgm:spPr/>
      <dgm:t>
        <a:bodyPr/>
        <a:lstStyle/>
        <a:p>
          <a:r>
            <a:rPr lang="fr-FR" dirty="0"/>
            <a:t>Composition des eaux en éléments majeurs/mineurs et Datations</a:t>
          </a:r>
        </a:p>
      </dgm:t>
    </dgm:pt>
    <dgm:pt modelId="{506B180E-B82D-4AA6-914D-B6B322FE68C7}" type="parTrans" cxnId="{7E281CB2-5A1A-4C74-9E3A-1BB91BD3D9E1}">
      <dgm:prSet/>
      <dgm:spPr/>
      <dgm:t>
        <a:bodyPr/>
        <a:lstStyle/>
        <a:p>
          <a:endParaRPr lang="fr-FR"/>
        </a:p>
      </dgm:t>
    </dgm:pt>
    <dgm:pt modelId="{F167BEAD-03EF-450A-B2EA-E34020C59914}" type="sibTrans" cxnId="{7E281CB2-5A1A-4C74-9E3A-1BB91BD3D9E1}">
      <dgm:prSet/>
      <dgm:spPr/>
      <dgm:t>
        <a:bodyPr/>
        <a:lstStyle/>
        <a:p>
          <a:endParaRPr lang="fr-FR"/>
        </a:p>
      </dgm:t>
    </dgm:pt>
    <dgm:pt modelId="{4719A602-8FF2-4685-A64E-564477C947A7}">
      <dgm:prSet phldrT="[Texte]"/>
      <dgm:spPr/>
      <dgm:t>
        <a:bodyPr/>
        <a:lstStyle/>
        <a:p>
          <a:r>
            <a:rPr lang="fr-FR" u="sng" dirty="0"/>
            <a:t>Modélisation hydrogéologique et hydraulique</a:t>
          </a:r>
        </a:p>
      </dgm:t>
    </dgm:pt>
    <dgm:pt modelId="{B59CB398-409B-462D-A7FB-E6B301E48B5C}" type="parTrans" cxnId="{37E813A1-0A41-4AC7-98CB-F7B7F1DA3336}">
      <dgm:prSet/>
      <dgm:spPr/>
      <dgm:t>
        <a:bodyPr/>
        <a:lstStyle/>
        <a:p>
          <a:endParaRPr lang="fr-FR"/>
        </a:p>
      </dgm:t>
    </dgm:pt>
    <dgm:pt modelId="{A7EF04AB-8E45-419B-BD7E-F25CFAC05586}" type="sibTrans" cxnId="{37E813A1-0A41-4AC7-98CB-F7B7F1DA3336}">
      <dgm:prSet/>
      <dgm:spPr/>
      <dgm:t>
        <a:bodyPr/>
        <a:lstStyle/>
        <a:p>
          <a:endParaRPr lang="fr-FR"/>
        </a:p>
      </dgm:t>
    </dgm:pt>
    <dgm:pt modelId="{FC36D79A-9832-442B-9292-C2640406C839}">
      <dgm:prSet phldrT="[Texte]"/>
      <dgm:spPr/>
      <dgm:t>
        <a:bodyPr/>
        <a:lstStyle/>
        <a:p>
          <a:r>
            <a:rPr lang="fr-FR" dirty="0"/>
            <a:t>Modélisation conceptuelle par casier (GARDENIA)</a:t>
          </a:r>
        </a:p>
      </dgm:t>
    </dgm:pt>
    <dgm:pt modelId="{F3132C0C-D71C-4269-A26A-E31801A5C67D}" type="parTrans" cxnId="{9B850A70-8CB7-4E34-A9F2-492C5993449C}">
      <dgm:prSet/>
      <dgm:spPr/>
      <dgm:t>
        <a:bodyPr/>
        <a:lstStyle/>
        <a:p>
          <a:endParaRPr lang="fr-FR"/>
        </a:p>
      </dgm:t>
    </dgm:pt>
    <dgm:pt modelId="{2B30D052-BEDA-4467-99C4-3E08F7F75FAD}" type="sibTrans" cxnId="{9B850A70-8CB7-4E34-A9F2-492C5993449C}">
      <dgm:prSet/>
      <dgm:spPr/>
      <dgm:t>
        <a:bodyPr/>
        <a:lstStyle/>
        <a:p>
          <a:endParaRPr lang="fr-FR"/>
        </a:p>
      </dgm:t>
    </dgm:pt>
    <dgm:pt modelId="{3410C76F-3300-454B-8777-72F940D9B64E}">
      <dgm:prSet phldrT="[Texte]"/>
      <dgm:spPr/>
      <dgm:t>
        <a:bodyPr/>
        <a:lstStyle/>
        <a:p>
          <a:r>
            <a:rPr lang="fr-FR" dirty="0"/>
            <a:t>Modélisation d’un bloc diagramme 3D de l’organisation des couches géologiques sur Thau et ses environs</a:t>
          </a:r>
        </a:p>
      </dgm:t>
    </dgm:pt>
    <dgm:pt modelId="{66A05D85-AE28-4CB8-83BD-80B1DDC0AE47}" type="parTrans" cxnId="{D4CF8F59-5EED-4679-9B39-E9B8CDA77124}">
      <dgm:prSet/>
      <dgm:spPr/>
      <dgm:t>
        <a:bodyPr/>
        <a:lstStyle/>
        <a:p>
          <a:endParaRPr lang="fr-FR"/>
        </a:p>
      </dgm:t>
    </dgm:pt>
    <dgm:pt modelId="{F06CBC6A-5213-4CD4-95D8-A29B1A661030}" type="sibTrans" cxnId="{D4CF8F59-5EED-4679-9B39-E9B8CDA77124}">
      <dgm:prSet/>
      <dgm:spPr/>
      <dgm:t>
        <a:bodyPr/>
        <a:lstStyle/>
        <a:p>
          <a:endParaRPr lang="fr-FR"/>
        </a:p>
      </dgm:t>
    </dgm:pt>
    <dgm:pt modelId="{EFBE7F25-3805-4497-9DF7-A6FAC9A9B278}">
      <dgm:prSet phldrT="[Texte]"/>
      <dgm:spPr/>
      <dgm:t>
        <a:bodyPr/>
        <a:lstStyle/>
        <a:p>
          <a:r>
            <a:rPr lang="fr-FR" dirty="0"/>
            <a:t>Traçage des eaux, essai de pompage et détermination de paramètres hydrodynamiques</a:t>
          </a:r>
        </a:p>
      </dgm:t>
    </dgm:pt>
    <dgm:pt modelId="{4BCA5B92-AF2E-4E45-B172-63F8F9729FBA}" type="parTrans" cxnId="{9560CCD9-FD1B-4651-AC9F-E5FBF46C0EAC}">
      <dgm:prSet/>
      <dgm:spPr/>
      <dgm:t>
        <a:bodyPr/>
        <a:lstStyle/>
        <a:p>
          <a:endParaRPr lang="fr-FR"/>
        </a:p>
      </dgm:t>
    </dgm:pt>
    <dgm:pt modelId="{44D5FB74-00F3-48BB-81EE-9E53AC2E3A5C}" type="sibTrans" cxnId="{9560CCD9-FD1B-4651-AC9F-E5FBF46C0EAC}">
      <dgm:prSet/>
      <dgm:spPr/>
      <dgm:t>
        <a:bodyPr/>
        <a:lstStyle/>
        <a:p>
          <a:endParaRPr lang="fr-FR"/>
        </a:p>
      </dgm:t>
    </dgm:pt>
    <dgm:pt modelId="{4E7861B0-73AB-4792-8AFF-9CD43D11532C}">
      <dgm:prSet phldrT="[Texte]"/>
      <dgm:spPr/>
      <dgm:t>
        <a:bodyPr/>
        <a:lstStyle/>
        <a:p>
          <a:r>
            <a:rPr lang="fr-FR" dirty="0"/>
            <a:t>Forage profond thermal à Sète (Louis Michel) et plateforme de forage profond à </a:t>
          </a:r>
          <a:r>
            <a:rPr lang="fr-FR" dirty="0" err="1"/>
            <a:t>Balaruc</a:t>
          </a:r>
          <a:r>
            <a:rPr lang="fr-FR" dirty="0"/>
            <a:t> + diagraphie des ouvrages , carottages, minéralogie et études structurales des stries</a:t>
          </a:r>
        </a:p>
      </dgm:t>
    </dgm:pt>
    <dgm:pt modelId="{2FB18908-B601-420B-B0C2-F06FE0DC7A58}" type="parTrans" cxnId="{ED0BEB60-334B-439C-A92D-EF540AD0E568}">
      <dgm:prSet/>
      <dgm:spPr/>
      <dgm:t>
        <a:bodyPr/>
        <a:lstStyle/>
        <a:p>
          <a:endParaRPr lang="fr-FR"/>
        </a:p>
      </dgm:t>
    </dgm:pt>
    <dgm:pt modelId="{0817F8E4-CCD7-4252-BF28-2FF24A899E56}" type="sibTrans" cxnId="{ED0BEB60-334B-439C-A92D-EF540AD0E568}">
      <dgm:prSet/>
      <dgm:spPr/>
      <dgm:t>
        <a:bodyPr/>
        <a:lstStyle/>
        <a:p>
          <a:endParaRPr lang="fr-FR"/>
        </a:p>
      </dgm:t>
    </dgm:pt>
    <dgm:pt modelId="{11E18900-4D19-4E6C-86AC-9B0F353BB7FA}">
      <dgm:prSet phldrT="[Texte]"/>
      <dgm:spPr/>
      <dgm:t>
        <a:bodyPr/>
        <a:lstStyle/>
        <a:p>
          <a:r>
            <a:rPr lang="fr-FR" dirty="0"/>
            <a:t>Traitement des données BSS, campagnes sismiques profondes anciennes de recherche pétrolière</a:t>
          </a:r>
        </a:p>
      </dgm:t>
    </dgm:pt>
    <dgm:pt modelId="{79FA679D-1D05-4667-8C67-07719A8186D8}" type="parTrans" cxnId="{12A7C3F9-8D65-4D8E-9ECF-0E44B49A82C4}">
      <dgm:prSet/>
      <dgm:spPr/>
      <dgm:t>
        <a:bodyPr/>
        <a:lstStyle/>
        <a:p>
          <a:endParaRPr lang="fr-FR"/>
        </a:p>
      </dgm:t>
    </dgm:pt>
    <dgm:pt modelId="{EA8F84A0-8A71-4DBC-9231-8BD5BAC8D6F5}" type="sibTrans" cxnId="{12A7C3F9-8D65-4D8E-9ECF-0E44B49A82C4}">
      <dgm:prSet/>
      <dgm:spPr/>
      <dgm:t>
        <a:bodyPr/>
        <a:lstStyle/>
        <a:p>
          <a:endParaRPr lang="fr-FR"/>
        </a:p>
      </dgm:t>
    </dgm:pt>
    <dgm:pt modelId="{56443E85-172E-4B01-BE71-62DA2F02194E}">
      <dgm:prSet phldrT="[Texte]"/>
      <dgm:spPr/>
      <dgm:t>
        <a:bodyPr/>
        <a:lstStyle/>
        <a:p>
          <a:r>
            <a:rPr lang="fr-FR" dirty="0"/>
            <a:t>Compilation des données de géologie structurale</a:t>
          </a:r>
        </a:p>
      </dgm:t>
    </dgm:pt>
    <dgm:pt modelId="{1FE508AD-ADDA-4CA1-B0C0-2DF9E093EDD3}" type="parTrans" cxnId="{0C07398C-D979-42D8-A140-FDB6C9ACAD20}">
      <dgm:prSet/>
      <dgm:spPr/>
      <dgm:t>
        <a:bodyPr/>
        <a:lstStyle/>
        <a:p>
          <a:endParaRPr lang="fr-FR"/>
        </a:p>
      </dgm:t>
    </dgm:pt>
    <dgm:pt modelId="{5A00897C-5C90-4BA8-932F-1E9467A092A2}" type="sibTrans" cxnId="{0C07398C-D979-42D8-A140-FDB6C9ACAD20}">
      <dgm:prSet/>
      <dgm:spPr/>
      <dgm:t>
        <a:bodyPr/>
        <a:lstStyle/>
        <a:p>
          <a:endParaRPr lang="fr-FR"/>
        </a:p>
      </dgm:t>
    </dgm:pt>
    <dgm:pt modelId="{374D7576-45B6-47B0-93CA-48EAE3A32775}">
      <dgm:prSet phldrT="[Texte]"/>
      <dgm:spPr/>
      <dgm:t>
        <a:bodyPr/>
        <a:lstStyle/>
        <a:p>
          <a:r>
            <a:rPr lang="fr-FR" dirty="0"/>
            <a:t>Aménagement, captage et métrologie de la source de la Vise</a:t>
          </a:r>
        </a:p>
      </dgm:t>
    </dgm:pt>
    <dgm:pt modelId="{1B017710-4403-4ACA-BA5D-A9D31D035FA3}" type="parTrans" cxnId="{7BC02112-4D39-4EF3-A362-F6AFE7E6D10C}">
      <dgm:prSet/>
      <dgm:spPr/>
      <dgm:t>
        <a:bodyPr/>
        <a:lstStyle/>
        <a:p>
          <a:endParaRPr lang="fr-FR"/>
        </a:p>
      </dgm:t>
    </dgm:pt>
    <dgm:pt modelId="{A2D55891-A146-4E80-94C7-95EC86F8B415}" type="sibTrans" cxnId="{7BC02112-4D39-4EF3-A362-F6AFE7E6D10C}">
      <dgm:prSet/>
      <dgm:spPr/>
      <dgm:t>
        <a:bodyPr/>
        <a:lstStyle/>
        <a:p>
          <a:endParaRPr lang="fr-FR"/>
        </a:p>
      </dgm:t>
    </dgm:pt>
    <dgm:pt modelId="{46B79B05-D5C2-40D2-9AC4-B0B15C5478B8}">
      <dgm:prSet phldrT="[Texte]"/>
      <dgm:spPr/>
      <dgm:t>
        <a:bodyPr/>
        <a:lstStyle/>
        <a:p>
          <a:r>
            <a:rPr lang="fr-FR" dirty="0"/>
            <a:t>Modélisation déterministe distribuée (MARTHE)</a:t>
          </a:r>
        </a:p>
      </dgm:t>
    </dgm:pt>
    <dgm:pt modelId="{C4761D32-B51D-4E82-87B9-7C9B146C7AAF}" type="parTrans" cxnId="{7C2CEC6A-91BD-4EE8-92F4-7CD7638CCEBC}">
      <dgm:prSet/>
      <dgm:spPr/>
      <dgm:t>
        <a:bodyPr/>
        <a:lstStyle/>
        <a:p>
          <a:endParaRPr lang="fr-FR"/>
        </a:p>
      </dgm:t>
    </dgm:pt>
    <dgm:pt modelId="{CC2FCCF5-EBD8-489D-B94D-07D3AE6F9825}" type="sibTrans" cxnId="{7C2CEC6A-91BD-4EE8-92F4-7CD7638CCEBC}">
      <dgm:prSet/>
      <dgm:spPr/>
      <dgm:t>
        <a:bodyPr/>
        <a:lstStyle/>
        <a:p>
          <a:endParaRPr lang="fr-FR"/>
        </a:p>
      </dgm:t>
    </dgm:pt>
    <dgm:pt modelId="{089920CE-0390-490C-927C-DB98544A1263}">
      <dgm:prSet phldrT="[Texte]"/>
      <dgm:spPr/>
      <dgm:t>
        <a:bodyPr/>
        <a:lstStyle/>
        <a:p>
          <a:r>
            <a:rPr lang="fr-FR" dirty="0"/>
            <a:t>Modélisation du débit de la source sous-marine de la Vise</a:t>
          </a:r>
        </a:p>
      </dgm:t>
    </dgm:pt>
    <dgm:pt modelId="{D28A45F3-15D6-4C56-91FB-52578D9371EB}" type="parTrans" cxnId="{E0A96577-8E82-40D0-BAD5-0EE6A65698C7}">
      <dgm:prSet/>
      <dgm:spPr/>
      <dgm:t>
        <a:bodyPr/>
        <a:lstStyle/>
        <a:p>
          <a:endParaRPr lang="fr-FR"/>
        </a:p>
      </dgm:t>
    </dgm:pt>
    <dgm:pt modelId="{49762311-E3C4-4696-8748-06DA4080CAF2}" type="sibTrans" cxnId="{E0A96577-8E82-40D0-BAD5-0EE6A65698C7}">
      <dgm:prSet/>
      <dgm:spPr/>
      <dgm:t>
        <a:bodyPr/>
        <a:lstStyle/>
        <a:p>
          <a:endParaRPr lang="fr-FR"/>
        </a:p>
      </dgm:t>
    </dgm:pt>
    <dgm:pt modelId="{0B16F0F5-64F3-4A9D-9A66-37A940DAF0E9}" type="pres">
      <dgm:prSet presAssocID="{E1E72D1D-79EB-4FF6-A60A-31BDD4467930}" presName="linear" presStyleCnt="0">
        <dgm:presLayoutVars>
          <dgm:dir/>
          <dgm:resizeHandles val="exact"/>
        </dgm:presLayoutVars>
      </dgm:prSet>
      <dgm:spPr/>
    </dgm:pt>
    <dgm:pt modelId="{C2998B74-0CFE-480A-946D-F7789D466BEB}" type="pres">
      <dgm:prSet presAssocID="{CD3F9CD1-11B3-4B4B-B412-F996E7E583C2}" presName="comp" presStyleCnt="0"/>
      <dgm:spPr/>
    </dgm:pt>
    <dgm:pt modelId="{9C3A7FE2-257D-4328-B06D-83E950AA10DB}" type="pres">
      <dgm:prSet presAssocID="{CD3F9CD1-11B3-4B4B-B412-F996E7E583C2}" presName="box" presStyleLbl="node1" presStyleIdx="0" presStyleCnt="3"/>
      <dgm:spPr/>
    </dgm:pt>
    <dgm:pt modelId="{4A0FFF8F-9A58-42D4-81FB-C6426C01C181}" type="pres">
      <dgm:prSet presAssocID="{CD3F9CD1-11B3-4B4B-B412-F996E7E583C2}" presName="img" presStyleLbl="fgImgPlace1" presStyleIdx="0" presStyleCnt="3"/>
      <dgm:spPr/>
    </dgm:pt>
    <dgm:pt modelId="{D9615070-6605-4CD8-AAE5-BF24373184DE}" type="pres">
      <dgm:prSet presAssocID="{CD3F9CD1-11B3-4B4B-B412-F996E7E583C2}" presName="text" presStyleLbl="node1" presStyleIdx="0" presStyleCnt="3">
        <dgm:presLayoutVars>
          <dgm:bulletEnabled val="1"/>
        </dgm:presLayoutVars>
      </dgm:prSet>
      <dgm:spPr/>
    </dgm:pt>
    <dgm:pt modelId="{4BC46422-B225-436F-BE7B-EDCB422D32AE}" type="pres">
      <dgm:prSet presAssocID="{5CF1ECEF-56FD-460A-8E8B-2D54F275302B}" presName="spacer" presStyleCnt="0"/>
      <dgm:spPr/>
    </dgm:pt>
    <dgm:pt modelId="{6156941A-0F5A-438E-97CC-08385F9EE8FF}" type="pres">
      <dgm:prSet presAssocID="{524C2ECF-07A9-4C06-9104-A5B228167838}" presName="comp" presStyleCnt="0"/>
      <dgm:spPr/>
    </dgm:pt>
    <dgm:pt modelId="{B47A127F-C711-40E8-8B57-1A347207846F}" type="pres">
      <dgm:prSet presAssocID="{524C2ECF-07A9-4C06-9104-A5B228167838}" presName="box" presStyleLbl="node1" presStyleIdx="1" presStyleCnt="3"/>
      <dgm:spPr/>
    </dgm:pt>
    <dgm:pt modelId="{BA16F73C-F2AF-446C-8579-4D45A2C20F25}" type="pres">
      <dgm:prSet presAssocID="{524C2ECF-07A9-4C06-9104-A5B228167838}" presName="img" presStyleLbl="fgImgPlace1" presStyleIdx="1" presStyleCnt="3"/>
      <dgm:spPr/>
    </dgm:pt>
    <dgm:pt modelId="{32D7AD7A-AE59-43C5-9BE8-752D7E52A050}" type="pres">
      <dgm:prSet presAssocID="{524C2ECF-07A9-4C06-9104-A5B228167838}" presName="text" presStyleLbl="node1" presStyleIdx="1" presStyleCnt="3">
        <dgm:presLayoutVars>
          <dgm:bulletEnabled val="1"/>
        </dgm:presLayoutVars>
      </dgm:prSet>
      <dgm:spPr/>
    </dgm:pt>
    <dgm:pt modelId="{4423A9B7-180F-4CEF-8684-CDE4F5B20760}" type="pres">
      <dgm:prSet presAssocID="{1749A655-0C4E-447F-AA15-D25F96FC9635}" presName="spacer" presStyleCnt="0"/>
      <dgm:spPr/>
    </dgm:pt>
    <dgm:pt modelId="{BDFB74AC-38EB-47C6-A57D-8C834B1F1A00}" type="pres">
      <dgm:prSet presAssocID="{4719A602-8FF2-4685-A64E-564477C947A7}" presName="comp" presStyleCnt="0"/>
      <dgm:spPr/>
    </dgm:pt>
    <dgm:pt modelId="{C043D9D0-BCA1-4C2C-980E-D8647C219BF4}" type="pres">
      <dgm:prSet presAssocID="{4719A602-8FF2-4685-A64E-564477C947A7}" presName="box" presStyleLbl="node1" presStyleIdx="2" presStyleCnt="3"/>
      <dgm:spPr/>
    </dgm:pt>
    <dgm:pt modelId="{A0DA68B4-0690-4988-B496-F2E7BF249BB7}" type="pres">
      <dgm:prSet presAssocID="{4719A602-8FF2-4685-A64E-564477C947A7}" presName="img" presStyleLbl="fgImgPlace1" presStyleIdx="2" presStyleCnt="3"/>
      <dgm:spPr/>
    </dgm:pt>
    <dgm:pt modelId="{92423B4D-B66C-4359-B844-0E2816E0D183}" type="pres">
      <dgm:prSet presAssocID="{4719A602-8FF2-4685-A64E-564477C947A7}" presName="text" presStyleLbl="node1" presStyleIdx="2" presStyleCnt="3">
        <dgm:presLayoutVars>
          <dgm:bulletEnabled val="1"/>
        </dgm:presLayoutVars>
      </dgm:prSet>
      <dgm:spPr/>
    </dgm:pt>
  </dgm:ptLst>
  <dgm:cxnLst>
    <dgm:cxn modelId="{9893C401-503B-4F83-9C11-2390D8E0E33B}" type="presOf" srcId="{483531AF-B6FB-414D-8E3A-0A9A36A0F066}" destId="{9C3A7FE2-257D-4328-B06D-83E950AA10DB}" srcOrd="0" destOrd="1" presId="urn:microsoft.com/office/officeart/2005/8/layout/vList4"/>
    <dgm:cxn modelId="{B6DCEE04-AE5D-4C26-9E40-D39CAA84E690}" type="presOf" srcId="{374D7576-45B6-47B0-93CA-48EAE3A32775}" destId="{32D7AD7A-AE59-43C5-9BE8-752D7E52A050}" srcOrd="1" destOrd="4" presId="urn:microsoft.com/office/officeart/2005/8/layout/vList4"/>
    <dgm:cxn modelId="{D4C7C006-01A4-408F-A86A-09D4C58D06C3}" type="presOf" srcId="{325946F9-DEDC-4C79-A6DF-45A856B9EF8E}" destId="{32D7AD7A-AE59-43C5-9BE8-752D7E52A050}" srcOrd="1" destOrd="1" presId="urn:microsoft.com/office/officeart/2005/8/layout/vList4"/>
    <dgm:cxn modelId="{7BC02112-4D39-4EF3-A362-F6AFE7E6D10C}" srcId="{524C2ECF-07A9-4C06-9104-A5B228167838}" destId="{374D7576-45B6-47B0-93CA-48EAE3A32775}" srcOrd="3" destOrd="0" parTransId="{1B017710-4403-4ACA-BA5D-A9D31D035FA3}" sibTransId="{A2D55891-A146-4E80-94C7-95EC86F8B415}"/>
    <dgm:cxn modelId="{DE6AD416-64BF-4399-ADC8-DBB2C58F650C}" type="presOf" srcId="{FC36D79A-9832-442B-9292-C2640406C839}" destId="{C043D9D0-BCA1-4C2C-980E-D8647C219BF4}" srcOrd="0" destOrd="1" presId="urn:microsoft.com/office/officeart/2005/8/layout/vList4"/>
    <dgm:cxn modelId="{B7BF0C24-08C0-4DFE-985C-2115F9D75B94}" type="presOf" srcId="{3410C76F-3300-454B-8777-72F940D9B64E}" destId="{D9615070-6605-4CD8-AAE5-BF24373184DE}" srcOrd="1" destOrd="5" presId="urn:microsoft.com/office/officeart/2005/8/layout/vList4"/>
    <dgm:cxn modelId="{94B68924-E9E3-4B2E-BE37-6029C20D87EB}" type="presOf" srcId="{EFBE7F25-3805-4497-9DF7-A6FAC9A9B278}" destId="{32D7AD7A-AE59-43C5-9BE8-752D7E52A050}" srcOrd="1" destOrd="2" presId="urn:microsoft.com/office/officeart/2005/8/layout/vList4"/>
    <dgm:cxn modelId="{2B87622A-DC5E-4CCB-ADAF-F0AA3D68C331}" srcId="{E1E72D1D-79EB-4FF6-A60A-31BDD4467930}" destId="{524C2ECF-07A9-4C06-9104-A5B228167838}" srcOrd="1" destOrd="0" parTransId="{AD9093FB-7524-412B-9754-DADC5D0E9D5A}" sibTransId="{1749A655-0C4E-447F-AA15-D25F96FC9635}"/>
    <dgm:cxn modelId="{BCF5372F-CC35-4B86-879F-731E27A77CF6}" type="presOf" srcId="{E1E72D1D-79EB-4FF6-A60A-31BDD4467930}" destId="{0B16F0F5-64F3-4A9D-9A66-37A940DAF0E9}" srcOrd="0" destOrd="0" presId="urn:microsoft.com/office/officeart/2005/8/layout/vList4"/>
    <dgm:cxn modelId="{5AF5F13C-0C4A-42A1-A127-BFC085AFA14F}" type="presOf" srcId="{089920CE-0390-490C-927C-DB98544A1263}" destId="{92423B4D-B66C-4359-B844-0E2816E0D183}" srcOrd="1" destOrd="3" presId="urn:microsoft.com/office/officeart/2005/8/layout/vList4"/>
    <dgm:cxn modelId="{ED0BEB60-334B-439C-A92D-EF540AD0E568}" srcId="{524C2ECF-07A9-4C06-9104-A5B228167838}" destId="{4E7861B0-73AB-4792-8AFF-9CD43D11532C}" srcOrd="2" destOrd="0" parTransId="{2FB18908-B601-420B-B0C2-F06FE0DC7A58}" sibTransId="{0817F8E4-CCD7-4252-BF28-2FF24A899E56}"/>
    <dgm:cxn modelId="{3B0B6744-32F9-481A-8346-89C89CDE0512}" type="presOf" srcId="{325946F9-DEDC-4C79-A6DF-45A856B9EF8E}" destId="{B47A127F-C711-40E8-8B57-1A347207846F}" srcOrd="0" destOrd="1" presId="urn:microsoft.com/office/officeart/2005/8/layout/vList4"/>
    <dgm:cxn modelId="{7C2CEC6A-91BD-4EE8-92F4-7CD7638CCEBC}" srcId="{4719A602-8FF2-4685-A64E-564477C947A7}" destId="{46B79B05-D5C2-40D2-9AC4-B0B15C5478B8}" srcOrd="1" destOrd="0" parTransId="{C4761D32-B51D-4E82-87B9-7C9B146C7AAF}" sibTransId="{CC2FCCF5-EBD8-489D-B94D-07D3AE6F9825}"/>
    <dgm:cxn modelId="{632F854B-F757-436B-BE80-DBB974E24301}" srcId="{CD3F9CD1-11B3-4B4B-B412-F996E7E583C2}" destId="{483531AF-B6FB-414D-8E3A-0A9A36A0F066}" srcOrd="0" destOrd="0" parTransId="{E4BA03D4-FED2-4911-8199-5CC5D67AF1EA}" sibTransId="{82D21C51-464F-4317-86C4-42F2FDBF7BD6}"/>
    <dgm:cxn modelId="{9B850A70-8CB7-4E34-A9F2-492C5993449C}" srcId="{4719A602-8FF2-4685-A64E-564477C947A7}" destId="{FC36D79A-9832-442B-9292-C2640406C839}" srcOrd="0" destOrd="0" parTransId="{F3132C0C-D71C-4269-A26A-E31801A5C67D}" sibTransId="{2B30D052-BEDA-4467-99C4-3E08F7F75FAD}"/>
    <dgm:cxn modelId="{B7CB6673-DA37-40EB-B2C1-836237C1ECBD}" type="presOf" srcId="{FC36D79A-9832-442B-9292-C2640406C839}" destId="{92423B4D-B66C-4359-B844-0E2816E0D183}" srcOrd="1" destOrd="1" presId="urn:microsoft.com/office/officeart/2005/8/layout/vList4"/>
    <dgm:cxn modelId="{E0A96577-8E82-40D0-BAD5-0EE6A65698C7}" srcId="{4719A602-8FF2-4685-A64E-564477C947A7}" destId="{089920CE-0390-490C-927C-DB98544A1263}" srcOrd="2" destOrd="0" parTransId="{D28A45F3-15D6-4C56-91FB-52578D9371EB}" sibTransId="{49762311-E3C4-4696-8748-06DA4080CAF2}"/>
    <dgm:cxn modelId="{D4CF8F59-5EED-4679-9B39-E9B8CDA77124}" srcId="{CD3F9CD1-11B3-4B4B-B412-F996E7E583C2}" destId="{3410C76F-3300-454B-8777-72F940D9B64E}" srcOrd="4" destOrd="0" parTransId="{66A05D85-AE28-4CB8-83BD-80B1DDC0AE47}" sibTransId="{F06CBC6A-5213-4CD4-95D8-A29B1A661030}"/>
    <dgm:cxn modelId="{5573C159-5F67-40FA-B6A4-2D8DA032CF49}" type="presOf" srcId="{374D7576-45B6-47B0-93CA-48EAE3A32775}" destId="{B47A127F-C711-40E8-8B57-1A347207846F}" srcOrd="0" destOrd="4" presId="urn:microsoft.com/office/officeart/2005/8/layout/vList4"/>
    <dgm:cxn modelId="{899EB380-835D-4A74-9F55-AA8761B14913}" type="presOf" srcId="{CD3F9CD1-11B3-4B4B-B412-F996E7E583C2}" destId="{9C3A7FE2-257D-4328-B06D-83E950AA10DB}" srcOrd="0" destOrd="0" presId="urn:microsoft.com/office/officeart/2005/8/layout/vList4"/>
    <dgm:cxn modelId="{DED31D84-61E6-41D1-BF24-76A9BB2BDADC}" type="presOf" srcId="{56443E85-172E-4B01-BE71-62DA2F02194E}" destId="{D9615070-6605-4CD8-AAE5-BF24373184DE}" srcOrd="1" destOrd="4" presId="urn:microsoft.com/office/officeart/2005/8/layout/vList4"/>
    <dgm:cxn modelId="{10D21486-76E0-424A-A0EF-4CDC70CFCBAA}" type="presOf" srcId="{EFBE7F25-3805-4497-9DF7-A6FAC9A9B278}" destId="{B47A127F-C711-40E8-8B57-1A347207846F}" srcOrd="0" destOrd="2" presId="urn:microsoft.com/office/officeart/2005/8/layout/vList4"/>
    <dgm:cxn modelId="{0C07398C-D979-42D8-A140-FDB6C9ACAD20}" srcId="{CD3F9CD1-11B3-4B4B-B412-F996E7E583C2}" destId="{56443E85-172E-4B01-BE71-62DA2F02194E}" srcOrd="3" destOrd="0" parTransId="{1FE508AD-ADDA-4CA1-B0C0-2DF9E093EDD3}" sibTransId="{5A00897C-5C90-4BA8-932F-1E9467A092A2}"/>
    <dgm:cxn modelId="{19C62090-AF5B-4A76-9A0D-9C218F03921B}" type="presOf" srcId="{46B79B05-D5C2-40D2-9AC4-B0B15C5478B8}" destId="{C043D9D0-BCA1-4C2C-980E-D8647C219BF4}" srcOrd="0" destOrd="2" presId="urn:microsoft.com/office/officeart/2005/8/layout/vList4"/>
    <dgm:cxn modelId="{EC1D7792-01EC-48A9-B621-6FFA95F019C0}" type="presOf" srcId="{4E7861B0-73AB-4792-8AFF-9CD43D11532C}" destId="{B47A127F-C711-40E8-8B57-1A347207846F}" srcOrd="0" destOrd="3" presId="urn:microsoft.com/office/officeart/2005/8/layout/vList4"/>
    <dgm:cxn modelId="{04B81B93-5A45-44C1-B792-AEA3570A6C7F}" type="presOf" srcId="{11E18900-4D19-4E6C-86AC-9B0F353BB7FA}" destId="{D9615070-6605-4CD8-AAE5-BF24373184DE}" srcOrd="1" destOrd="3" presId="urn:microsoft.com/office/officeart/2005/8/layout/vList4"/>
    <dgm:cxn modelId="{48043396-FAF2-47C3-84CE-4CCA3542D02E}" type="presOf" srcId="{44765A1C-C535-4ED4-A03F-4BCD58B1902F}" destId="{9C3A7FE2-257D-4328-B06D-83E950AA10DB}" srcOrd="0" destOrd="2" presId="urn:microsoft.com/office/officeart/2005/8/layout/vList4"/>
    <dgm:cxn modelId="{70BD3A9A-F95A-40BD-BE0C-5A3C10551CA3}" type="presOf" srcId="{4719A602-8FF2-4685-A64E-564477C947A7}" destId="{C043D9D0-BCA1-4C2C-980E-D8647C219BF4}" srcOrd="0" destOrd="0" presId="urn:microsoft.com/office/officeart/2005/8/layout/vList4"/>
    <dgm:cxn modelId="{B82134A0-497C-4FCF-AB25-331AE1C0AD5D}" srcId="{CD3F9CD1-11B3-4B4B-B412-F996E7E583C2}" destId="{44765A1C-C535-4ED4-A03F-4BCD58B1902F}" srcOrd="1" destOrd="0" parTransId="{67142AFE-7283-42E3-A2F1-857DADB19BFD}" sibTransId="{1CBDCACE-2025-49F6-8166-057DE25FF7EF}"/>
    <dgm:cxn modelId="{37E813A1-0A41-4AC7-98CB-F7B7F1DA3336}" srcId="{E1E72D1D-79EB-4FF6-A60A-31BDD4467930}" destId="{4719A602-8FF2-4685-A64E-564477C947A7}" srcOrd="2" destOrd="0" parTransId="{B59CB398-409B-462D-A7FB-E6B301E48B5C}" sibTransId="{A7EF04AB-8E45-419B-BD7E-F25CFAC05586}"/>
    <dgm:cxn modelId="{291401A6-8E9A-494B-AF36-339A88B9AE1F}" type="presOf" srcId="{4E7861B0-73AB-4792-8AFF-9CD43D11532C}" destId="{32D7AD7A-AE59-43C5-9BE8-752D7E52A050}" srcOrd="1" destOrd="3" presId="urn:microsoft.com/office/officeart/2005/8/layout/vList4"/>
    <dgm:cxn modelId="{0FA937A6-2F53-4456-98C6-4E8ED5DC2ECB}" type="presOf" srcId="{56443E85-172E-4B01-BE71-62DA2F02194E}" destId="{9C3A7FE2-257D-4328-B06D-83E950AA10DB}" srcOrd="0" destOrd="4" presId="urn:microsoft.com/office/officeart/2005/8/layout/vList4"/>
    <dgm:cxn modelId="{5B7202B1-3736-48AF-8B53-5B532CC3979D}" type="presOf" srcId="{4719A602-8FF2-4685-A64E-564477C947A7}" destId="{92423B4D-B66C-4359-B844-0E2816E0D183}" srcOrd="1" destOrd="0" presId="urn:microsoft.com/office/officeart/2005/8/layout/vList4"/>
    <dgm:cxn modelId="{7E281CB2-5A1A-4C74-9E3A-1BB91BD3D9E1}" srcId="{524C2ECF-07A9-4C06-9104-A5B228167838}" destId="{325946F9-DEDC-4C79-A6DF-45A856B9EF8E}" srcOrd="0" destOrd="0" parTransId="{506B180E-B82D-4AA6-914D-B6B322FE68C7}" sibTransId="{F167BEAD-03EF-450A-B2EA-E34020C59914}"/>
    <dgm:cxn modelId="{F72683B2-B9C2-4D2F-8F46-32BDE7E656B2}" type="presOf" srcId="{46B79B05-D5C2-40D2-9AC4-B0B15C5478B8}" destId="{92423B4D-B66C-4359-B844-0E2816E0D183}" srcOrd="1" destOrd="2" presId="urn:microsoft.com/office/officeart/2005/8/layout/vList4"/>
    <dgm:cxn modelId="{317BDFB2-E840-49C6-B698-B7098167C5F9}" type="presOf" srcId="{089920CE-0390-490C-927C-DB98544A1263}" destId="{C043D9D0-BCA1-4C2C-980E-D8647C219BF4}" srcOrd="0" destOrd="3" presId="urn:microsoft.com/office/officeart/2005/8/layout/vList4"/>
    <dgm:cxn modelId="{A0074FC1-7146-4E97-BE6F-86A1EA8E90F9}" type="presOf" srcId="{3410C76F-3300-454B-8777-72F940D9B64E}" destId="{9C3A7FE2-257D-4328-B06D-83E950AA10DB}" srcOrd="0" destOrd="5" presId="urn:microsoft.com/office/officeart/2005/8/layout/vList4"/>
    <dgm:cxn modelId="{D039F4CE-9C57-4313-902F-B85D74D43099}" type="presOf" srcId="{524C2ECF-07A9-4C06-9104-A5B228167838}" destId="{B47A127F-C711-40E8-8B57-1A347207846F}" srcOrd="0" destOrd="0" presId="urn:microsoft.com/office/officeart/2005/8/layout/vList4"/>
    <dgm:cxn modelId="{F1EBE5D0-6683-4AE3-B045-DBBD78F89EB9}" srcId="{E1E72D1D-79EB-4FF6-A60A-31BDD4467930}" destId="{CD3F9CD1-11B3-4B4B-B412-F996E7E583C2}" srcOrd="0" destOrd="0" parTransId="{38270908-E077-4330-856A-D2F3EE205721}" sibTransId="{5CF1ECEF-56FD-460A-8E8B-2D54F275302B}"/>
    <dgm:cxn modelId="{9560CCD9-FD1B-4651-AC9F-E5FBF46C0EAC}" srcId="{524C2ECF-07A9-4C06-9104-A5B228167838}" destId="{EFBE7F25-3805-4497-9DF7-A6FAC9A9B278}" srcOrd="1" destOrd="0" parTransId="{4BCA5B92-AF2E-4E45-B172-63F8F9729FBA}" sibTransId="{44D5FB74-00F3-48BB-81EE-9E53AC2E3A5C}"/>
    <dgm:cxn modelId="{9A2BCEE1-287B-46D0-BA09-72243850DCD9}" type="presOf" srcId="{11E18900-4D19-4E6C-86AC-9B0F353BB7FA}" destId="{9C3A7FE2-257D-4328-B06D-83E950AA10DB}" srcOrd="0" destOrd="3" presId="urn:microsoft.com/office/officeart/2005/8/layout/vList4"/>
    <dgm:cxn modelId="{1658DAE8-166B-40A1-8317-FBAB1856BD03}" type="presOf" srcId="{44765A1C-C535-4ED4-A03F-4BCD58B1902F}" destId="{D9615070-6605-4CD8-AAE5-BF24373184DE}" srcOrd="1" destOrd="2" presId="urn:microsoft.com/office/officeart/2005/8/layout/vList4"/>
    <dgm:cxn modelId="{12F47CEC-C65D-4C9E-80E8-8E7E69F8F572}" type="presOf" srcId="{CD3F9CD1-11B3-4B4B-B412-F996E7E583C2}" destId="{D9615070-6605-4CD8-AAE5-BF24373184DE}" srcOrd="1" destOrd="0" presId="urn:microsoft.com/office/officeart/2005/8/layout/vList4"/>
    <dgm:cxn modelId="{1AAD2BEF-6BF8-402A-ACAF-ED81D022BCC0}" type="presOf" srcId="{524C2ECF-07A9-4C06-9104-A5B228167838}" destId="{32D7AD7A-AE59-43C5-9BE8-752D7E52A050}" srcOrd="1" destOrd="0" presId="urn:microsoft.com/office/officeart/2005/8/layout/vList4"/>
    <dgm:cxn modelId="{12A7C3F9-8D65-4D8E-9ECF-0E44B49A82C4}" srcId="{CD3F9CD1-11B3-4B4B-B412-F996E7E583C2}" destId="{11E18900-4D19-4E6C-86AC-9B0F353BB7FA}" srcOrd="2" destOrd="0" parTransId="{79FA679D-1D05-4667-8C67-07719A8186D8}" sibTransId="{EA8F84A0-8A71-4DBC-9231-8BD5BAC8D6F5}"/>
    <dgm:cxn modelId="{5C5013FC-15F4-438A-A09D-E6FC9C59D42E}" type="presOf" srcId="{483531AF-B6FB-414D-8E3A-0A9A36A0F066}" destId="{D9615070-6605-4CD8-AAE5-BF24373184DE}" srcOrd="1" destOrd="1" presId="urn:microsoft.com/office/officeart/2005/8/layout/vList4"/>
    <dgm:cxn modelId="{1DC44596-C6B4-4D22-B54C-E1A4BC02EE98}" type="presParOf" srcId="{0B16F0F5-64F3-4A9D-9A66-37A940DAF0E9}" destId="{C2998B74-0CFE-480A-946D-F7789D466BEB}" srcOrd="0" destOrd="0" presId="urn:microsoft.com/office/officeart/2005/8/layout/vList4"/>
    <dgm:cxn modelId="{9B95A1E5-D7D8-4414-BC9A-B5EAAC7D1143}" type="presParOf" srcId="{C2998B74-0CFE-480A-946D-F7789D466BEB}" destId="{9C3A7FE2-257D-4328-B06D-83E950AA10DB}" srcOrd="0" destOrd="0" presId="urn:microsoft.com/office/officeart/2005/8/layout/vList4"/>
    <dgm:cxn modelId="{77FFBC59-78C6-4414-BBCF-1B030B463C15}" type="presParOf" srcId="{C2998B74-0CFE-480A-946D-F7789D466BEB}" destId="{4A0FFF8F-9A58-42D4-81FB-C6426C01C181}" srcOrd="1" destOrd="0" presId="urn:microsoft.com/office/officeart/2005/8/layout/vList4"/>
    <dgm:cxn modelId="{63D17FD0-1464-4426-A33D-9859B707B354}" type="presParOf" srcId="{C2998B74-0CFE-480A-946D-F7789D466BEB}" destId="{D9615070-6605-4CD8-AAE5-BF24373184DE}" srcOrd="2" destOrd="0" presId="urn:microsoft.com/office/officeart/2005/8/layout/vList4"/>
    <dgm:cxn modelId="{9F7E207D-ECAF-4D52-961F-9721254999E7}" type="presParOf" srcId="{0B16F0F5-64F3-4A9D-9A66-37A940DAF0E9}" destId="{4BC46422-B225-436F-BE7B-EDCB422D32AE}" srcOrd="1" destOrd="0" presId="urn:microsoft.com/office/officeart/2005/8/layout/vList4"/>
    <dgm:cxn modelId="{4BA77A02-47AD-4800-B729-9A8FD8D8A384}" type="presParOf" srcId="{0B16F0F5-64F3-4A9D-9A66-37A940DAF0E9}" destId="{6156941A-0F5A-438E-97CC-08385F9EE8FF}" srcOrd="2" destOrd="0" presId="urn:microsoft.com/office/officeart/2005/8/layout/vList4"/>
    <dgm:cxn modelId="{3B2B393D-7B4A-4664-80DB-FB636A2D7ED1}" type="presParOf" srcId="{6156941A-0F5A-438E-97CC-08385F9EE8FF}" destId="{B47A127F-C711-40E8-8B57-1A347207846F}" srcOrd="0" destOrd="0" presId="urn:microsoft.com/office/officeart/2005/8/layout/vList4"/>
    <dgm:cxn modelId="{0DC4F69A-AF51-4121-9BC5-EFC13B1500AB}" type="presParOf" srcId="{6156941A-0F5A-438E-97CC-08385F9EE8FF}" destId="{BA16F73C-F2AF-446C-8579-4D45A2C20F25}" srcOrd="1" destOrd="0" presId="urn:microsoft.com/office/officeart/2005/8/layout/vList4"/>
    <dgm:cxn modelId="{317FD870-E42F-4A78-9627-83D95D6AAF1F}" type="presParOf" srcId="{6156941A-0F5A-438E-97CC-08385F9EE8FF}" destId="{32D7AD7A-AE59-43C5-9BE8-752D7E52A050}" srcOrd="2" destOrd="0" presId="urn:microsoft.com/office/officeart/2005/8/layout/vList4"/>
    <dgm:cxn modelId="{593CE574-9CDD-4405-8D1F-188C90B8C0E5}" type="presParOf" srcId="{0B16F0F5-64F3-4A9D-9A66-37A940DAF0E9}" destId="{4423A9B7-180F-4CEF-8684-CDE4F5B20760}" srcOrd="3" destOrd="0" presId="urn:microsoft.com/office/officeart/2005/8/layout/vList4"/>
    <dgm:cxn modelId="{ABB73516-800C-4B51-885E-8401774D0EF9}" type="presParOf" srcId="{0B16F0F5-64F3-4A9D-9A66-37A940DAF0E9}" destId="{BDFB74AC-38EB-47C6-A57D-8C834B1F1A00}" srcOrd="4" destOrd="0" presId="urn:microsoft.com/office/officeart/2005/8/layout/vList4"/>
    <dgm:cxn modelId="{AAE55F93-E40F-4229-9D11-AE04DB139087}" type="presParOf" srcId="{BDFB74AC-38EB-47C6-A57D-8C834B1F1A00}" destId="{C043D9D0-BCA1-4C2C-980E-D8647C219BF4}" srcOrd="0" destOrd="0" presId="urn:microsoft.com/office/officeart/2005/8/layout/vList4"/>
    <dgm:cxn modelId="{59C0CDFE-A983-4BC4-9261-1DFE54F7FFE9}" type="presParOf" srcId="{BDFB74AC-38EB-47C6-A57D-8C834B1F1A00}" destId="{A0DA68B4-0690-4988-B496-F2E7BF249BB7}" srcOrd="1" destOrd="0" presId="urn:microsoft.com/office/officeart/2005/8/layout/vList4"/>
    <dgm:cxn modelId="{6653A8D1-C682-4442-8AB9-3103858374AB}" type="presParOf" srcId="{BDFB74AC-38EB-47C6-A57D-8C834B1F1A00}" destId="{92423B4D-B66C-4359-B844-0E2816E0D183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3A7FE2-257D-4328-B06D-83E950AA10DB}">
      <dsp:nvSpPr>
        <dsp:cNvPr id="0" name=""/>
        <dsp:cNvSpPr/>
      </dsp:nvSpPr>
      <dsp:spPr>
        <a:xfrm>
          <a:off x="0" y="0"/>
          <a:ext cx="11521280" cy="184520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u="sng" kern="1200" dirty="0"/>
            <a:t>GEOLOGIE et tomographie du sous-sol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dirty="0"/>
            <a:t>Imagerie par sismique réflexion, sismique passive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dirty="0"/>
            <a:t>Tomographie par impédance-</a:t>
          </a:r>
          <a:r>
            <a:rPr lang="fr-FR" sz="1600" kern="1200" dirty="0" err="1"/>
            <a:t>métrie</a:t>
          </a:r>
          <a:r>
            <a:rPr lang="fr-FR" sz="1600" kern="1200" dirty="0"/>
            <a:t>, anomalie de gravité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dirty="0"/>
            <a:t>Traitement des données BSS, campagnes sismiques profondes anciennes de recherche pétrolière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dirty="0"/>
            <a:t>Compilation des données de géologie structurale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dirty="0"/>
            <a:t>Modélisation d’un bloc diagramme 3D de l’organisation des couches géologiques sur Thau et ses environs</a:t>
          </a:r>
        </a:p>
      </dsp:txBody>
      <dsp:txXfrm>
        <a:off x="2488776" y="0"/>
        <a:ext cx="9032503" cy="1845204"/>
      </dsp:txXfrm>
    </dsp:sp>
    <dsp:sp modelId="{4A0FFF8F-9A58-42D4-81FB-C6426C01C181}">
      <dsp:nvSpPr>
        <dsp:cNvPr id="0" name=""/>
        <dsp:cNvSpPr/>
      </dsp:nvSpPr>
      <dsp:spPr>
        <a:xfrm>
          <a:off x="184520" y="184520"/>
          <a:ext cx="2304256" cy="1476164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7A127F-C711-40E8-8B57-1A347207846F}">
      <dsp:nvSpPr>
        <dsp:cNvPr id="0" name=""/>
        <dsp:cNvSpPr/>
      </dsp:nvSpPr>
      <dsp:spPr>
        <a:xfrm>
          <a:off x="0" y="2029725"/>
          <a:ext cx="11521280" cy="184520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u="sng" kern="1200" dirty="0"/>
            <a:t>GEOCHIMIE et plateformes expérimentales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dirty="0"/>
            <a:t>Composition des eaux en éléments majeurs/mineurs et Datations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dirty="0"/>
            <a:t>Traçage des eaux, essai de pompage et détermination de paramètres hydrodynamiques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dirty="0"/>
            <a:t>Forage profond thermal à Sète (Louis Michel) et plateforme de forage profond à </a:t>
          </a:r>
          <a:r>
            <a:rPr lang="fr-FR" sz="1600" kern="1200" dirty="0" err="1"/>
            <a:t>Balaruc</a:t>
          </a:r>
          <a:r>
            <a:rPr lang="fr-FR" sz="1600" kern="1200" dirty="0"/>
            <a:t> + diagraphie des ouvrages , carottages, minéralogie et études structurales des stries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dirty="0"/>
            <a:t>Aménagement, captage et métrologie de la source de la Vise</a:t>
          </a:r>
        </a:p>
      </dsp:txBody>
      <dsp:txXfrm>
        <a:off x="2488776" y="2029725"/>
        <a:ext cx="9032503" cy="1845204"/>
      </dsp:txXfrm>
    </dsp:sp>
    <dsp:sp modelId="{BA16F73C-F2AF-446C-8579-4D45A2C20F25}">
      <dsp:nvSpPr>
        <dsp:cNvPr id="0" name=""/>
        <dsp:cNvSpPr/>
      </dsp:nvSpPr>
      <dsp:spPr>
        <a:xfrm>
          <a:off x="184520" y="2214245"/>
          <a:ext cx="2304256" cy="1476164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43D9D0-BCA1-4C2C-980E-D8647C219BF4}">
      <dsp:nvSpPr>
        <dsp:cNvPr id="0" name=""/>
        <dsp:cNvSpPr/>
      </dsp:nvSpPr>
      <dsp:spPr>
        <a:xfrm>
          <a:off x="0" y="4059450"/>
          <a:ext cx="11521280" cy="184520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u="sng" kern="1200" dirty="0"/>
            <a:t>Modélisation hydrogéologique et hydraulique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dirty="0"/>
            <a:t>Modélisation conceptuelle par casier (GARDENIA)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dirty="0"/>
            <a:t>Modélisation déterministe distribuée (MARTHE)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dirty="0"/>
            <a:t>Modélisation du débit de la source sous-marine de la Vise</a:t>
          </a:r>
        </a:p>
      </dsp:txBody>
      <dsp:txXfrm>
        <a:off x="2488776" y="4059450"/>
        <a:ext cx="9032503" cy="1845204"/>
      </dsp:txXfrm>
    </dsp:sp>
    <dsp:sp modelId="{A0DA68B4-0690-4988-B496-F2E7BF249BB7}">
      <dsp:nvSpPr>
        <dsp:cNvPr id="0" name=""/>
        <dsp:cNvSpPr/>
      </dsp:nvSpPr>
      <dsp:spPr>
        <a:xfrm>
          <a:off x="184520" y="4243971"/>
          <a:ext cx="2304256" cy="1476164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A50CA9E9-9030-3646-B2D7-D950D95F534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FR"/>
              <a:t>Nom de la présentation</a:t>
            </a:r>
            <a:endParaRPr lang="fr-FR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A956B58-2599-3B41-AF9F-0E3F7656F24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4CA4D1-028F-9746-8C7C-D5E9CF815230}" type="datetimeFigureOut">
              <a:rPr lang="fr-FR" smtClean="0"/>
              <a:t>16/06/2026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BBED907-AFBE-B14D-A09B-FA973E1BC1E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7363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B7F9E86-1FB4-C64B-AEE4-C6A58BC61A6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377363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179BF0-2ED1-CB49-BDFE-694554E60B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7151725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3633"/>
          </a:xfrm>
          <a:prstGeom prst="rect">
            <a:avLst/>
          </a:prstGeom>
        </p:spPr>
        <p:txBody>
          <a:bodyPr vert="horz" lIns="91138" tIns="45569" rIns="91138" bIns="45569" rtlCol="0"/>
          <a:lstStyle>
            <a:lvl1pPr algn="l">
              <a:defRPr sz="1200"/>
            </a:lvl1pPr>
          </a:lstStyle>
          <a:p>
            <a:r>
              <a:rPr lang="fr-FR"/>
              <a:t>Nom de la présentation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3633"/>
          </a:xfrm>
          <a:prstGeom prst="rect">
            <a:avLst/>
          </a:prstGeom>
        </p:spPr>
        <p:txBody>
          <a:bodyPr vert="horz" lIns="91138" tIns="45569" rIns="91138" bIns="45569" rtlCol="0"/>
          <a:lstStyle>
            <a:lvl1pPr algn="r">
              <a:defRPr sz="1200"/>
            </a:lvl1pPr>
          </a:lstStyle>
          <a:p>
            <a:fld id="{1E46B6AD-0518-46DE-9C98-39F62EB72F9C}" type="datetimeFigureOut">
              <a:rPr lang="fr-FR" smtClean="0"/>
              <a:t>16/06/2026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09538" y="741363"/>
            <a:ext cx="6578600" cy="3700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38" tIns="45569" rIns="91138" bIns="45569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689516"/>
            <a:ext cx="5438140" cy="4442698"/>
          </a:xfrm>
          <a:prstGeom prst="rect">
            <a:avLst/>
          </a:prstGeom>
        </p:spPr>
        <p:txBody>
          <a:bodyPr vert="horz" lIns="91138" tIns="45569" rIns="91138" bIns="45569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9377317"/>
            <a:ext cx="2945659" cy="493633"/>
          </a:xfrm>
          <a:prstGeom prst="rect">
            <a:avLst/>
          </a:prstGeom>
        </p:spPr>
        <p:txBody>
          <a:bodyPr vert="horz" lIns="91138" tIns="45569" rIns="91138" bIns="45569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4" y="9377317"/>
            <a:ext cx="2945659" cy="493633"/>
          </a:xfrm>
          <a:prstGeom prst="rect">
            <a:avLst/>
          </a:prstGeom>
        </p:spPr>
        <p:txBody>
          <a:bodyPr vert="horz" lIns="91138" tIns="45569" rIns="91138" bIns="45569" rtlCol="0" anchor="b"/>
          <a:lstStyle>
            <a:lvl1pPr algn="r">
              <a:defRPr sz="1200"/>
            </a:lvl1pPr>
          </a:lstStyle>
          <a:p>
            <a:fld id="{322CDA65-58F0-4011-8734-441FCB8138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215258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g"/><Relationship Id="rId7" Type="http://schemas.openxmlformats.org/officeDocument/2006/relationships/image" Target="../media/image9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 30">
            <a:extLst>
              <a:ext uri="{FF2B5EF4-FFF2-40B4-BE49-F238E27FC236}">
                <a16:creationId xmlns:a16="http://schemas.microsoft.com/office/drawing/2014/main" id="{9ABE1E10-032F-C040-9762-A782FE64E4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0247" y="20776"/>
            <a:ext cx="9428642" cy="6867776"/>
          </a:xfrm>
          <a:prstGeom prst="rect">
            <a:avLst/>
          </a:prstGeom>
        </p:spPr>
      </p:pic>
      <p:pic>
        <p:nvPicPr>
          <p:cNvPr id="3" name="Image 2" descr="Une image contenant extérieur, eau, blanc, noir&#10;&#10;Description générée automatiquement">
            <a:extLst>
              <a:ext uri="{FF2B5EF4-FFF2-40B4-BE49-F238E27FC236}">
                <a16:creationId xmlns:a16="http://schemas.microsoft.com/office/drawing/2014/main" id="{91BAAD86-0A1C-AA46-AB3F-CD5D2E9B59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2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28" t="150" r="102" b="498"/>
          <a:stretch/>
        </p:blipFill>
        <p:spPr>
          <a:xfrm>
            <a:off x="3559284" y="10388"/>
            <a:ext cx="8632715" cy="6898940"/>
          </a:xfrm>
          <a:prstGeom prst="rect">
            <a:avLst/>
          </a:prstGeom>
        </p:spPr>
      </p:pic>
      <p:sp>
        <p:nvSpPr>
          <p:cNvPr id="33" name="Titre 1">
            <a:extLst>
              <a:ext uri="{FF2B5EF4-FFF2-40B4-BE49-F238E27FC236}">
                <a16:creationId xmlns:a16="http://schemas.microsoft.com/office/drawing/2014/main" id="{A3106ACC-9FFA-CC48-B375-69D75BC1724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16480" y="1479194"/>
            <a:ext cx="6621760" cy="1936847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Cliquez pour modifier le style du titre</a:t>
            </a:r>
            <a:endParaRPr lang="fr-BE" dirty="0"/>
          </a:p>
        </p:txBody>
      </p:sp>
      <p:sp>
        <p:nvSpPr>
          <p:cNvPr id="34" name="Sous-titre 2">
            <a:extLst>
              <a:ext uri="{FF2B5EF4-FFF2-40B4-BE49-F238E27FC236}">
                <a16:creationId xmlns:a16="http://schemas.microsoft.com/office/drawing/2014/main" id="{4C5BB884-F7CC-7E46-9A94-B7AAC129A1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16480" y="3717032"/>
            <a:ext cx="6621760" cy="54957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Cliquez pour modifier le style des sous-titres du masque</a:t>
            </a:r>
            <a:endParaRPr lang="fr-BE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6767A87-BD30-6147-85E9-81215C06DAD6}"/>
              </a:ext>
            </a:extLst>
          </p:cNvPr>
          <p:cNvSpPr/>
          <p:nvPr userDrawn="1"/>
        </p:nvSpPr>
        <p:spPr>
          <a:xfrm>
            <a:off x="-57375" y="0"/>
            <a:ext cx="3616660" cy="68989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 descr="Une image contenant lumière, dessin&#10;&#10;Description générée automatiquement">
            <a:extLst>
              <a:ext uri="{FF2B5EF4-FFF2-40B4-BE49-F238E27FC236}">
                <a16:creationId xmlns:a16="http://schemas.microsoft.com/office/drawing/2014/main" id="{390F0886-AE76-134B-A304-CE68C9AD15C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014" y="1221887"/>
            <a:ext cx="1499900" cy="831628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FEA5DD2D-ED19-6C4E-B08E-FE49E4A9EE22}"/>
              </a:ext>
            </a:extLst>
          </p:cNvPr>
          <p:cNvSpPr/>
          <p:nvPr userDrawn="1"/>
        </p:nvSpPr>
        <p:spPr>
          <a:xfrm>
            <a:off x="3719736" y="6422836"/>
            <a:ext cx="548643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>
                <a:solidFill>
                  <a:schemeClr val="bg1"/>
                </a:solidFill>
              </a:rPr>
              <a:t>jeudi 18 juin 2026 à Mèze, Bassin de Thau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3D4247C-097D-D8CB-0C55-C8684F9069C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8332" y="-6282"/>
            <a:ext cx="2240279" cy="104879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CE66350-47C1-0230-1300-74BB74ECC649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10045" y="2302485"/>
            <a:ext cx="2058489" cy="166068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E5B3110-71F0-6382-EF87-EED3521EE321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908646" y="4364437"/>
            <a:ext cx="1484367" cy="145180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1303C2E-95AD-0BB7-2CB8-B4933791CFED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62903" y="5801763"/>
            <a:ext cx="2971136" cy="760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929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du contenu 2">
            <a:extLst>
              <a:ext uri="{FF2B5EF4-FFF2-40B4-BE49-F238E27FC236}">
                <a16:creationId xmlns:a16="http://schemas.microsoft.com/office/drawing/2014/main" id="{07DB778B-205B-9E4A-AA33-C80CA78E9B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84784"/>
            <a:ext cx="10958513" cy="417671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BE" dirty="0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94AEEF09-6C02-7240-A95A-99B286A95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269697"/>
            <a:ext cx="10972800" cy="94764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Cliquez pour modifier le style du titre</a:t>
            </a:r>
            <a:endParaRPr lang="fr-BE" dirty="0"/>
          </a:p>
        </p:txBody>
      </p:sp>
      <p:sp>
        <p:nvSpPr>
          <p:cNvPr id="10" name="Espace réservé de la date 3">
            <a:extLst>
              <a:ext uri="{FF2B5EF4-FFF2-40B4-BE49-F238E27FC236}">
                <a16:creationId xmlns:a16="http://schemas.microsoft.com/office/drawing/2014/main" id="{C800C5CB-9B37-E44B-82A3-064A11B7A1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99935" y="6426467"/>
            <a:ext cx="1070206" cy="2439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ACA2A4F-F7B9-4057-BAAF-2940E58696DD}" type="datetime1">
              <a:rPr lang="fr-FR" smtClean="0"/>
              <a:pPr/>
              <a:t>16/06/2026</a:t>
            </a:fld>
            <a:endParaRPr lang="fr-BE" dirty="0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A05E69C2-B99D-4743-B4C8-720F3BA9DB22}"/>
              </a:ext>
            </a:extLst>
          </p:cNvPr>
          <p:cNvSpPr txBox="1">
            <a:spLocks/>
          </p:cNvSpPr>
          <p:nvPr userDrawn="1"/>
        </p:nvSpPr>
        <p:spPr>
          <a:xfrm>
            <a:off x="10754192" y="6426467"/>
            <a:ext cx="798200" cy="2439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CF4668DC-857F-487D-BFFA-8C0CA5037977}" type="slidenum">
              <a:rPr lang="fr-BE" smtClean="0"/>
              <a:pPr algn="r"/>
              <a:t>‹N°›</a:t>
            </a:fld>
            <a:endParaRPr lang="fr-BE" dirty="0"/>
          </a:p>
        </p:txBody>
      </p:sp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5A3F0505-D62E-9247-9FB5-3DAA9ADEE8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67808" y="6426468"/>
            <a:ext cx="4948075" cy="243924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fr-BE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C75D76F-5ED0-7BD5-30FB-8F5C50EB6F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151784" y="6087375"/>
            <a:ext cx="1448638" cy="6781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D353AAE-C720-7AA1-EA03-C6AC8EF3A81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17580" y="6029879"/>
            <a:ext cx="1026492" cy="828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792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Espace réservé du titre 1">
            <a:extLst>
              <a:ext uri="{FF2B5EF4-FFF2-40B4-BE49-F238E27FC236}">
                <a16:creationId xmlns:a16="http://schemas.microsoft.com/office/drawing/2014/main" id="{4FE82F66-CB77-FB43-BA45-B92E2EA85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130" y="269213"/>
            <a:ext cx="10950167" cy="9995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Cliquez pour modifier le style du titre</a:t>
            </a:r>
            <a:endParaRPr lang="fr-BE" dirty="0"/>
          </a:p>
        </p:txBody>
      </p:sp>
      <p:sp>
        <p:nvSpPr>
          <p:cNvPr id="44" name="Espace réservé du texte 2">
            <a:extLst>
              <a:ext uri="{FF2B5EF4-FFF2-40B4-BE49-F238E27FC236}">
                <a16:creationId xmlns:a16="http://schemas.microsoft.com/office/drawing/2014/main" id="{D0DE6E5A-FE17-8849-A114-61921681B7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484313"/>
            <a:ext cx="10972800" cy="48970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BE" dirty="0"/>
          </a:p>
        </p:txBody>
      </p:sp>
      <p:sp>
        <p:nvSpPr>
          <p:cNvPr id="49" name="Espace réservé de la date 3">
            <a:extLst>
              <a:ext uri="{FF2B5EF4-FFF2-40B4-BE49-F238E27FC236}">
                <a16:creationId xmlns:a16="http://schemas.microsoft.com/office/drawing/2014/main" id="{B8E97449-63CB-C944-9070-EEE9F0CEC8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99935" y="6426467"/>
            <a:ext cx="1070206" cy="2439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ACA2A4F-F7B9-4057-BAAF-2940E58696DD}" type="datetime1">
              <a:rPr lang="fr-FR" smtClean="0"/>
              <a:pPr/>
              <a:t>16/06/2026</a:t>
            </a:fld>
            <a:endParaRPr lang="fr-BE"/>
          </a:p>
        </p:txBody>
      </p:sp>
      <p:sp>
        <p:nvSpPr>
          <p:cNvPr id="50" name="Espace réservé du pied de page 4">
            <a:extLst>
              <a:ext uri="{FF2B5EF4-FFF2-40B4-BE49-F238E27FC236}">
                <a16:creationId xmlns:a16="http://schemas.microsoft.com/office/drawing/2014/main" id="{0329276A-301B-E94D-A01B-F2694DFA84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67808" y="6426468"/>
            <a:ext cx="4948075" cy="243924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fr-BE" dirty="0"/>
          </a:p>
        </p:txBody>
      </p:sp>
      <p:sp>
        <p:nvSpPr>
          <p:cNvPr id="51" name="Espace réservé du numéro de diapositive 5">
            <a:extLst>
              <a:ext uri="{FF2B5EF4-FFF2-40B4-BE49-F238E27FC236}">
                <a16:creationId xmlns:a16="http://schemas.microsoft.com/office/drawing/2014/main" id="{E9123C72-C9A1-E648-91F6-83DD407F14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54192" y="6426467"/>
            <a:ext cx="798200" cy="2439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AC33862-3626-7642-8174-49B128EC92E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144" y="6093296"/>
            <a:ext cx="997570" cy="627924"/>
          </a:xfrm>
          <a:prstGeom prst="rect">
            <a:avLst/>
          </a:prstGeom>
        </p:spPr>
      </p:pic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16FACCB9-DE3F-5E49-B220-28A04E968019}"/>
              </a:ext>
            </a:extLst>
          </p:cNvPr>
          <p:cNvCxnSpPr>
            <a:cxnSpLocks/>
          </p:cNvCxnSpPr>
          <p:nvPr userDrawn="1"/>
        </p:nvCxnSpPr>
        <p:spPr>
          <a:xfrm>
            <a:off x="3863752" y="6381328"/>
            <a:ext cx="771735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B51C6553-9480-4949-9B4E-90A45B9899FB}"/>
              </a:ext>
            </a:extLst>
          </p:cNvPr>
          <p:cNvSpPr txBox="1"/>
          <p:nvPr userDrawn="1"/>
        </p:nvSpPr>
        <p:spPr>
          <a:xfrm>
            <a:off x="2473644" y="6196912"/>
            <a:ext cx="3118300" cy="5145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1720"/>
              </a:lnSpc>
            </a:pPr>
            <a:r>
              <a:rPr lang="fr-FR" sz="1800" b="1" cap="all" baseline="0" dirty="0"/>
              <a:t>Protéger</a:t>
            </a:r>
          </a:p>
          <a:p>
            <a:pPr algn="l">
              <a:lnSpc>
                <a:spcPts val="1720"/>
              </a:lnSpc>
            </a:pPr>
            <a:r>
              <a:rPr lang="fr-FR" sz="1200" b="1" cap="all" baseline="0" dirty="0"/>
              <a:t>La ressource en eau</a:t>
            </a:r>
          </a:p>
        </p:txBody>
      </p:sp>
      <p:pic>
        <p:nvPicPr>
          <p:cNvPr id="17" name="Graphique 16">
            <a:extLst>
              <a:ext uri="{FF2B5EF4-FFF2-40B4-BE49-F238E27FC236}">
                <a16:creationId xmlns:a16="http://schemas.microsoft.com/office/drawing/2014/main" id="{CCDC4A69-35AE-AA49-94FA-2B9F6D326D52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835767" y="6161188"/>
            <a:ext cx="527755" cy="521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050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74" r:id="rId2"/>
  </p:sldLayoutIdLst>
  <p:hf hdr="0" ftr="0" dt="0"/>
  <p:txStyles>
    <p:titleStyle>
      <a:lvl1pPr algn="l" defTabSz="685800" rtl="0" eaLnBrk="1" latinLnBrk="0" hangingPunct="1">
        <a:spcBef>
          <a:spcPct val="0"/>
        </a:spcBef>
        <a:buNone/>
        <a:defRPr sz="2400" b="1" kern="1200">
          <a:solidFill>
            <a:schemeClr val="tx1"/>
          </a:solidFill>
          <a:latin typeface="Trebuchet MS" panose="020B0703020202090204" pitchFamily="34" charset="0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spcBef>
          <a:spcPct val="20000"/>
        </a:spcBef>
        <a:buFont typeface="Arial" pitchFamily="34" charset="0"/>
        <a:buNone/>
        <a:defRPr sz="1600" b="1" kern="1200">
          <a:solidFill>
            <a:schemeClr val="tx1"/>
          </a:solidFill>
          <a:latin typeface="Trebuchet MS" panose="020B0703020202090204" pitchFamily="34" charset="0"/>
          <a:ea typeface="+mn-ea"/>
          <a:cs typeface="+mn-cs"/>
        </a:defRPr>
      </a:lvl1pPr>
      <a:lvl2pPr marL="0" indent="0" algn="l" defTabSz="685800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Trebuchet MS" panose="020B0703020202090204" pitchFamily="34" charset="0"/>
          <a:ea typeface="+mn-ea"/>
          <a:cs typeface="+mn-cs"/>
        </a:defRPr>
      </a:lvl2pPr>
      <a:lvl3pPr marL="0" indent="-172800" algn="l" defTabSz="685800" rtl="0" eaLnBrk="1" latinLnBrk="0" hangingPunct="1">
        <a:spcBef>
          <a:spcPct val="20000"/>
        </a:spcBef>
        <a:buFont typeface="Wingdings" pitchFamily="2" charset="2"/>
        <a:buChar char="§"/>
        <a:defRPr sz="1400" kern="1200">
          <a:solidFill>
            <a:schemeClr val="tx1"/>
          </a:solidFill>
          <a:latin typeface="Trebuchet MS" panose="020B0703020202090204" pitchFamily="34" charset="0"/>
          <a:ea typeface="+mn-ea"/>
          <a:cs typeface="+mn-cs"/>
        </a:defRPr>
      </a:lvl3pPr>
      <a:lvl4pPr marL="288000" indent="-172800" algn="l" defTabSz="685800" rtl="0" eaLnBrk="1" latinLnBrk="0" hangingPunct="1">
        <a:spcBef>
          <a:spcPct val="20000"/>
        </a:spcBef>
        <a:buSzPct val="40000"/>
        <a:buFont typeface="Courier New" panose="02070309020205020404" pitchFamily="49" charset="0"/>
        <a:buChar char="o"/>
        <a:defRPr sz="1200" kern="1200">
          <a:solidFill>
            <a:schemeClr val="tx1"/>
          </a:solidFill>
          <a:latin typeface="Trebuchet MS" panose="020B0703020202090204" pitchFamily="34" charset="0"/>
          <a:ea typeface="+mn-ea"/>
          <a:cs typeface="+mn-cs"/>
        </a:defRPr>
      </a:lvl4pPr>
      <a:lvl5pPr marL="360000" indent="-172800" algn="l" defTabSz="685800" rtl="0" eaLnBrk="1" latinLnBrk="0" hangingPunct="1">
        <a:spcBef>
          <a:spcPct val="20000"/>
        </a:spcBef>
        <a:buSzPct val="30000"/>
        <a:buFont typeface="Wingdings" pitchFamily="2" charset="2"/>
        <a:buChar char="§"/>
        <a:defRPr sz="1100" kern="1200">
          <a:solidFill>
            <a:schemeClr val="tx1"/>
          </a:solidFill>
          <a:latin typeface="Trebuchet MS" panose="020B070302020209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935" userDrawn="1">
          <p15:clr>
            <a:srgbClr val="F26B43"/>
          </p15:clr>
        </p15:guide>
        <p15:guide id="2" orient="horz" pos="3521" userDrawn="1">
          <p15:clr>
            <a:srgbClr val="F26B43"/>
          </p15:clr>
        </p15:guide>
        <p15:guide id="3" pos="393" userDrawn="1">
          <p15:clr>
            <a:srgbClr val="F26B43"/>
          </p15:clr>
        </p15:guide>
        <p15:guide id="4" orient="horz" pos="164" userDrawn="1">
          <p15:clr>
            <a:srgbClr val="F26B43"/>
          </p15:clr>
        </p15:guide>
        <p15:guide id="5" pos="7287" userDrawn="1">
          <p15:clr>
            <a:srgbClr val="F26B43"/>
          </p15:clr>
        </p15:guide>
        <p15:guide id="6" orient="horz" pos="415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emf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emf"/><Relationship Id="rId4" Type="http://schemas.openxmlformats.org/officeDocument/2006/relationships/image" Target="../media/image4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4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51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50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52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0.png"/><Relationship Id="rId13" Type="http://schemas.openxmlformats.org/officeDocument/2006/relationships/image" Target="../media/image25.png"/><Relationship Id="rId3" Type="http://schemas.openxmlformats.org/officeDocument/2006/relationships/image" Target="../media/image23.png"/><Relationship Id="rId7" Type="http://schemas.openxmlformats.org/officeDocument/2006/relationships/image" Target="../media/image190.png"/><Relationship Id="rId12" Type="http://schemas.openxmlformats.org/officeDocument/2006/relationships/image" Target="../media/image24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0.png"/><Relationship Id="rId11" Type="http://schemas.openxmlformats.org/officeDocument/2006/relationships/image" Target="../media/image230.png"/><Relationship Id="rId5" Type="http://schemas.openxmlformats.org/officeDocument/2006/relationships/image" Target="../media/image170.png"/><Relationship Id="rId10" Type="http://schemas.openxmlformats.org/officeDocument/2006/relationships/image" Target="../media/image24.png"/><Relationship Id="rId4" Type="http://schemas.openxmlformats.org/officeDocument/2006/relationships/image" Target="../media/image160.png"/><Relationship Id="rId9" Type="http://schemas.openxmlformats.org/officeDocument/2006/relationships/image" Target="../media/image210.png"/><Relationship Id="rId1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672" y="12298"/>
            <a:ext cx="9035217" cy="6858000"/>
          </a:xfrm>
          <a:prstGeom prst="rect">
            <a:avLst/>
          </a:prstGeom>
        </p:spPr>
      </p:pic>
      <p:sp>
        <p:nvSpPr>
          <p:cNvPr id="10" name="Zone de texte 12"/>
          <p:cNvSpPr txBox="1"/>
          <p:nvPr/>
        </p:nvSpPr>
        <p:spPr>
          <a:xfrm>
            <a:off x="3359696" y="6381328"/>
            <a:ext cx="1971675" cy="342900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a14="http://schemas.microsoft.com/office/mac/drawingml/2011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lc="http://schemas.openxmlformats.org/drawingml/2006/lockedCanvas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dirty="0"/>
              <a:t> </a:t>
            </a:r>
            <a:endParaRPr lang="fr-FR" dirty="0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27CB19FE-238F-2643-BD9C-8807C432F2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720" y="1378739"/>
            <a:ext cx="8424936" cy="4280798"/>
          </a:xfrm>
        </p:spPr>
        <p:txBody>
          <a:bodyPr>
            <a:noAutofit/>
          </a:bodyPr>
          <a:lstStyle/>
          <a:p>
            <a:r>
              <a:rPr lang="fr-FR" sz="2800" dirty="0"/>
              <a:t>La source sous-marine de la Vise dans la lagune de Thau : fonctionnement et expérimentation de modulation en vue de réduire les risques d’intrusion saline (phénomène d’</a:t>
            </a:r>
            <a:r>
              <a:rPr lang="fr-FR" sz="2800" dirty="0" err="1"/>
              <a:t>inversac</a:t>
            </a:r>
            <a:r>
              <a:rPr lang="fr-FR" sz="2800" dirty="0"/>
              <a:t>) </a:t>
            </a:r>
            <a:br>
              <a:rPr lang="fr-FR" sz="2800" dirty="0"/>
            </a:br>
            <a:br>
              <a:rPr lang="fr-FR" sz="2800" dirty="0"/>
            </a:br>
            <a:br>
              <a:rPr lang="fr-FR" sz="2800" dirty="0"/>
            </a:br>
            <a:endParaRPr lang="fr-FR" sz="2800" dirty="0"/>
          </a:p>
        </p:txBody>
      </p:sp>
      <p:sp>
        <p:nvSpPr>
          <p:cNvPr id="8" name="Sous-titre 7">
            <a:extLst>
              <a:ext uri="{FF2B5EF4-FFF2-40B4-BE49-F238E27FC236}">
                <a16:creationId xmlns:a16="http://schemas.microsoft.com/office/drawing/2014/main" id="{3337195E-265E-7147-8F04-7BB9BB7E78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43672" y="6021288"/>
            <a:ext cx="7848872" cy="2283718"/>
          </a:xfrm>
        </p:spPr>
        <p:txBody>
          <a:bodyPr>
            <a:noAutofit/>
          </a:bodyPr>
          <a:lstStyle/>
          <a:p>
            <a:endParaRPr lang="en-GB" sz="1800" dirty="0"/>
          </a:p>
          <a:p>
            <a:r>
              <a:rPr lang="fr-FR" sz="1800" dirty="0"/>
              <a:t>journée rencontre « salinisation », 18 juin 2026, Mèze</a:t>
            </a:r>
          </a:p>
          <a:p>
            <a:endParaRPr lang="fr-FR" sz="18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FB7246F-0BCF-E92D-A814-5C07C4DFAC35}"/>
              </a:ext>
            </a:extLst>
          </p:cNvPr>
          <p:cNvSpPr/>
          <p:nvPr/>
        </p:nvSpPr>
        <p:spPr>
          <a:xfrm>
            <a:off x="-57740" y="6744791"/>
            <a:ext cx="12255635" cy="132361"/>
          </a:xfrm>
          <a:prstGeom prst="rect">
            <a:avLst/>
          </a:prstGeom>
          <a:gradFill>
            <a:gsLst>
              <a:gs pos="0">
                <a:schemeClr val="tx2"/>
              </a:gs>
              <a:gs pos="6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56075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16A317-66C1-6A43-E310-46D02B0B5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 descr="Une image contenant Photographie de nature morte, mur, bouteille, intérieur&#10;&#10;Le contenu généré par l’IA peut être incorrect.">
            <a:extLst>
              <a:ext uri="{FF2B5EF4-FFF2-40B4-BE49-F238E27FC236}">
                <a16:creationId xmlns:a16="http://schemas.microsoft.com/office/drawing/2014/main" id="{DCE9678D-5857-986B-1491-1D655CFAC7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2397" y="662407"/>
            <a:ext cx="3178521" cy="2781206"/>
          </a:xfrm>
          <a:prstGeom prst="rect">
            <a:avLst/>
          </a:prstGeom>
        </p:spPr>
      </p:pic>
      <p:sp>
        <p:nvSpPr>
          <p:cNvPr id="6" name="Titre 5">
            <a:extLst>
              <a:ext uri="{FF2B5EF4-FFF2-40B4-BE49-F238E27FC236}">
                <a16:creationId xmlns:a16="http://schemas.microsoft.com/office/drawing/2014/main" id="{2E6FAD67-69FB-ED91-95B3-E8BDF49AC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-171400"/>
            <a:ext cx="10972800" cy="947641"/>
          </a:xfrm>
        </p:spPr>
        <p:txBody>
          <a:bodyPr/>
          <a:lstStyle/>
          <a:p>
            <a:r>
              <a:rPr lang="fr-FR" dirty="0"/>
              <a:t>Vues des équipements en place au fond de la lagune (-28 m) + vue du clapet réversible</a:t>
            </a:r>
          </a:p>
        </p:txBody>
      </p:sp>
      <p:pic>
        <p:nvPicPr>
          <p:cNvPr id="2" name="Image 1" descr="Une image contenant eau, sous-marin, plonger&#10;&#10;Le contenu généré par l’IA peut être incorrect.">
            <a:extLst>
              <a:ext uri="{FF2B5EF4-FFF2-40B4-BE49-F238E27FC236}">
                <a16:creationId xmlns:a16="http://schemas.microsoft.com/office/drawing/2014/main" id="{B776AF9D-F3B4-B390-84BC-6BB101CB07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78" y="773841"/>
            <a:ext cx="3365956" cy="2945212"/>
          </a:xfrm>
          <a:prstGeom prst="rect">
            <a:avLst/>
          </a:prstGeom>
        </p:spPr>
      </p:pic>
      <p:pic>
        <p:nvPicPr>
          <p:cNvPr id="3" name="Image 2" descr="Une image contenant sous-marin, eau&#10;&#10;Le contenu généré par l’IA peut être incorrect.">
            <a:extLst>
              <a:ext uri="{FF2B5EF4-FFF2-40B4-BE49-F238E27FC236}">
                <a16:creationId xmlns:a16="http://schemas.microsoft.com/office/drawing/2014/main" id="{6266DF10-3763-69C5-5F4A-7530AA480E1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7771" y="506881"/>
            <a:ext cx="3878054" cy="2179512"/>
          </a:xfrm>
          <a:prstGeom prst="rect">
            <a:avLst/>
          </a:prstGeom>
        </p:spPr>
      </p:pic>
      <p:pic>
        <p:nvPicPr>
          <p:cNvPr id="4" name="Image 3" descr="Une image contenant vert, toilettes, salle de bain, intérieur&#10;&#10;Le contenu généré par l’IA peut être incorrect.">
            <a:extLst>
              <a:ext uri="{FF2B5EF4-FFF2-40B4-BE49-F238E27FC236}">
                <a16:creationId xmlns:a16="http://schemas.microsoft.com/office/drawing/2014/main" id="{58482832-BC41-5ECA-0743-EC9A173B209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413" y="3592547"/>
            <a:ext cx="3436947" cy="254118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4F83CA7-CF69-07A5-2945-8DDC2B4F19B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4205" y="3288087"/>
            <a:ext cx="3452838" cy="3021233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9EC1DC8F-41F9-A9D6-6DCC-819B5F9B7AD0}"/>
              </a:ext>
            </a:extLst>
          </p:cNvPr>
          <p:cNvCxnSpPr/>
          <p:nvPr/>
        </p:nvCxnSpPr>
        <p:spPr>
          <a:xfrm>
            <a:off x="6198781" y="1528399"/>
            <a:ext cx="3498112" cy="712381"/>
          </a:xfrm>
          <a:prstGeom prst="straightConnector1">
            <a:avLst/>
          </a:prstGeom>
          <a:ln>
            <a:solidFill>
              <a:srgbClr val="00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4C8EE6E8-C00F-BD95-9C27-8BB636388211}"/>
              </a:ext>
            </a:extLst>
          </p:cNvPr>
          <p:cNvCxnSpPr>
            <a:cxnSpLocks/>
          </p:cNvCxnSpPr>
          <p:nvPr/>
        </p:nvCxnSpPr>
        <p:spPr>
          <a:xfrm flipH="1">
            <a:off x="2105247" y="1528399"/>
            <a:ext cx="4093534" cy="2700669"/>
          </a:xfrm>
          <a:prstGeom prst="straightConnector1">
            <a:avLst/>
          </a:prstGeom>
          <a:ln>
            <a:solidFill>
              <a:srgbClr val="00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7F85955C-FF86-695B-00ED-EE7DB167765F}"/>
              </a:ext>
            </a:extLst>
          </p:cNvPr>
          <p:cNvSpPr txBox="1"/>
          <p:nvPr/>
        </p:nvSpPr>
        <p:spPr>
          <a:xfrm>
            <a:off x="7930650" y="2849066"/>
            <a:ext cx="2911973" cy="369332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0000"/>
                </a:solidFill>
              </a:rPr>
              <a:t>DN 300 – Novembre 2025</a:t>
            </a: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585E682A-BCFC-E4E1-E651-FD353E7C0029}"/>
              </a:ext>
            </a:extLst>
          </p:cNvPr>
          <p:cNvCxnSpPr>
            <a:cxnSpLocks/>
          </p:cNvCxnSpPr>
          <p:nvPr/>
        </p:nvCxnSpPr>
        <p:spPr>
          <a:xfrm flipV="1">
            <a:off x="10086753" y="1411440"/>
            <a:ext cx="99238" cy="1552354"/>
          </a:xfrm>
          <a:prstGeom prst="straightConnector1">
            <a:avLst/>
          </a:prstGeom>
          <a:ln>
            <a:solidFill>
              <a:srgbClr val="00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71CF2050-6B2C-41A3-158D-8D32799CFFAA}"/>
              </a:ext>
            </a:extLst>
          </p:cNvPr>
          <p:cNvCxnSpPr>
            <a:cxnSpLocks/>
          </p:cNvCxnSpPr>
          <p:nvPr/>
        </p:nvCxnSpPr>
        <p:spPr>
          <a:xfrm flipH="1">
            <a:off x="7557496" y="3294679"/>
            <a:ext cx="1346816" cy="1358457"/>
          </a:xfrm>
          <a:prstGeom prst="straightConnector1">
            <a:avLst/>
          </a:prstGeom>
          <a:ln>
            <a:solidFill>
              <a:srgbClr val="00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296AA1B4-7E5D-3839-B8BC-B1281E015F41}"/>
              </a:ext>
            </a:extLst>
          </p:cNvPr>
          <p:cNvSpPr txBox="1"/>
          <p:nvPr/>
        </p:nvSpPr>
        <p:spPr>
          <a:xfrm>
            <a:off x="4668817" y="694437"/>
            <a:ext cx="1499191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bg1"/>
                </a:solidFill>
              </a:rPr>
              <a:t>DN 500</a:t>
            </a:r>
          </a:p>
          <a:p>
            <a:pPr algn="ctr"/>
            <a:r>
              <a:rPr lang="fr-FR" dirty="0">
                <a:solidFill>
                  <a:schemeClr val="bg1"/>
                </a:solidFill>
              </a:rPr>
              <a:t>Juillet 2025</a:t>
            </a:r>
          </a:p>
        </p:txBody>
      </p:sp>
      <p:pic>
        <p:nvPicPr>
          <p:cNvPr id="19" name="Image 18" descr="Une image contenant intérieur, meubles, table, personne&#10;&#10;Le contenu généré par l’IA peut être incorrect.">
            <a:extLst>
              <a:ext uri="{FF2B5EF4-FFF2-40B4-BE49-F238E27FC236}">
                <a16:creationId xmlns:a16="http://schemas.microsoft.com/office/drawing/2014/main" id="{6F53DB30-A6AB-3885-A4C6-2493090E4AF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37" b="16678"/>
          <a:stretch>
            <a:fillRect/>
          </a:stretch>
        </p:blipFill>
        <p:spPr>
          <a:xfrm>
            <a:off x="9125088" y="4370199"/>
            <a:ext cx="2755061" cy="1675811"/>
          </a:xfrm>
          <a:prstGeom prst="rect">
            <a:avLst/>
          </a:prstGeom>
        </p:spPr>
      </p:pic>
      <p:pic>
        <p:nvPicPr>
          <p:cNvPr id="15" name="Espace réservé du contenu 2">
            <a:extLst>
              <a:ext uri="{FF2B5EF4-FFF2-40B4-BE49-F238E27FC236}">
                <a16:creationId xmlns:a16="http://schemas.microsoft.com/office/drawing/2014/main" id="{5F0E5340-E377-0011-1A40-7A6575AA92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5088" y="6165304"/>
            <a:ext cx="2121806" cy="601475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4027E4F2-7BB1-2A68-0857-20CD35C54C77}"/>
              </a:ext>
            </a:extLst>
          </p:cNvPr>
          <p:cNvSpPr txBox="1"/>
          <p:nvPr/>
        </p:nvSpPr>
        <p:spPr>
          <a:xfrm>
            <a:off x="9133852" y="3572080"/>
            <a:ext cx="2911973" cy="646331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0000"/>
                </a:solidFill>
              </a:rPr>
              <a:t>Clapet réversible– Décembre 2025</a:t>
            </a:r>
          </a:p>
        </p:txBody>
      </p:sp>
    </p:spTree>
    <p:extLst>
      <p:ext uri="{BB962C8B-B14F-4D97-AF65-F5344CB8AC3E}">
        <p14:creationId xmlns:p14="http://schemas.microsoft.com/office/powerpoint/2010/main" val="8887694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CFEFE5-D65E-92F7-5893-5FCD5998F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936DA68E-A21B-9787-AA63-754D751AD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-171400"/>
            <a:ext cx="10972800" cy="947641"/>
          </a:xfrm>
        </p:spPr>
        <p:txBody>
          <a:bodyPr/>
          <a:lstStyle/>
          <a:p>
            <a:r>
              <a:rPr lang="fr-FR" dirty="0"/>
              <a:t>Equipement sur la source de la Vise : s’adapter aux contraintes du milieu</a:t>
            </a:r>
          </a:p>
        </p:txBody>
      </p:sp>
      <p:pic>
        <p:nvPicPr>
          <p:cNvPr id="15" name="Espace réservé du contenu 2">
            <a:extLst>
              <a:ext uri="{FF2B5EF4-FFF2-40B4-BE49-F238E27FC236}">
                <a16:creationId xmlns:a16="http://schemas.microsoft.com/office/drawing/2014/main" id="{BBAF4E9E-A32D-C02B-87D1-2E6ED328F0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5088" y="6165304"/>
            <a:ext cx="2121806" cy="601475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DD9250CE-FBAB-B51E-DF2F-ABE8F282952E}"/>
              </a:ext>
            </a:extLst>
          </p:cNvPr>
          <p:cNvSpPr txBox="1"/>
          <p:nvPr/>
        </p:nvSpPr>
        <p:spPr>
          <a:xfrm>
            <a:off x="0" y="772251"/>
            <a:ext cx="12241360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fr-FR" sz="2000" dirty="0"/>
              <a:t>Accessibilité toute relative nécessitant des moyens importants pour toute intervention</a:t>
            </a:r>
          </a:p>
          <a:p>
            <a:pPr marL="342900" indent="-342900">
              <a:buFontTx/>
              <a:buChar char="-"/>
            </a:pPr>
            <a:endParaRPr lang="fr-FR" sz="2000" dirty="0"/>
          </a:p>
          <a:p>
            <a:pPr marL="342900" indent="-342900">
              <a:buFontTx/>
              <a:buChar char="-"/>
            </a:pPr>
            <a:r>
              <a:rPr lang="fr-FR" sz="2000" dirty="0"/>
              <a:t>Profondeur et manque de visibilité (obscurité, turbidité, mélange d’eaux de différentes densités) nécessitant pour toute intervention des plongeurs professionnels,</a:t>
            </a:r>
          </a:p>
          <a:p>
            <a:pPr marL="342900" indent="-342900">
              <a:buFontTx/>
              <a:buChar char="-"/>
            </a:pPr>
            <a:endParaRPr lang="fr-FR" sz="2000" dirty="0"/>
          </a:p>
          <a:p>
            <a:pPr marL="342900" indent="-342900">
              <a:buFontTx/>
              <a:buChar char="-"/>
            </a:pPr>
            <a:r>
              <a:rPr lang="fr-FR" sz="2000" dirty="0"/>
              <a:t>Milieu difficile pour les équipements de mesure : eau minéralisée (environ 46 </a:t>
            </a:r>
            <a:r>
              <a:rPr lang="fr-FR" sz="2000" dirty="0" err="1"/>
              <a:t>mS</a:t>
            </a:r>
            <a:r>
              <a:rPr lang="fr-FR" sz="2000" dirty="0"/>
              <a:t>/cm), propice à la colonisation biologique, fixation de la faune et flore (coquillages, algues, …),</a:t>
            </a:r>
          </a:p>
          <a:p>
            <a:pPr marL="342900" indent="-342900">
              <a:buFontTx/>
              <a:buChar char="-"/>
            </a:pPr>
            <a:endParaRPr lang="fr-FR" sz="2000" dirty="0"/>
          </a:p>
          <a:p>
            <a:pPr marL="342900" indent="-342900">
              <a:buFontTx/>
              <a:buChar char="-"/>
            </a:pPr>
            <a:r>
              <a:rPr lang="fr-FR" sz="2000" dirty="0"/>
              <a:t>Zone très fréquentée (ostréiculture, conchyliculture, tourisme, site très fréquenté d’entrainement de plongée),</a:t>
            </a:r>
          </a:p>
          <a:p>
            <a:pPr marL="342900" indent="-342900">
              <a:buFontTx/>
              <a:buChar char="-"/>
            </a:pPr>
            <a:endParaRPr lang="fr-FR" sz="2000" dirty="0"/>
          </a:p>
          <a:p>
            <a:r>
              <a:rPr lang="fr-FR" sz="2000" dirty="0"/>
              <a:t>-     Zone Natura 2000 (lagune de Thau), aspects réglementaires,</a:t>
            </a:r>
          </a:p>
          <a:p>
            <a:endParaRPr lang="fr-FR" sz="2000" dirty="0"/>
          </a:p>
          <a:p>
            <a:r>
              <a:rPr lang="fr-FR" sz="2000" dirty="0"/>
              <a:t>-     Historique « sensible » car la source était autrefois captée pour un usage privé : réticence et vigilance des acteurs locaux qu’il a fallu convaincre en amont de la conception et pose d’un dispositif peu intrusif,</a:t>
            </a:r>
          </a:p>
          <a:p>
            <a:endParaRPr lang="fr-FR" sz="2000" dirty="0"/>
          </a:p>
          <a:p>
            <a:r>
              <a:rPr lang="fr-FR" sz="2000" dirty="0"/>
              <a:t>-   Brusques variations des conditions </a:t>
            </a:r>
            <a:r>
              <a:rPr lang="fr-FR" sz="2000" dirty="0" err="1"/>
              <a:t>hydroclimatiques</a:t>
            </a:r>
            <a:r>
              <a:rPr lang="fr-FR" sz="2000" dirty="0"/>
              <a:t> : risque de déstabilisation du dispositif selon la configuration à ce moment-là</a:t>
            </a:r>
          </a:p>
        </p:txBody>
      </p:sp>
    </p:spTree>
    <p:extLst>
      <p:ext uri="{BB962C8B-B14F-4D97-AF65-F5344CB8AC3E}">
        <p14:creationId xmlns:p14="http://schemas.microsoft.com/office/powerpoint/2010/main" val="33652967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258F93-23D2-BE2A-FEC8-478A798E7E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space réservé du contenu 2">
            <a:extLst>
              <a:ext uri="{FF2B5EF4-FFF2-40B4-BE49-F238E27FC236}">
                <a16:creationId xmlns:a16="http://schemas.microsoft.com/office/drawing/2014/main" id="{7F750D4F-951B-F8D2-61B7-7F2D37EAC0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312" y="6256525"/>
            <a:ext cx="2121806" cy="601475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BCC318B1-9504-E41F-8693-9CF1BD15EBAA}"/>
              </a:ext>
            </a:extLst>
          </p:cNvPr>
          <p:cNvGraphicFramePr>
            <a:graphicFrameLocks noGrp="1"/>
          </p:cNvGraphicFramePr>
          <p:nvPr/>
        </p:nvGraphicFramePr>
        <p:xfrm>
          <a:off x="273159" y="1347592"/>
          <a:ext cx="3733800" cy="571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357775590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3735590688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1032072952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100" b="1" u="none" strike="noStrike" dirty="0">
                          <a:effectLst/>
                        </a:rPr>
                        <a:t>Mise en place du réducteur 300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17510355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100" u="none" strike="noStrike">
                          <a:effectLst/>
                        </a:rPr>
                        <a:t>Hkarst  (P4 Balm), m NGF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100" u="none" strike="noStrike" dirty="0">
                          <a:effectLst/>
                        </a:rPr>
                        <a:t>2,06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56205239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100" u="none" strike="noStrike" dirty="0" err="1">
                          <a:effectLst/>
                        </a:rPr>
                        <a:t>HLagune</a:t>
                      </a:r>
                      <a:r>
                        <a:rPr lang="fr-FR" sz="1100" u="none" strike="noStrike" dirty="0">
                          <a:effectLst/>
                        </a:rPr>
                        <a:t> , m NGF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100" u="none" strike="noStrike" dirty="0">
                          <a:effectLst/>
                        </a:rPr>
                        <a:t>0,44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176307091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288110F1-91D1-EBAF-60FC-DCE3AABF8C00}"/>
              </a:ext>
            </a:extLst>
          </p:cNvPr>
          <p:cNvSpPr txBox="1"/>
          <p:nvPr/>
        </p:nvSpPr>
        <p:spPr>
          <a:xfrm>
            <a:off x="27711" y="2683759"/>
            <a:ext cx="46578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Trebuchet MS" panose="020B0603020202020204" pitchFamily="34" charset="0"/>
              </a:rPr>
              <a:t>La pose du réducteur 300 induit une baisse brusque du débit mesuré (- 17 l/s) et une hausse brusque de la pression mesurée en F6, ouvrage à 300m de la Vise (+ 3 cm)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FFB210DC-E013-4E7F-7993-FCF5F71DA157}"/>
              </a:ext>
            </a:extLst>
          </p:cNvPr>
          <p:cNvSpPr txBox="1">
            <a:spLocks/>
          </p:cNvSpPr>
          <p:nvPr/>
        </p:nvSpPr>
        <p:spPr>
          <a:xfrm>
            <a:off x="-35146" y="-80818"/>
            <a:ext cx="12489328" cy="7089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400" b="1" dirty="0">
                <a:latin typeface="Trebuchet MS" panose="020B0603020202020204" pitchFamily="34" charset="0"/>
              </a:rPr>
              <a:t>Conduite de différentes opérations de restriction : Pose réducteur 300 (13/11/2025)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B9AF0EE-FE27-2847-0976-DD24357DBF02}"/>
              </a:ext>
            </a:extLst>
          </p:cNvPr>
          <p:cNvGrpSpPr/>
          <p:nvPr/>
        </p:nvGrpSpPr>
        <p:grpSpPr>
          <a:xfrm>
            <a:off x="4685518" y="1461268"/>
            <a:ext cx="7065897" cy="5178816"/>
            <a:chOff x="4631205" y="839592"/>
            <a:chExt cx="7065897" cy="5178816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4C643E39-BBAA-5CE8-CEB9-BC6B5821B4F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1205" y="839592"/>
              <a:ext cx="7065897" cy="5178816"/>
            </a:xfrm>
            <a:prstGeom prst="rect">
              <a:avLst/>
            </a:prstGeom>
            <a:noFill/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66EA4148-8046-DE04-7A09-002BF4BEA50F}"/>
                </a:ext>
              </a:extLst>
            </p:cNvPr>
            <p:cNvSpPr txBox="1"/>
            <p:nvPr/>
          </p:nvSpPr>
          <p:spPr>
            <a:xfrm>
              <a:off x="7570183" y="4687693"/>
              <a:ext cx="875991" cy="34970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72000" tIns="36000" rIns="72000" bIns="36000" rtlCol="0">
              <a:spAutoFit/>
            </a:bodyPr>
            <a:lstStyle/>
            <a:p>
              <a:r>
                <a:rPr lang="fr-FR" dirty="0">
                  <a:solidFill>
                    <a:schemeClr val="accent6">
                      <a:lumMod val="75000"/>
                    </a:schemeClr>
                  </a:solidFill>
                </a:rPr>
                <a:t>Lagune</a:t>
              </a: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263EF664-9267-0016-5092-1101ADE87270}"/>
              </a:ext>
            </a:extLst>
          </p:cNvPr>
          <p:cNvGrpSpPr/>
          <p:nvPr/>
        </p:nvGrpSpPr>
        <p:grpSpPr>
          <a:xfrm>
            <a:off x="1323786" y="333394"/>
            <a:ext cx="10868214" cy="740981"/>
            <a:chOff x="661893" y="265932"/>
            <a:chExt cx="10868214" cy="740981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4181BA82-6204-8188-2566-3391ABC71D7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61893" y="635264"/>
              <a:ext cx="10868214" cy="371649"/>
            </a:xfrm>
            <a:prstGeom prst="rect">
              <a:avLst/>
            </a:prstGeom>
          </p:spPr>
        </p:pic>
        <p:cxnSp>
          <p:nvCxnSpPr>
            <p:cNvPr id="15" name="Connecteur droit 14">
              <a:extLst>
                <a:ext uri="{FF2B5EF4-FFF2-40B4-BE49-F238E27FC236}">
                  <a16:creationId xmlns:a16="http://schemas.microsoft.com/office/drawing/2014/main" id="{D5FC47C5-6426-8708-6982-A1996E3D388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349396" y="335632"/>
              <a:ext cx="0" cy="671281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>
              <a:extLst>
                <a:ext uri="{FF2B5EF4-FFF2-40B4-BE49-F238E27FC236}">
                  <a16:creationId xmlns:a16="http://schemas.microsoft.com/office/drawing/2014/main" id="{7610F978-2A42-00C3-A61F-11D2816D403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61893" y="335631"/>
              <a:ext cx="0" cy="671281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FF215ED7-009F-47E0-3B54-DF3B9B98273E}"/>
                </a:ext>
              </a:extLst>
            </p:cNvPr>
            <p:cNvSpPr txBox="1"/>
            <p:nvPr/>
          </p:nvSpPr>
          <p:spPr>
            <a:xfrm>
              <a:off x="4572000" y="265932"/>
              <a:ext cx="6783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latin typeface="Trebuchet MS" panose="020B0603020202020204" pitchFamily="34" charset="0"/>
                </a:rPr>
                <a:t>2025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C23EA4E0-2874-6E3C-DD39-C3BC082CCA64}"/>
                </a:ext>
              </a:extLst>
            </p:cNvPr>
            <p:cNvSpPr txBox="1"/>
            <p:nvPr/>
          </p:nvSpPr>
          <p:spPr>
            <a:xfrm>
              <a:off x="10210800" y="265932"/>
              <a:ext cx="6783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latin typeface="Trebuchet MS" panose="020B0603020202020204" pitchFamily="34" charset="0"/>
                </a:rPr>
                <a:t>2026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36B07BD0-04A8-CEAB-6095-E6112E1AE6B4}"/>
              </a:ext>
            </a:extLst>
          </p:cNvPr>
          <p:cNvGrpSpPr/>
          <p:nvPr/>
        </p:nvGrpSpPr>
        <p:grpSpPr>
          <a:xfrm>
            <a:off x="8750263" y="737464"/>
            <a:ext cx="308098" cy="610128"/>
            <a:chOff x="7962445" y="826099"/>
            <a:chExt cx="308098" cy="610128"/>
          </a:xfrm>
        </p:grpSpPr>
        <p:sp>
          <p:nvSpPr>
            <p:cNvPr id="20" name="Étoile : 5 branches 19">
              <a:extLst>
                <a:ext uri="{FF2B5EF4-FFF2-40B4-BE49-F238E27FC236}">
                  <a16:creationId xmlns:a16="http://schemas.microsoft.com/office/drawing/2014/main" id="{823CABB6-DD5E-C655-E890-F95B474FA386}"/>
                </a:ext>
              </a:extLst>
            </p:cNvPr>
            <p:cNvSpPr/>
            <p:nvPr/>
          </p:nvSpPr>
          <p:spPr>
            <a:xfrm>
              <a:off x="7988675" y="826099"/>
              <a:ext cx="255639" cy="245807"/>
            </a:xfrm>
            <a:prstGeom prst="star5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FE6BA7B1-0EA6-8AEB-09A4-A0264B08EE84}"/>
                </a:ext>
              </a:extLst>
            </p:cNvPr>
            <p:cNvSpPr txBox="1"/>
            <p:nvPr/>
          </p:nvSpPr>
          <p:spPr>
            <a:xfrm>
              <a:off x="7962445" y="1066895"/>
              <a:ext cx="3080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FF0000"/>
                  </a:solidFill>
                </a:rPr>
                <a:t>2</a:t>
              </a:r>
            </a:p>
          </p:txBody>
        </p:sp>
      </p:grpSp>
      <p:pic>
        <p:nvPicPr>
          <p:cNvPr id="23" name="Image 22">
            <a:extLst>
              <a:ext uri="{FF2B5EF4-FFF2-40B4-BE49-F238E27FC236}">
                <a16:creationId xmlns:a16="http://schemas.microsoft.com/office/drawing/2014/main" id="{A013F9EC-400D-69D1-AF56-C969B62D82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2452" y="3974695"/>
            <a:ext cx="2016223" cy="2006363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D4787C00-F174-2657-5D71-BF91977601F0}"/>
              </a:ext>
            </a:extLst>
          </p:cNvPr>
          <p:cNvSpPr txBox="1"/>
          <p:nvPr/>
        </p:nvSpPr>
        <p:spPr>
          <a:xfrm>
            <a:off x="1252452" y="4452610"/>
            <a:ext cx="43204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b="1" dirty="0">
                <a:latin typeface="Trebuchet MS" panose="020B0603020202020204" pitchFamily="34" charset="0"/>
              </a:rPr>
              <a:t>Vise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A2F93D3D-CA0D-8A13-07F0-CD84346BDA7D}"/>
              </a:ext>
            </a:extLst>
          </p:cNvPr>
          <p:cNvSpPr txBox="1"/>
          <p:nvPr/>
        </p:nvSpPr>
        <p:spPr>
          <a:xfrm>
            <a:off x="1730626" y="4207536"/>
            <a:ext cx="33292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b="1" dirty="0">
                <a:latin typeface="Trebuchet MS" panose="020B0603020202020204" pitchFamily="34" charset="0"/>
              </a:rPr>
              <a:t>F6</a:t>
            </a:r>
          </a:p>
        </p:txBody>
      </p:sp>
    </p:spTree>
    <p:extLst>
      <p:ext uri="{BB962C8B-B14F-4D97-AF65-F5344CB8AC3E}">
        <p14:creationId xmlns:p14="http://schemas.microsoft.com/office/powerpoint/2010/main" val="16301334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4E6A56-6B13-F614-D3DC-481C95EF8A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space réservé du contenu 2">
            <a:extLst>
              <a:ext uri="{FF2B5EF4-FFF2-40B4-BE49-F238E27FC236}">
                <a16:creationId xmlns:a16="http://schemas.microsoft.com/office/drawing/2014/main" id="{B6D37865-7821-796D-4823-E8DD91CE3D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328" y="6256525"/>
            <a:ext cx="2121806" cy="60147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5625891-593B-7EED-3DF1-CD8A002C07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6418" y="964654"/>
            <a:ext cx="6803726" cy="3078747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48313CD2-2527-4A0F-00AC-EF086E584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6716"/>
            <a:ext cx="12192000" cy="708974"/>
          </a:xfrm>
        </p:spPr>
        <p:txBody>
          <a:bodyPr>
            <a:normAutofit fontScale="90000"/>
          </a:bodyPr>
          <a:lstStyle/>
          <a:p>
            <a:pPr algn="just"/>
            <a:r>
              <a:rPr lang="fr-FR" dirty="0">
                <a:latin typeface="Trebuchet MS" panose="020B0603020202020204" pitchFamily="34" charset="0"/>
              </a:rPr>
              <a:t>Conduite de différentes opérations de restriction : P</a:t>
            </a:r>
            <a:r>
              <a:rPr lang="fr-FR" b="1" dirty="0">
                <a:latin typeface="Trebuchet MS" panose="020B0603020202020204" pitchFamily="34" charset="0"/>
              </a:rPr>
              <a:t>ose du clapet puis dépose du réducteur 300</a:t>
            </a:r>
            <a:r>
              <a:rPr lang="fr-FR" dirty="0">
                <a:latin typeface="Trebuchet MS" panose="020B0603020202020204" pitchFamily="34" charset="0"/>
              </a:rPr>
              <a:t> (17/12/25)</a:t>
            </a:r>
            <a:endParaRPr lang="fr-FR" b="1" dirty="0">
              <a:latin typeface="Trebuchet MS" panose="020B0603020202020204" pitchFamily="34" charset="0"/>
            </a:endParaRP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915F7F19-FCDC-F6FA-A093-A51BE1D275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9675755"/>
              </p:ext>
            </p:extLst>
          </p:nvPr>
        </p:nvGraphicFramePr>
        <p:xfrm>
          <a:off x="80945" y="1071634"/>
          <a:ext cx="3733800" cy="13106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357775590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3735590688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1032072952"/>
                    </a:ext>
                  </a:extLst>
                </a:gridCol>
              </a:tblGrid>
              <a:tr h="190500">
                <a:tc gridSpan="3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100" b="1" u="none" strike="noStrike" dirty="0">
                          <a:effectLst/>
                        </a:rPr>
                        <a:t>Mise en place du clapet sur le DN300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17510355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100" u="none" strike="noStrike">
                          <a:effectLst/>
                        </a:rPr>
                        <a:t>Hkarst  (P4 Balm), m NGF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100" u="none" strike="noStrike">
                          <a:effectLst/>
                        </a:rPr>
                        <a:t>1,94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100" u="none" strike="noStrike">
                          <a:effectLst/>
                        </a:rPr>
                        <a:t>à 09:00 (TU)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56205239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100" u="none" strike="noStrike">
                          <a:effectLst/>
                        </a:rPr>
                        <a:t>HLagune , m NGF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100" u="none" strike="noStrike">
                          <a:effectLst/>
                        </a:rPr>
                        <a:t>0,49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100" u="none" strike="noStrike" dirty="0">
                          <a:effectLst/>
                        </a:rPr>
                        <a:t>à 09:00 (TU)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176307091"/>
                  </a:ext>
                </a:extLst>
              </a:tr>
              <a:tr h="9063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755339612"/>
                  </a:ext>
                </a:extLst>
              </a:tr>
              <a:tr h="190500">
                <a:tc gridSpan="3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100" b="1" u="none" strike="noStrike" dirty="0">
                          <a:effectLst/>
                        </a:rPr>
                        <a:t>Retrait du DN300+clapet 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87739617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100" u="none" strike="noStrike" dirty="0" err="1">
                          <a:effectLst/>
                        </a:rPr>
                        <a:t>Hkarst</a:t>
                      </a:r>
                      <a:r>
                        <a:rPr lang="fr-FR" sz="1100" u="none" strike="noStrike" dirty="0">
                          <a:effectLst/>
                        </a:rPr>
                        <a:t>  (P4 </a:t>
                      </a:r>
                      <a:r>
                        <a:rPr lang="fr-FR" sz="1100" u="none" strike="noStrike" dirty="0" err="1">
                          <a:effectLst/>
                        </a:rPr>
                        <a:t>Balm</a:t>
                      </a:r>
                      <a:r>
                        <a:rPr lang="fr-FR" sz="1100" u="none" strike="noStrike" dirty="0">
                          <a:effectLst/>
                        </a:rPr>
                        <a:t>), m NGF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100" u="none" strike="noStrike">
                          <a:effectLst/>
                        </a:rPr>
                        <a:t>1,94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100" u="none" strike="noStrike">
                          <a:effectLst/>
                        </a:rPr>
                        <a:t>à 11:00 (TU)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88934256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100" u="none" strike="noStrike">
                          <a:effectLst/>
                        </a:rPr>
                        <a:t>HLagune , m NGF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100" u="none" strike="noStrike">
                          <a:effectLst/>
                        </a:rPr>
                        <a:t>0,48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100" u="none" strike="noStrike" dirty="0">
                          <a:effectLst/>
                        </a:rPr>
                        <a:t>à11:00 (TU)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201026598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2E78A5D9-503E-134A-0962-14121E4199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0718" y="3706178"/>
            <a:ext cx="6822015" cy="2889754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116808C-359B-EEF1-9A40-B75F8FE8B4CC}"/>
              </a:ext>
            </a:extLst>
          </p:cNvPr>
          <p:cNvSpPr txBox="1"/>
          <p:nvPr/>
        </p:nvSpPr>
        <p:spPr>
          <a:xfrm>
            <a:off x="6483865" y="4455007"/>
            <a:ext cx="22012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solidFill>
                  <a:srgbClr val="FF0000"/>
                </a:solidFill>
                <a:latin typeface="Trebuchet MS" panose="020B0603020202020204" pitchFamily="34" charset="0"/>
              </a:rPr>
              <a:t>+ 6 cm (29,83-&gt;29,89)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A065B95-44AA-37B7-E35D-90C0D32EB5AA}"/>
              </a:ext>
            </a:extLst>
          </p:cNvPr>
          <p:cNvSpPr txBox="1"/>
          <p:nvPr/>
        </p:nvSpPr>
        <p:spPr>
          <a:xfrm>
            <a:off x="8731531" y="4752291"/>
            <a:ext cx="22140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solidFill>
                  <a:srgbClr val="FF0000"/>
                </a:solidFill>
                <a:latin typeface="Trebuchet MS" panose="020B0603020202020204" pitchFamily="34" charset="0"/>
              </a:rPr>
              <a:t>-16 cm (29,89-&gt;29,73)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73CB2E3-BA75-095F-DC62-28947E9FE1C5}"/>
              </a:ext>
            </a:extLst>
          </p:cNvPr>
          <p:cNvSpPr txBox="1"/>
          <p:nvPr/>
        </p:nvSpPr>
        <p:spPr>
          <a:xfrm>
            <a:off x="6677763" y="3706178"/>
            <a:ext cx="19239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solidFill>
                  <a:schemeClr val="accent2">
                    <a:lumMod val="50000"/>
                  </a:schemeClr>
                </a:solidFill>
                <a:latin typeface="Trebuchet MS" panose="020B0603020202020204" pitchFamily="34" charset="0"/>
              </a:rPr>
              <a:t>+4 cm (1,13-&gt;1,17)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1B511AA-F065-6423-DA5F-AEACCAF1DAA8}"/>
              </a:ext>
            </a:extLst>
          </p:cNvPr>
          <p:cNvSpPr txBox="1"/>
          <p:nvPr/>
        </p:nvSpPr>
        <p:spPr>
          <a:xfrm>
            <a:off x="8704008" y="3804914"/>
            <a:ext cx="19992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solidFill>
                  <a:schemeClr val="accent2">
                    <a:lumMod val="50000"/>
                  </a:schemeClr>
                </a:solidFill>
                <a:latin typeface="Trebuchet MS" panose="020B0603020202020204" pitchFamily="34" charset="0"/>
              </a:rPr>
              <a:t>-10 cm (1,18-&gt;1,08)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086D2489-3375-5054-D415-187A75FBE69F}"/>
              </a:ext>
            </a:extLst>
          </p:cNvPr>
          <p:cNvSpPr txBox="1"/>
          <p:nvPr/>
        </p:nvSpPr>
        <p:spPr>
          <a:xfrm>
            <a:off x="7854219" y="1974315"/>
            <a:ext cx="779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Trebuchet MS" panose="020B0603020202020204" pitchFamily="34" charset="0"/>
              </a:rPr>
              <a:t>91 l/s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4D276CD-D9F9-CC9A-4111-89B984E6A816}"/>
              </a:ext>
            </a:extLst>
          </p:cNvPr>
          <p:cNvSpPr txBox="1"/>
          <p:nvPr/>
        </p:nvSpPr>
        <p:spPr>
          <a:xfrm>
            <a:off x="8338547" y="2812622"/>
            <a:ext cx="779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Trebuchet MS" panose="020B0603020202020204" pitchFamily="34" charset="0"/>
              </a:rPr>
              <a:t>54 l/s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92FD9292-E0F3-5CAC-9AF7-7187E88CE534}"/>
              </a:ext>
            </a:extLst>
          </p:cNvPr>
          <p:cNvSpPr txBox="1"/>
          <p:nvPr/>
        </p:nvSpPr>
        <p:spPr>
          <a:xfrm>
            <a:off x="8791804" y="1494592"/>
            <a:ext cx="901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Trebuchet MS" panose="020B0603020202020204" pitchFamily="34" charset="0"/>
              </a:rPr>
              <a:t>131 l/s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D80748B-299B-7C08-55EB-A442D397B8EF}"/>
              </a:ext>
            </a:extLst>
          </p:cNvPr>
          <p:cNvSpPr txBox="1"/>
          <p:nvPr/>
        </p:nvSpPr>
        <p:spPr>
          <a:xfrm>
            <a:off x="95280" y="2857294"/>
            <a:ext cx="44378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u="sng" dirty="0">
                <a:latin typeface="Trebuchet MS" panose="020B0603020202020204" pitchFamily="34" charset="0"/>
              </a:rPr>
              <a:t>La pose du clapet </a:t>
            </a:r>
            <a:r>
              <a:rPr lang="fr-FR" sz="1600" dirty="0">
                <a:latin typeface="Trebuchet MS" panose="020B0603020202020204" pitchFamily="34" charset="0"/>
              </a:rPr>
              <a:t>induit une baisse brusque du débit mesuré (- 37 l/s) et une hausse brusque de la pression mesurée dans le dispositif (+ 6 cm), en F6 (+ 4 cm) et DEMT1.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63AA60C-5482-6341-FE96-DBF5B989DA74}"/>
              </a:ext>
            </a:extLst>
          </p:cNvPr>
          <p:cNvSpPr txBox="1"/>
          <p:nvPr/>
        </p:nvSpPr>
        <p:spPr>
          <a:xfrm>
            <a:off x="71424" y="4412777"/>
            <a:ext cx="45521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u="sng" dirty="0">
                <a:latin typeface="Trebuchet MS" panose="020B0603020202020204" pitchFamily="34" charset="0"/>
              </a:rPr>
              <a:t>Le retrait du clapet et du réducteur 300 </a:t>
            </a:r>
            <a:r>
              <a:rPr lang="fr-FR" sz="1600" dirty="0">
                <a:latin typeface="Trebuchet MS" panose="020B0603020202020204" pitchFamily="34" charset="0"/>
              </a:rPr>
              <a:t>induit une hausse brusque du débit mesuré (+ 77 l/s) et une baisse brusque de la pression mesurée dans le dispositif (- 16 cm), en F6 (- 10 cm) et DEMT1.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4C023B8-1FA5-A644-9A51-82FF6EAA74C9}"/>
              </a:ext>
            </a:extLst>
          </p:cNvPr>
          <p:cNvGrpSpPr/>
          <p:nvPr/>
        </p:nvGrpSpPr>
        <p:grpSpPr>
          <a:xfrm>
            <a:off x="295970" y="433888"/>
            <a:ext cx="10868214" cy="673077"/>
            <a:chOff x="661893" y="333836"/>
            <a:chExt cx="10868214" cy="673077"/>
          </a:xfrm>
        </p:grpSpPr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1BC0A707-75E4-CC49-08C6-2F4AFA44581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1893" y="635264"/>
              <a:ext cx="10868214" cy="371649"/>
            </a:xfrm>
            <a:prstGeom prst="rect">
              <a:avLst/>
            </a:prstGeom>
          </p:spPr>
        </p:pic>
        <p:cxnSp>
          <p:nvCxnSpPr>
            <p:cNvPr id="23" name="Connecteur droit 22">
              <a:extLst>
                <a:ext uri="{FF2B5EF4-FFF2-40B4-BE49-F238E27FC236}">
                  <a16:creationId xmlns:a16="http://schemas.microsoft.com/office/drawing/2014/main" id="{E85036F1-5A21-2976-17ED-50F41A106F4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349396" y="335632"/>
              <a:ext cx="0" cy="671281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ZoneTexte 23">
              <a:extLst>
                <a:ext uri="{FF2B5EF4-FFF2-40B4-BE49-F238E27FC236}">
                  <a16:creationId xmlns:a16="http://schemas.microsoft.com/office/drawing/2014/main" id="{DF1E0367-DB7A-4EFE-BEBF-5952DD69FCC8}"/>
                </a:ext>
              </a:extLst>
            </p:cNvPr>
            <p:cNvSpPr txBox="1"/>
            <p:nvPr/>
          </p:nvSpPr>
          <p:spPr>
            <a:xfrm>
              <a:off x="10062082" y="333836"/>
              <a:ext cx="6783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latin typeface="Trebuchet MS" panose="020B0603020202020204" pitchFamily="34" charset="0"/>
                </a:rPr>
                <a:t>2026</a:t>
              </a:r>
            </a:p>
          </p:txBody>
        </p:sp>
      </p:grp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42ED626F-E559-3AD0-E435-063304AE4B6A}"/>
              </a:ext>
            </a:extLst>
          </p:cNvPr>
          <p:cNvGrpSpPr/>
          <p:nvPr/>
        </p:nvGrpSpPr>
        <p:grpSpPr>
          <a:xfrm>
            <a:off x="8355338" y="740044"/>
            <a:ext cx="308098" cy="615139"/>
            <a:chOff x="8900365" y="821088"/>
            <a:chExt cx="308098" cy="615139"/>
          </a:xfrm>
        </p:grpSpPr>
        <p:sp>
          <p:nvSpPr>
            <p:cNvPr id="26" name="Étoile : 5 branches 25">
              <a:extLst>
                <a:ext uri="{FF2B5EF4-FFF2-40B4-BE49-F238E27FC236}">
                  <a16:creationId xmlns:a16="http://schemas.microsoft.com/office/drawing/2014/main" id="{B13F13AD-9402-76FD-49AB-898268DC27FC}"/>
                </a:ext>
              </a:extLst>
            </p:cNvPr>
            <p:cNvSpPr/>
            <p:nvPr/>
          </p:nvSpPr>
          <p:spPr>
            <a:xfrm>
              <a:off x="8926595" y="821088"/>
              <a:ext cx="255639" cy="245807"/>
            </a:xfrm>
            <a:prstGeom prst="star5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Trebuchet MS" panose="020B0603020202020204" pitchFamily="34" charset="0"/>
              </a:endParaRPr>
            </a:p>
          </p:txBody>
        </p:sp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1DBE2477-84D0-A48C-518F-A11DCE0ECC4A}"/>
                </a:ext>
              </a:extLst>
            </p:cNvPr>
            <p:cNvSpPr txBox="1"/>
            <p:nvPr/>
          </p:nvSpPr>
          <p:spPr>
            <a:xfrm>
              <a:off x="8900365" y="1066895"/>
              <a:ext cx="3080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FF0000"/>
                  </a:solidFill>
                  <a:latin typeface="Trebuchet MS" panose="020B0603020202020204" pitchFamily="34" charset="0"/>
                </a:rPr>
                <a:t>3</a:t>
              </a:r>
            </a:p>
          </p:txBody>
        </p:sp>
      </p:grpSp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915B16A5-2D83-C1B8-70DF-38D90B4A934A}"/>
              </a:ext>
            </a:extLst>
          </p:cNvPr>
          <p:cNvCxnSpPr>
            <a:cxnSpLocks/>
          </p:cNvCxnSpPr>
          <p:nvPr/>
        </p:nvCxnSpPr>
        <p:spPr>
          <a:xfrm>
            <a:off x="5273722" y="3181954"/>
            <a:ext cx="3246212" cy="0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F302372-F03C-BC89-D091-F1F6CD92EC58}"/>
              </a:ext>
            </a:extLst>
          </p:cNvPr>
          <p:cNvCxnSpPr>
            <a:cxnSpLocks/>
          </p:cNvCxnSpPr>
          <p:nvPr/>
        </p:nvCxnSpPr>
        <p:spPr>
          <a:xfrm>
            <a:off x="8791804" y="3181954"/>
            <a:ext cx="2108632" cy="0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ZoneTexte 34">
            <a:extLst>
              <a:ext uri="{FF2B5EF4-FFF2-40B4-BE49-F238E27FC236}">
                <a16:creationId xmlns:a16="http://schemas.microsoft.com/office/drawing/2014/main" id="{CD05BA20-2543-AC21-6975-5E096681E35D}"/>
              </a:ext>
            </a:extLst>
          </p:cNvPr>
          <p:cNvSpPr txBox="1"/>
          <p:nvPr/>
        </p:nvSpPr>
        <p:spPr>
          <a:xfrm>
            <a:off x="6629674" y="2886075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bg1">
                    <a:lumMod val="75000"/>
                  </a:schemeClr>
                </a:solidFill>
                <a:latin typeface="Trebuchet MS" panose="020B0603020202020204" pitchFamily="34" charset="0"/>
              </a:rPr>
              <a:t>DN300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000075F0-652A-4DD6-8829-2087927F7212}"/>
              </a:ext>
            </a:extLst>
          </p:cNvPr>
          <p:cNvSpPr txBox="1"/>
          <p:nvPr/>
        </p:nvSpPr>
        <p:spPr>
          <a:xfrm>
            <a:off x="9407538" y="2857294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bg1">
                    <a:lumMod val="75000"/>
                  </a:schemeClr>
                </a:solidFill>
                <a:latin typeface="Trebuchet MS" panose="020B0603020202020204" pitchFamily="34" charset="0"/>
              </a:rPr>
              <a:t>DN500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59BDCD9-BF2C-DB7B-148D-A314CD25700E}"/>
              </a:ext>
            </a:extLst>
          </p:cNvPr>
          <p:cNvSpPr txBox="1"/>
          <p:nvPr/>
        </p:nvSpPr>
        <p:spPr>
          <a:xfrm>
            <a:off x="7296302" y="323710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Trebuchet MS" panose="020B0603020202020204" pitchFamily="34" charset="0"/>
              </a:rPr>
              <a:t>2025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13CD2E8-8D80-5BB1-CAB3-B7F9B5500EEF}"/>
              </a:ext>
            </a:extLst>
          </p:cNvPr>
          <p:cNvSpPr/>
          <p:nvPr/>
        </p:nvSpPr>
        <p:spPr>
          <a:xfrm>
            <a:off x="8601688" y="1494592"/>
            <a:ext cx="129843" cy="131669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32CC91F-BCC8-06AF-2A56-1500373C1611}"/>
              </a:ext>
            </a:extLst>
          </p:cNvPr>
          <p:cNvSpPr txBox="1"/>
          <p:nvPr/>
        </p:nvSpPr>
        <p:spPr>
          <a:xfrm>
            <a:off x="7451618" y="1135442"/>
            <a:ext cx="15845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1"/>
                </a:solidFill>
              </a:rPr>
              <a:t>Pose puis retrait du clapet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DC5170F-DC55-81F9-0BC5-3674DF3ADDE8}"/>
              </a:ext>
            </a:extLst>
          </p:cNvPr>
          <p:cNvSpPr/>
          <p:nvPr/>
        </p:nvSpPr>
        <p:spPr>
          <a:xfrm>
            <a:off x="6629674" y="2857294"/>
            <a:ext cx="838691" cy="44416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B67484E-31CC-C80B-7693-B6137D1AF29C}"/>
              </a:ext>
            </a:extLst>
          </p:cNvPr>
          <p:cNvSpPr/>
          <p:nvPr/>
        </p:nvSpPr>
        <p:spPr>
          <a:xfrm>
            <a:off x="9408368" y="2840816"/>
            <a:ext cx="838691" cy="44416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36AF70E2-6DFF-BF2D-CA28-F8DC60EB294D}"/>
              </a:ext>
            </a:extLst>
          </p:cNvPr>
          <p:cNvCxnSpPr/>
          <p:nvPr/>
        </p:nvCxnSpPr>
        <p:spPr>
          <a:xfrm>
            <a:off x="8243908" y="1726954"/>
            <a:ext cx="419528" cy="1369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99092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3056F6-BADD-2C44-C802-AFF0FAEA8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space réservé du contenu 2">
            <a:extLst>
              <a:ext uri="{FF2B5EF4-FFF2-40B4-BE49-F238E27FC236}">
                <a16:creationId xmlns:a16="http://schemas.microsoft.com/office/drawing/2014/main" id="{98CBC75D-E6EB-8FE8-C77E-3504ACCF74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336" y="6204805"/>
            <a:ext cx="2304256" cy="65319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6E3FE885-AA60-071E-AE1B-7C5DD311B554}"/>
              </a:ext>
            </a:extLst>
          </p:cNvPr>
          <p:cNvSpPr txBox="1"/>
          <p:nvPr/>
        </p:nvSpPr>
        <p:spPr>
          <a:xfrm>
            <a:off x="263352" y="26977"/>
            <a:ext cx="12041039" cy="8070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defTabSz="685800">
              <a:spcBef>
                <a:spcPct val="0"/>
              </a:spcBef>
              <a:buNone/>
              <a:defRPr sz="2400" b="1"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r>
              <a:rPr lang="fr-FR" dirty="0"/>
              <a:t>Adaptation itérative des calculs et de l’installation sur la Vise pour prendre en compte les résultats des différents tests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7B42E957-AE04-7C28-8096-6417C238D605}"/>
              </a:ext>
            </a:extLst>
          </p:cNvPr>
          <p:cNvGrpSpPr/>
          <p:nvPr/>
        </p:nvGrpSpPr>
        <p:grpSpPr>
          <a:xfrm>
            <a:off x="0" y="789665"/>
            <a:ext cx="7381875" cy="3352800"/>
            <a:chOff x="4410075" y="1776413"/>
            <a:chExt cx="8077200" cy="3724275"/>
          </a:xfrm>
        </p:grpSpPr>
        <p:pic>
          <p:nvPicPr>
            <p:cNvPr id="9" name="Picture 2" descr="Une image contenant text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37E411C3-439F-B977-25F0-38858E9A31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10075" y="1776413"/>
              <a:ext cx="8077200" cy="37242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0" name="Connecteur droit avec flèche 9">
              <a:extLst>
                <a:ext uri="{FF2B5EF4-FFF2-40B4-BE49-F238E27FC236}">
                  <a16:creationId xmlns:a16="http://schemas.microsoft.com/office/drawing/2014/main" id="{CC8D37E9-EDAE-94D5-3D57-BDFC9DF7FDA6}"/>
                </a:ext>
              </a:extLst>
            </p:cNvPr>
            <p:cNvCxnSpPr>
              <a:cxnSpLocks/>
            </p:cNvCxnSpPr>
            <p:nvPr/>
          </p:nvCxnSpPr>
          <p:spPr>
            <a:xfrm>
              <a:off x="7886700" y="3324225"/>
              <a:ext cx="271462" cy="314325"/>
            </a:xfrm>
            <a:prstGeom prst="straightConnector1">
              <a:avLst/>
            </a:prstGeom>
            <a:ln w="38100">
              <a:solidFill>
                <a:schemeClr val="accent6"/>
              </a:solidFill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6223AF66-A8B5-A746-DFB0-2E160ADDD5E1}"/>
                </a:ext>
              </a:extLst>
            </p:cNvPr>
            <p:cNvSpPr txBox="1"/>
            <p:nvPr/>
          </p:nvSpPr>
          <p:spPr>
            <a:xfrm>
              <a:off x="6858000" y="2782669"/>
              <a:ext cx="1028699" cy="9230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b="1" dirty="0">
                  <a:solidFill>
                    <a:schemeClr val="accent6"/>
                  </a:solidFill>
                  <a:latin typeface="Trebuchet MS" panose="020B0603020202020204" pitchFamily="34" charset="0"/>
                </a:rPr>
                <a:t>Flux échange avec lagune</a:t>
              </a:r>
            </a:p>
          </p:txBody>
        </p:sp>
      </p:grpSp>
      <p:pic>
        <p:nvPicPr>
          <p:cNvPr id="12" name="Picture 4" descr="Une image contenant texte, carte, diagramme, atlas&#10;&#10;Le contenu généré par l’IA peut être incorrect.">
            <a:extLst>
              <a:ext uri="{FF2B5EF4-FFF2-40B4-BE49-F238E27FC236}">
                <a16:creationId xmlns:a16="http://schemas.microsoft.com/office/drawing/2014/main" id="{82A1A65D-0C21-344C-5976-B1D63A2283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933" y="572617"/>
            <a:ext cx="5365067" cy="3917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FE7BF0C5-9CE2-B050-8C8E-EAD438686BB7}"/>
              </a:ext>
            </a:extLst>
          </p:cNvPr>
          <p:cNvSpPr txBox="1"/>
          <p:nvPr/>
        </p:nvSpPr>
        <p:spPr>
          <a:xfrm>
            <a:off x="2967641" y="2466065"/>
            <a:ext cx="3337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solidFill>
                  <a:schemeClr val="accent6"/>
                </a:solidFill>
                <a:latin typeface="Trebuchet MS" panose="020B0603020202020204" pitchFamily="34" charset="0"/>
              </a:rPr>
              <a:t>Hl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41AAE30D-DF6A-0FAC-BB8A-E8FE01D388CE}"/>
              </a:ext>
            </a:extLst>
          </p:cNvPr>
          <p:cNvSpPr txBox="1"/>
          <p:nvPr/>
        </p:nvSpPr>
        <p:spPr>
          <a:xfrm>
            <a:off x="4400550" y="6352560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Trebuchet MS" panose="020B0603020202020204" pitchFamily="34" charset="0"/>
              </a:rPr>
              <a:t>C</a:t>
            </a:r>
            <a:r>
              <a:rPr lang="fr-FR" baseline="-25000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Trebuchet MS" panose="020B0603020202020204" pitchFamily="34" charset="0"/>
              </a:rPr>
              <a:t>aq</a:t>
            </a:r>
            <a:r>
              <a:rPr lang="fr-FR" baseline="-25000" dirty="0">
                <a:solidFill>
                  <a:schemeClr val="accent4"/>
                </a:solidFill>
                <a:latin typeface="Trebuchet MS" panose="020B0603020202020204" pitchFamily="34" charset="0"/>
              </a:rPr>
              <a:t>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98A1D3C-56B5-C9C9-1C5D-421C0CF41E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86" y="3781034"/>
            <a:ext cx="4076555" cy="247549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987AFFE-1E87-9695-3A7B-63AF6F405FE0}"/>
              </a:ext>
            </a:extLst>
          </p:cNvPr>
          <p:cNvSpPr txBox="1"/>
          <p:nvPr/>
        </p:nvSpPr>
        <p:spPr>
          <a:xfrm>
            <a:off x="4223792" y="4659750"/>
            <a:ext cx="77048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Les données issues des tests sont comparées aux résultats des calculs -&gt; amélioration itérative du schéma conceptuel et de la modélisation de la variation des débits de la Vise/d’échange avec la lagune </a:t>
            </a:r>
          </a:p>
        </p:txBody>
      </p:sp>
    </p:spTree>
    <p:extLst>
      <p:ext uri="{BB962C8B-B14F-4D97-AF65-F5344CB8AC3E}">
        <p14:creationId xmlns:p14="http://schemas.microsoft.com/office/powerpoint/2010/main" val="33888512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F04F3E-4EA9-E252-6302-B8667B4FC6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147D67E2-D937-DB3D-FD7F-DA4DC5F55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-171400"/>
            <a:ext cx="10972800" cy="947641"/>
          </a:xfrm>
        </p:spPr>
        <p:txBody>
          <a:bodyPr/>
          <a:lstStyle/>
          <a:p>
            <a:r>
              <a:rPr lang="fr-FR" dirty="0"/>
              <a:t>Conclusions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6F87B964-A6C2-E8E7-5AF3-8A111D38E564}"/>
              </a:ext>
            </a:extLst>
          </p:cNvPr>
          <p:cNvGrpSpPr/>
          <p:nvPr/>
        </p:nvGrpSpPr>
        <p:grpSpPr>
          <a:xfrm>
            <a:off x="191344" y="2564904"/>
            <a:ext cx="10441160" cy="3618012"/>
            <a:chOff x="551384" y="786248"/>
            <a:chExt cx="8760296" cy="2681908"/>
          </a:xfrm>
        </p:grpSpPr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A9F75371-F48B-F606-53FF-952469ADF3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3181" t="5278" r="11064" b="67816"/>
            <a:stretch>
              <a:fillRect/>
            </a:stretch>
          </p:blipFill>
          <p:spPr>
            <a:xfrm>
              <a:off x="551384" y="786248"/>
              <a:ext cx="8688282" cy="1845196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84C209A2-68F9-EAFC-CE32-A7A606DD36C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3182" t="83633" r="10353" b="4166"/>
            <a:stretch>
              <a:fillRect/>
            </a:stretch>
          </p:blipFill>
          <p:spPr>
            <a:xfrm>
              <a:off x="551384" y="2631444"/>
              <a:ext cx="8760296" cy="836712"/>
            </a:xfrm>
            <a:prstGeom prst="rect">
              <a:avLst/>
            </a:prstGeom>
          </p:spPr>
        </p:pic>
      </p:grp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F8C89CC4-5210-D165-9CEC-179428504FC6}"/>
              </a:ext>
            </a:extLst>
          </p:cNvPr>
          <p:cNvCxnSpPr>
            <a:cxnSpLocks/>
          </p:cNvCxnSpPr>
          <p:nvPr/>
        </p:nvCxnSpPr>
        <p:spPr>
          <a:xfrm>
            <a:off x="983432" y="2562173"/>
            <a:ext cx="2880320" cy="27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BC72B742-6B76-773D-E0CB-2D48A4700440}"/>
              </a:ext>
            </a:extLst>
          </p:cNvPr>
          <p:cNvCxnSpPr>
            <a:cxnSpLocks/>
          </p:cNvCxnSpPr>
          <p:nvPr/>
        </p:nvCxnSpPr>
        <p:spPr>
          <a:xfrm>
            <a:off x="3935760" y="2559442"/>
            <a:ext cx="388843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ZoneTexte 29">
            <a:extLst>
              <a:ext uri="{FF2B5EF4-FFF2-40B4-BE49-F238E27FC236}">
                <a16:creationId xmlns:a16="http://schemas.microsoft.com/office/drawing/2014/main" id="{0C546DD7-1281-AB21-0EC5-390669894778}"/>
              </a:ext>
            </a:extLst>
          </p:cNvPr>
          <p:cNvSpPr txBox="1"/>
          <p:nvPr/>
        </p:nvSpPr>
        <p:spPr>
          <a:xfrm>
            <a:off x="1415480" y="2130125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1"/>
                </a:solidFill>
              </a:rPr>
              <a:t>DN300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815EF915-39D2-82C6-1C40-7D17E52E1D59}"/>
              </a:ext>
            </a:extLst>
          </p:cNvPr>
          <p:cNvSpPr txBox="1"/>
          <p:nvPr/>
        </p:nvSpPr>
        <p:spPr>
          <a:xfrm>
            <a:off x="4151784" y="2130125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1"/>
                </a:solidFill>
              </a:rPr>
              <a:t>DN500</a:t>
            </a:r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5E907119-4F71-9EE7-D625-9B2F33FB4B73}"/>
              </a:ext>
            </a:extLst>
          </p:cNvPr>
          <p:cNvSpPr/>
          <p:nvPr/>
        </p:nvSpPr>
        <p:spPr>
          <a:xfrm>
            <a:off x="3719736" y="2708920"/>
            <a:ext cx="1080120" cy="2347966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D5AF1DAA-C551-58D5-AAC7-0F1A8FA5AFE8}"/>
              </a:ext>
            </a:extLst>
          </p:cNvPr>
          <p:cNvSpPr txBox="1"/>
          <p:nvPr/>
        </p:nvSpPr>
        <p:spPr>
          <a:xfrm>
            <a:off x="335360" y="776241"/>
            <a:ext cx="11449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Trebuchet MS" panose="020B0603020202020204" pitchFamily="34" charset="0"/>
              </a:rPr>
              <a:t>Les crues de fin 2025/début 2026 ont entrainé la réapparition de griffons secondaires : le programme va être adapté afin de prendre en compte ces observations toujours dans l’objectif de limiter l’impact d’un inversac</a:t>
            </a:r>
          </a:p>
        </p:txBody>
      </p:sp>
    </p:spTree>
    <p:extLst>
      <p:ext uri="{BB962C8B-B14F-4D97-AF65-F5344CB8AC3E}">
        <p14:creationId xmlns:p14="http://schemas.microsoft.com/office/powerpoint/2010/main" val="12170466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A878F849-95DB-FF4D-8327-B8090557C0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8" y="1484784"/>
            <a:ext cx="10944225" cy="417671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endParaRPr lang="fr-FR" dirty="0"/>
          </a:p>
        </p:txBody>
      </p:sp>
      <p:graphicFrame>
        <p:nvGraphicFramePr>
          <p:cNvPr id="5" name="Diagramme 4"/>
          <p:cNvGraphicFramePr/>
          <p:nvPr/>
        </p:nvGraphicFramePr>
        <p:xfrm>
          <a:off x="119336" y="836712"/>
          <a:ext cx="11521280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36" y="836712"/>
            <a:ext cx="2508131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36" y="2852936"/>
            <a:ext cx="2520280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36" y="4869160"/>
            <a:ext cx="2508131" cy="1751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00" y="4869160"/>
            <a:ext cx="4075093" cy="1844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4717" y="44624"/>
            <a:ext cx="1999686" cy="1665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594767" y="6505599"/>
            <a:ext cx="109452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</a:rPr>
              <a:t>https://www.brgm.fr/fr/reference-projet-acheve/dem-eaux-thau-gestion-ressources-eau-souterraine-aquifere-cotier-karstique</a:t>
            </a:r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19336" y="-38921"/>
            <a:ext cx="11355052" cy="947641"/>
          </a:xfrm>
        </p:spPr>
        <p:txBody>
          <a:bodyPr/>
          <a:lstStyle/>
          <a:p>
            <a:r>
              <a:rPr lang="fr-FR" dirty="0"/>
              <a:t>Acquisition de connaissance:  </a:t>
            </a:r>
            <a:r>
              <a:rPr lang="fr-FR" dirty="0" err="1"/>
              <a:t>DEMEAU’Thau</a:t>
            </a:r>
            <a:r>
              <a:rPr lang="fr-FR" dirty="0"/>
              <a:t> (2017-2022) : </a:t>
            </a:r>
            <a:r>
              <a:rPr lang="fr-F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le programme global en 1 diapo</a:t>
            </a:r>
          </a:p>
        </p:txBody>
      </p:sp>
    </p:spTree>
    <p:extLst>
      <p:ext uri="{BB962C8B-B14F-4D97-AF65-F5344CB8AC3E}">
        <p14:creationId xmlns:p14="http://schemas.microsoft.com/office/powerpoint/2010/main" val="2532993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>
            <a:extLst>
              <a:ext uri="{FF2B5EF4-FFF2-40B4-BE49-F238E27FC236}">
                <a16:creationId xmlns:a16="http://schemas.microsoft.com/office/drawing/2014/main" id="{11BE0F4D-2E67-C044-AD11-229AE77918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16480" y="2349500"/>
            <a:ext cx="6621760" cy="1511548"/>
          </a:xfrm>
        </p:spPr>
        <p:txBody>
          <a:bodyPr>
            <a:normAutofit fontScale="90000"/>
          </a:bodyPr>
          <a:lstStyle/>
          <a:p>
            <a:pPr algn="ctr"/>
            <a:br>
              <a:rPr lang="fr-FR" dirty="0"/>
            </a:br>
            <a:r>
              <a:rPr lang="fr-FR" dirty="0"/>
              <a:t>Merci de votre attention</a:t>
            </a:r>
            <a:br>
              <a:rPr lang="fr-FR" dirty="0"/>
            </a:br>
            <a:endParaRPr lang="fr-FR" dirty="0"/>
          </a:p>
        </p:txBody>
      </p:sp>
      <p:sp>
        <p:nvSpPr>
          <p:cNvPr id="12" name="Sous-titre 11">
            <a:extLst>
              <a:ext uri="{FF2B5EF4-FFF2-40B4-BE49-F238E27FC236}">
                <a16:creationId xmlns:a16="http://schemas.microsoft.com/office/drawing/2014/main" id="{55C92902-0470-9C4E-AF5C-F24CD3CF6297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789716" y="3729094"/>
            <a:ext cx="6621760" cy="342901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fr-FR" b="0" dirty="0">
                <a:solidFill>
                  <a:schemeClr val="bg1"/>
                </a:solidFill>
              </a:rPr>
              <a:t>www.smbt.fr</a:t>
            </a:r>
          </a:p>
          <a:p>
            <a:pPr algn="ctr"/>
            <a:endParaRPr lang="fr-FR" b="0" dirty="0">
              <a:solidFill>
                <a:schemeClr val="bg1"/>
              </a:solidFill>
            </a:endParaRPr>
          </a:p>
          <a:p>
            <a:pPr algn="ctr"/>
            <a:endParaRPr lang="fr-FR" b="0" dirty="0">
              <a:solidFill>
                <a:schemeClr val="bg1"/>
              </a:solidFill>
            </a:endParaRPr>
          </a:p>
          <a:p>
            <a:pPr algn="ctr"/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0" name="Zone de texte 12"/>
          <p:cNvSpPr txBox="1"/>
          <p:nvPr/>
        </p:nvSpPr>
        <p:spPr>
          <a:xfrm>
            <a:off x="4871107" y="5657850"/>
            <a:ext cx="1971675" cy="342900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a14="http://schemas.microsoft.com/office/mac/drawingml/2011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lc="http://schemas.openxmlformats.org/drawingml/2006/lockedCanvas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dirty="0"/>
              <a:t> </a:t>
            </a:r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D249D1E-F8DC-0E41-BF5E-0D5CB4B6A2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3807" y="5486902"/>
            <a:ext cx="1184442" cy="20044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3135FE94-1A1D-3843-AAD6-BD7BFDE65E25}"/>
              </a:ext>
            </a:extLst>
          </p:cNvPr>
          <p:cNvSpPr/>
          <p:nvPr/>
        </p:nvSpPr>
        <p:spPr>
          <a:xfrm>
            <a:off x="-86187" y="6705182"/>
            <a:ext cx="12255635" cy="132361"/>
          </a:xfrm>
          <a:prstGeom prst="rect">
            <a:avLst/>
          </a:prstGeom>
          <a:gradFill>
            <a:gsLst>
              <a:gs pos="0">
                <a:schemeClr val="tx2"/>
              </a:gs>
              <a:gs pos="6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696C1BE9-BDB8-E140-AB0F-7464FEF54CCA}"/>
              </a:ext>
            </a:extLst>
          </p:cNvPr>
          <p:cNvSpPr txBox="1"/>
          <p:nvPr/>
        </p:nvSpPr>
        <p:spPr>
          <a:xfrm>
            <a:off x="5375920" y="443786"/>
            <a:ext cx="5540217" cy="541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720"/>
              </a:lnSpc>
            </a:pPr>
            <a:r>
              <a:rPr lang="fr-FR" sz="3200" b="1" cap="all" dirty="0">
                <a:solidFill>
                  <a:schemeClr val="bg1"/>
                </a:solidFill>
              </a:rPr>
              <a:t>protéger</a:t>
            </a:r>
            <a:endParaRPr lang="fr-FR" sz="2000" b="1" cap="all" baseline="0" dirty="0">
              <a:solidFill>
                <a:schemeClr val="bg1"/>
              </a:solidFill>
            </a:endParaRPr>
          </a:p>
          <a:p>
            <a:pPr algn="r">
              <a:lnSpc>
                <a:spcPts val="1720"/>
              </a:lnSpc>
            </a:pPr>
            <a:r>
              <a:rPr lang="fr-FR" sz="2000" b="1" cap="all" dirty="0">
                <a:solidFill>
                  <a:schemeClr val="bg1"/>
                </a:solidFill>
              </a:rPr>
              <a:t>La ressource en eau</a:t>
            </a:r>
            <a:endParaRPr lang="fr-FR" sz="2000" b="1" cap="all" baseline="0" dirty="0">
              <a:solidFill>
                <a:schemeClr val="bg1"/>
              </a:solidFill>
            </a:endParaRPr>
          </a:p>
        </p:txBody>
      </p:sp>
      <p:pic>
        <p:nvPicPr>
          <p:cNvPr id="18" name="Graphique 17">
            <a:extLst>
              <a:ext uri="{FF2B5EF4-FFF2-40B4-BE49-F238E27FC236}">
                <a16:creationId xmlns:a16="http://schemas.microsoft.com/office/drawing/2014/main" id="{2D389059-58C0-6B4A-8670-6AE36B753658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64552" y="276133"/>
            <a:ext cx="651976" cy="644057"/>
          </a:xfrm>
          <a:prstGeom prst="rect">
            <a:avLst/>
          </a:prstGeom>
        </p:spPr>
      </p:pic>
      <p:sp>
        <p:nvSpPr>
          <p:cNvPr id="4" name="Sous-titre 11">
            <a:extLst>
              <a:ext uri="{FF2B5EF4-FFF2-40B4-BE49-F238E27FC236}">
                <a16:creationId xmlns:a16="http://schemas.microsoft.com/office/drawing/2014/main" id="{79D33AC9-4711-7F30-00A7-05253F47991E}"/>
              </a:ext>
            </a:extLst>
          </p:cNvPr>
          <p:cNvSpPr txBox="1">
            <a:spLocks/>
          </p:cNvSpPr>
          <p:nvPr/>
        </p:nvSpPr>
        <p:spPr>
          <a:xfrm>
            <a:off x="4879459" y="4164752"/>
            <a:ext cx="6621760" cy="3429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Trebuchet MS" panose="020B0703020202090204" pitchFamily="34" charset="0"/>
                <a:ea typeface="+mn-ea"/>
                <a:cs typeface="+mn-cs"/>
              </a:defRPr>
            </a:lvl2pPr>
            <a:lvl3pPr marL="0" indent="-172800" algn="l" defTabSz="6858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Trebuchet MS" panose="020B0703020202090204" pitchFamily="34" charset="0"/>
                <a:ea typeface="+mn-ea"/>
                <a:cs typeface="+mn-cs"/>
              </a:defRPr>
            </a:lvl3pPr>
            <a:lvl4pPr marL="288000" indent="-172800" algn="l" defTabSz="685800" rtl="0" eaLnBrk="1" latinLnBrk="0" hangingPunct="1">
              <a:spcBef>
                <a:spcPct val="20000"/>
              </a:spcBef>
              <a:buSzPct val="40000"/>
              <a:buFont typeface="Courier New" panose="02070309020205020404" pitchFamily="49" charset="0"/>
              <a:buChar char="o"/>
              <a:defRPr sz="1200" kern="1200">
                <a:solidFill>
                  <a:schemeClr val="tx1"/>
                </a:solidFill>
                <a:latin typeface="Trebuchet MS" panose="020B0703020202090204" pitchFamily="34" charset="0"/>
                <a:ea typeface="+mn-ea"/>
                <a:cs typeface="+mn-cs"/>
              </a:defRPr>
            </a:lvl4pPr>
            <a:lvl5pPr marL="360000" indent="-172800" algn="l" defTabSz="685800" rtl="0" eaLnBrk="1" latinLnBrk="0" hangingPunct="1">
              <a:spcBef>
                <a:spcPct val="20000"/>
              </a:spcBef>
              <a:buSzPct val="30000"/>
              <a:buFont typeface="Wingdings" pitchFamily="2" charset="2"/>
              <a:buChar char="§"/>
              <a:defRPr sz="1100" kern="1200">
                <a:solidFill>
                  <a:schemeClr val="tx1"/>
                </a:solidFill>
                <a:latin typeface="Trebuchet MS" panose="020B070302020209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b="0" dirty="0">
                <a:solidFill>
                  <a:schemeClr val="bg1"/>
                </a:solidFill>
              </a:rPr>
              <a:t>https://www.anel.asso.fr/</a:t>
            </a:r>
          </a:p>
          <a:p>
            <a:pPr algn="ctr"/>
            <a:endParaRPr lang="fr-FR" b="0" dirty="0">
              <a:solidFill>
                <a:schemeClr val="bg1"/>
              </a:solidFill>
            </a:endParaRPr>
          </a:p>
          <a:p>
            <a:pPr algn="ctr"/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014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id="{02985C50-232F-37ED-28E1-6A828829AD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984" y="878278"/>
            <a:ext cx="6639008" cy="5040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609601" y="836465"/>
            <a:ext cx="4742516" cy="5040807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Une géologie du territoire décrite </a:t>
            </a:r>
            <a:r>
              <a:rPr lang="fr-FR"/>
              <a:t>et exposée </a:t>
            </a:r>
            <a:r>
              <a:rPr lang="fr-FR" dirty="0"/>
              <a:t>suivant un modèle 3D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Un aquifère d’une Superficie de drainage 850 km² et Puissance de 300m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5 axes de Drainages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Plusieurs sources permanentes et temporaires présentes dans chaque axe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Un Bilan hydrologique global évalué sur la partie centrale (recharge moyenne sur 17 ans de 152 mm de pluie efficace, 7,5 Mm3)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623888" y="-171400"/>
            <a:ext cx="10972800" cy="947641"/>
          </a:xfrm>
        </p:spPr>
        <p:txBody>
          <a:bodyPr/>
          <a:lstStyle/>
          <a:p>
            <a:r>
              <a:rPr lang="fr-FR" dirty="0"/>
              <a:t>L’aquifère des calcaires jurassiques du Pli ouest de Montpellier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746C10-4637-CEF5-33D9-D44349C9EC12}"/>
              </a:ext>
            </a:extLst>
          </p:cNvPr>
          <p:cNvGrpSpPr/>
          <p:nvPr/>
        </p:nvGrpSpPr>
        <p:grpSpPr>
          <a:xfrm>
            <a:off x="5524461" y="980728"/>
            <a:ext cx="6241701" cy="4549071"/>
            <a:chOff x="1631504" y="643022"/>
            <a:chExt cx="9289032" cy="6159301"/>
          </a:xfrm>
        </p:grpSpPr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D84A92E1-B118-AEEC-5200-0DC2B281073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1504" y="643022"/>
              <a:ext cx="9289032" cy="61593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" name="Picture 4">
              <a:extLst>
                <a:ext uri="{FF2B5EF4-FFF2-40B4-BE49-F238E27FC236}">
                  <a16:creationId xmlns:a16="http://schemas.microsoft.com/office/drawing/2014/main" id="{A1136F81-82D5-9C31-D02B-CE045466EC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7753" y="5013490"/>
              <a:ext cx="1227035" cy="6399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96F18907-6373-79EB-040C-F1381D2F0408}"/>
                </a:ext>
              </a:extLst>
            </p:cNvPr>
            <p:cNvSpPr txBox="1"/>
            <p:nvPr/>
          </p:nvSpPr>
          <p:spPr>
            <a:xfrm>
              <a:off x="1839097" y="5641300"/>
              <a:ext cx="18592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(Vigouroux, 2008)</a:t>
              </a:r>
            </a:p>
          </p:txBody>
        </p:sp>
      </p:grp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9B75C463-062F-65A1-F641-E5C62BCB164C}"/>
              </a:ext>
            </a:extLst>
          </p:cNvPr>
          <p:cNvGrpSpPr/>
          <p:nvPr/>
        </p:nvGrpSpPr>
        <p:grpSpPr>
          <a:xfrm>
            <a:off x="5309410" y="1006665"/>
            <a:ext cx="6849582" cy="4784031"/>
            <a:chOff x="1559496" y="1816606"/>
            <a:chExt cx="6849582" cy="4784031"/>
          </a:xfrm>
        </p:grpSpPr>
        <p:pic>
          <p:nvPicPr>
            <p:cNvPr id="8" name="Picture 4">
              <a:extLst>
                <a:ext uri="{FF2B5EF4-FFF2-40B4-BE49-F238E27FC236}">
                  <a16:creationId xmlns:a16="http://schemas.microsoft.com/office/drawing/2014/main" id="{A4E33C1E-838A-1452-F0FD-006CBE8BF3D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59496" y="1816606"/>
              <a:ext cx="6849582" cy="47840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4">
              <a:extLst>
                <a:ext uri="{FF2B5EF4-FFF2-40B4-BE49-F238E27FC236}">
                  <a16:creationId xmlns:a16="http://schemas.microsoft.com/office/drawing/2014/main" id="{935E7D07-05C4-6276-4325-2492BA74039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83845" y="1868644"/>
              <a:ext cx="824498" cy="4726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9EAC3AAA-D5B0-1B2E-D822-E056F7EB2717}"/>
                </a:ext>
              </a:extLst>
            </p:cNvPr>
            <p:cNvSpPr txBox="1"/>
            <p:nvPr/>
          </p:nvSpPr>
          <p:spPr>
            <a:xfrm>
              <a:off x="1595813" y="2332325"/>
              <a:ext cx="18133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(Ladouche, 2020)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66501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993CA0-EE35-164E-2A34-C634D24742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space réservé du contenu 2">
            <a:extLst>
              <a:ext uri="{FF2B5EF4-FFF2-40B4-BE49-F238E27FC236}">
                <a16:creationId xmlns:a16="http://schemas.microsoft.com/office/drawing/2014/main" id="{B86093DB-0DA9-43C7-7D59-22B076FD00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76120" y="1916831"/>
            <a:ext cx="5015880" cy="2750545"/>
          </a:xfrm>
          <a:prstGeom prst="rect">
            <a:avLst/>
          </a:prstGeom>
        </p:spPr>
      </p:pic>
      <p:sp>
        <p:nvSpPr>
          <p:cNvPr id="6" name="Titre 5">
            <a:extLst>
              <a:ext uri="{FF2B5EF4-FFF2-40B4-BE49-F238E27FC236}">
                <a16:creationId xmlns:a16="http://schemas.microsoft.com/office/drawing/2014/main" id="{857CF94E-FFDF-6405-CAC8-21C33C0CB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-171400"/>
            <a:ext cx="10972800" cy="947641"/>
          </a:xfrm>
        </p:spPr>
        <p:txBody>
          <a:bodyPr/>
          <a:lstStyle/>
          <a:p>
            <a:r>
              <a:rPr lang="fr-FR" dirty="0"/>
              <a:t>La source sous marine de la Vise:</a:t>
            </a:r>
          </a:p>
        </p:txBody>
      </p:sp>
      <p:sp>
        <p:nvSpPr>
          <p:cNvPr id="4" name="Espace réservé du contenu 4">
            <a:extLst>
              <a:ext uri="{FF2B5EF4-FFF2-40B4-BE49-F238E27FC236}">
                <a16:creationId xmlns:a16="http://schemas.microsoft.com/office/drawing/2014/main" id="{E13C100B-6459-8B70-BF49-9032E2ED2AEE}"/>
              </a:ext>
            </a:extLst>
          </p:cNvPr>
          <p:cNvSpPr txBox="1">
            <a:spLocks/>
          </p:cNvSpPr>
          <p:nvPr/>
        </p:nvSpPr>
        <p:spPr>
          <a:xfrm>
            <a:off x="356740" y="620688"/>
            <a:ext cx="6482443" cy="50408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Trebuchet MS" panose="020B0703020202090204" pitchFamily="34" charset="0"/>
                <a:ea typeface="+mn-ea"/>
                <a:cs typeface="+mn-cs"/>
              </a:defRPr>
            </a:lvl2pPr>
            <a:lvl3pPr marL="0" indent="-172800" algn="l" defTabSz="6858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Trebuchet MS" panose="020B0703020202090204" pitchFamily="34" charset="0"/>
                <a:ea typeface="+mn-ea"/>
                <a:cs typeface="+mn-cs"/>
              </a:defRPr>
            </a:lvl3pPr>
            <a:lvl4pPr marL="288000" indent="-172800" algn="l" defTabSz="685800" rtl="0" eaLnBrk="1" latinLnBrk="0" hangingPunct="1">
              <a:spcBef>
                <a:spcPct val="20000"/>
              </a:spcBef>
              <a:buSzPct val="40000"/>
              <a:buFont typeface="Courier New" panose="02070309020205020404" pitchFamily="49" charset="0"/>
              <a:buChar char="o"/>
              <a:defRPr sz="1200" kern="1200">
                <a:solidFill>
                  <a:schemeClr val="tx1"/>
                </a:solidFill>
                <a:latin typeface="Trebuchet MS" panose="020B0703020202090204" pitchFamily="34" charset="0"/>
                <a:ea typeface="+mn-ea"/>
                <a:cs typeface="+mn-cs"/>
              </a:defRPr>
            </a:lvl4pPr>
            <a:lvl5pPr marL="360000" indent="-172800" algn="l" defTabSz="685800" rtl="0" eaLnBrk="1" latinLnBrk="0" hangingPunct="1">
              <a:spcBef>
                <a:spcPct val="20000"/>
              </a:spcBef>
              <a:buSzPct val="30000"/>
              <a:buFont typeface="Wingdings" pitchFamily="2" charset="2"/>
              <a:buChar char="§"/>
              <a:defRPr sz="1100" kern="1200">
                <a:solidFill>
                  <a:schemeClr val="tx1"/>
                </a:solidFill>
                <a:latin typeface="Trebuchet MS" panose="020B070302020209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dirty="0"/>
              <a:t>Une(s) résurgence(s) à 29 m de profondeur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dirty="0"/>
              <a:t>Un aquifère à  +de 100m de profondeur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dirty="0"/>
              <a:t>2,1 Mm3 d’eau écoulé en moyenne par année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dirty="0"/>
              <a:t>Un débit entre 40 et 300 litre/s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dirty="0"/>
              <a:t>Des inversions possibles </a:t>
            </a:r>
            <a:r>
              <a:rPr lang="fr-FR" dirty="0">
                <a:sym typeface="Wingdings" panose="05000000000000000000" pitchFamily="2" charset="2"/>
              </a:rPr>
              <a:t> fonctionnement en intrusion</a:t>
            </a:r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A688355-EE23-8B93-39CC-A944B56061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8168" y="4740963"/>
            <a:ext cx="4117213" cy="212843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192AF6B-B368-6862-0ED2-7B47321C98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117" y="2492896"/>
            <a:ext cx="6655067" cy="429309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D1376E18-7A77-5CE0-B81B-32FFCEBACE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77870" y="43240"/>
            <a:ext cx="2814768" cy="175255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6DEE4A2-3D8E-BFE0-9CD0-E73986EF301D}"/>
              </a:ext>
            </a:extLst>
          </p:cNvPr>
          <p:cNvSpPr/>
          <p:nvPr/>
        </p:nvSpPr>
        <p:spPr>
          <a:xfrm>
            <a:off x="8962372" y="710644"/>
            <a:ext cx="216024" cy="21464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79D0F554-CBBF-E982-6D70-78E01B56F7B0}"/>
              </a:ext>
            </a:extLst>
          </p:cNvPr>
          <p:cNvCxnSpPr>
            <a:cxnSpLocks/>
            <a:stCxn id="13" idx="1"/>
          </p:cNvCxnSpPr>
          <p:nvPr/>
        </p:nvCxnSpPr>
        <p:spPr>
          <a:xfrm flipH="1">
            <a:off x="4569884" y="817964"/>
            <a:ext cx="4392488" cy="196937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739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2961D1-5C78-585A-0248-09C2172D5E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A15439D1-D751-CC17-BCE1-745DE5BC58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741777"/>
            <a:ext cx="10958513" cy="5423527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8FF9A92B-AED6-362A-DCA9-F825C87BF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-171400"/>
            <a:ext cx="10972800" cy="947641"/>
          </a:xfrm>
        </p:spPr>
        <p:txBody>
          <a:bodyPr/>
          <a:lstStyle/>
          <a:p>
            <a:r>
              <a:rPr lang="fr-FR" dirty="0"/>
              <a:t>Un </a:t>
            </a:r>
            <a:r>
              <a:rPr lang="fr-FR" dirty="0" err="1"/>
              <a:t>inversac</a:t>
            </a:r>
            <a:r>
              <a:rPr lang="fr-FR" dirty="0"/>
              <a:t> se représente conceptuellement comment et quelle loi suit-il ?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C67469A-9AB4-1356-1056-E07483AD9B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82" r="5128"/>
          <a:stretch/>
        </p:blipFill>
        <p:spPr>
          <a:xfrm>
            <a:off x="124954" y="1772815"/>
            <a:ext cx="8231213" cy="502042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533807E-1C3D-8071-2DEA-AA58E6AFC19B}"/>
              </a:ext>
            </a:extLst>
          </p:cNvPr>
          <p:cNvSpPr txBox="1"/>
          <p:nvPr/>
        </p:nvSpPr>
        <p:spPr>
          <a:xfrm>
            <a:off x="1559496" y="637051"/>
            <a:ext cx="9677960" cy="1015663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Historique « </a:t>
            </a:r>
            <a:r>
              <a:rPr lang="fr-FR" sz="2000" b="1" dirty="0" err="1">
                <a:solidFill>
                  <a:srgbClr val="FF0000"/>
                </a:solidFill>
              </a:rPr>
              <a:t>inversac</a:t>
            </a:r>
            <a:r>
              <a:rPr lang="fr-FR" sz="2000" b="1" dirty="0">
                <a:solidFill>
                  <a:srgbClr val="FF0000"/>
                </a:solidFill>
              </a:rPr>
              <a:t> » (8 référencés):</a:t>
            </a:r>
          </a:p>
          <a:p>
            <a:r>
              <a:rPr lang="fr-FR" sz="2000" b="1" dirty="0">
                <a:solidFill>
                  <a:srgbClr val="FF0000"/>
                </a:solidFill>
              </a:rPr>
              <a:t>-1967 à 1969, 1982/83, 1992/93, 2008, 2010, 2014, 2020/22, 2023/24</a:t>
            </a:r>
          </a:p>
          <a:p>
            <a:r>
              <a:rPr lang="fr-FR" sz="2000" b="1" dirty="0" err="1">
                <a:solidFill>
                  <a:srgbClr val="FF0000"/>
                </a:solidFill>
              </a:rPr>
              <a:t>Inversac</a:t>
            </a:r>
            <a:r>
              <a:rPr lang="fr-FR" sz="2000" b="1" dirty="0">
                <a:solidFill>
                  <a:srgbClr val="FF0000"/>
                </a:solidFill>
              </a:rPr>
              <a:t> 2020/2022 (17 mois): 250 T de sel  et 7 Mm3 d’eau entrant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C95E61A-BC72-3BAF-D784-2D7E08E1D4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7816" y="2924944"/>
            <a:ext cx="3779230" cy="3024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26751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9B8661-8F62-E4AE-3731-B2A943C85E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4DE8BAF2-9FAA-6BAB-5529-D779FA8E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717236"/>
            <a:ext cx="10958513" cy="5423527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dirty="0"/>
              <a:t>Une Salinisation progressive et par étape de l’aquifère et de la ressource en eau locale: propagation aux environs et en profondeurs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dirty="0"/>
              <a:t>Des risques pour les forages d’exploitation du thermalisme (Balaruc-les-Bains, première station thermale de France en nb de curiste)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dirty="0"/>
              <a:t>Une perte de l’eau potable de la commune à la source </a:t>
            </a:r>
            <a:r>
              <a:rPr lang="fr-FR" sz="2400" dirty="0" err="1"/>
              <a:t>Cauvy</a:t>
            </a:r>
            <a:endParaRPr lang="fr-FR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dirty="0"/>
              <a:t>Des problèmes et risques sur les usages domestique et agricoles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4DCDA6F2-1C7A-33C5-C1AC-87D345FA6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-171400"/>
            <a:ext cx="10972800" cy="947641"/>
          </a:xfrm>
        </p:spPr>
        <p:txBody>
          <a:bodyPr/>
          <a:lstStyle/>
          <a:p>
            <a:r>
              <a:rPr lang="fr-FR" dirty="0"/>
              <a:t>Quels sont les impacts des </a:t>
            </a:r>
            <a:r>
              <a:rPr lang="fr-FR" dirty="0" err="1"/>
              <a:t>inversacs</a:t>
            </a:r>
            <a:r>
              <a:rPr lang="fr-FR" dirty="0"/>
              <a:t> et les enjeux ?</a:t>
            </a:r>
          </a:p>
        </p:txBody>
      </p:sp>
    </p:spTree>
    <p:extLst>
      <p:ext uri="{BB962C8B-B14F-4D97-AF65-F5344CB8AC3E}">
        <p14:creationId xmlns:p14="http://schemas.microsoft.com/office/powerpoint/2010/main" val="573103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59" t="6509"/>
          <a:stretch/>
        </p:blipFill>
        <p:spPr bwMode="auto">
          <a:xfrm>
            <a:off x="6763047" y="692696"/>
            <a:ext cx="5333511" cy="319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A878F849-95DB-FF4D-8327-B8090557C0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8" y="1484784"/>
            <a:ext cx="10944225" cy="417671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endParaRPr lang="fr-FR" dirty="0"/>
          </a:p>
        </p:txBody>
      </p:sp>
      <p:sp>
        <p:nvSpPr>
          <p:cNvPr id="2" name="ZoneTexte 1"/>
          <p:cNvSpPr txBox="1"/>
          <p:nvPr/>
        </p:nvSpPr>
        <p:spPr>
          <a:xfrm>
            <a:off x="-24680" y="586423"/>
            <a:ext cx="720080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0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000" b="1" dirty="0"/>
              <a:t>La loi de tarage du débit de la source : EXPLICATIONS</a:t>
            </a:r>
          </a:p>
          <a:p>
            <a:pPr marL="285750" indent="-285750">
              <a:buFontTx/>
              <a:buChar char="-"/>
            </a:pPr>
            <a:r>
              <a:rPr lang="fr-FR" sz="2000" dirty="0"/>
              <a:t>Un aquifère 70 m en dessous de la source</a:t>
            </a:r>
          </a:p>
          <a:p>
            <a:pPr marL="285750" indent="-285750">
              <a:buFontTx/>
              <a:buChar char="-"/>
            </a:pPr>
            <a:endParaRPr lang="fr-FR" sz="2000" dirty="0"/>
          </a:p>
          <a:p>
            <a:pPr marL="285750" indent="-285750">
              <a:buFontTx/>
              <a:buChar char="-"/>
            </a:pPr>
            <a:r>
              <a:rPr lang="fr-FR" sz="2000" dirty="0"/>
              <a:t>Un équilibre hydrostatique: différence poids de colonne d’eau</a:t>
            </a:r>
          </a:p>
          <a:p>
            <a:pPr marL="285750" indent="-285750">
              <a:buFontTx/>
              <a:buChar char="-"/>
            </a:pPr>
            <a:endParaRPr lang="fr-FR" sz="2000" dirty="0"/>
          </a:p>
          <a:p>
            <a:pPr marL="285750" indent="-285750">
              <a:buFontTx/>
              <a:buChar char="-"/>
            </a:pPr>
            <a:r>
              <a:rPr lang="fr-FR" sz="2000" dirty="0"/>
              <a:t>Une formulation qui permet de déterminer ou </a:t>
            </a:r>
            <a:r>
              <a:rPr lang="fr-FR" sz="2000" dirty="0" err="1"/>
              <a:t>pré-déterminer</a:t>
            </a:r>
            <a:r>
              <a:rPr lang="fr-FR" sz="2000" dirty="0"/>
              <a:t> le débit de la source</a:t>
            </a:r>
          </a:p>
          <a:p>
            <a:pPr marL="285750" indent="-285750">
              <a:buFontTx/>
              <a:buChar char="-"/>
            </a:pPr>
            <a:endParaRPr lang="fr-FR" sz="2000" dirty="0"/>
          </a:p>
          <a:p>
            <a:pPr marL="285750" indent="-285750">
              <a:buFontTx/>
              <a:buChar char="-"/>
            </a:pPr>
            <a:r>
              <a:rPr lang="fr-FR" sz="2000" dirty="0">
                <a:solidFill>
                  <a:srgbClr val="FF0000"/>
                </a:solidFill>
              </a:rPr>
              <a:t>Un aléa « </a:t>
            </a:r>
            <a:r>
              <a:rPr lang="fr-FR" sz="2000" dirty="0" err="1">
                <a:solidFill>
                  <a:srgbClr val="FF0000"/>
                </a:solidFill>
              </a:rPr>
              <a:t>inversac</a:t>
            </a:r>
            <a:r>
              <a:rPr lang="fr-FR" sz="2000" dirty="0">
                <a:solidFill>
                  <a:srgbClr val="FF0000"/>
                </a:solidFill>
              </a:rPr>
              <a:t> » qui va doubler avec un niveau de la mer à +20 cm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342900" indent="-342900">
              <a:buFont typeface="Wingdings"/>
              <a:buChar char="à"/>
            </a:pPr>
            <a:endParaRPr lang="fr-FR" dirty="0">
              <a:sym typeface="Wingdings" panose="05000000000000000000" pitchFamily="2" charset="2"/>
            </a:endParaRPr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19336" y="-38921"/>
            <a:ext cx="11355052" cy="947641"/>
          </a:xfrm>
        </p:spPr>
        <p:txBody>
          <a:bodyPr/>
          <a:lstStyle/>
          <a:p>
            <a:r>
              <a:rPr lang="fr-FR" dirty="0"/>
              <a:t>Une équation qui nous permet de comprendre , anticiper, prédire et évaluer : BRGM: Ladouche, 2022</a:t>
            </a:r>
            <a:endParaRPr lang="fr-FR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9925" y="6093296"/>
            <a:ext cx="1356628" cy="655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7796513" y="4515127"/>
            <a:ext cx="288032" cy="72008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7796513" y="5229200"/>
            <a:ext cx="288032" cy="100811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6799925" y="4159651"/>
            <a:ext cx="288032" cy="205940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/>
          <p:cNvSpPr txBox="1"/>
          <p:nvPr/>
        </p:nvSpPr>
        <p:spPr>
          <a:xfrm>
            <a:off x="6165602" y="3573016"/>
            <a:ext cx="15865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err="1"/>
              <a:t>Hp</a:t>
            </a:r>
            <a:r>
              <a:rPr lang="fr-FR" sz="1600" b="1" dirty="0"/>
              <a:t>:</a:t>
            </a:r>
          </a:p>
          <a:p>
            <a:pPr algn="ctr"/>
            <a:r>
              <a:rPr lang="fr-FR" sz="1600" b="1" dirty="0" err="1"/>
              <a:t>Piézo</a:t>
            </a:r>
            <a:endParaRPr lang="fr-FR" sz="1600" b="1" dirty="0"/>
          </a:p>
        </p:txBody>
      </p:sp>
      <p:sp>
        <p:nvSpPr>
          <p:cNvPr id="12" name="ZoneTexte 11"/>
          <p:cNvSpPr txBox="1"/>
          <p:nvPr/>
        </p:nvSpPr>
        <p:spPr>
          <a:xfrm>
            <a:off x="8156553" y="5326834"/>
            <a:ext cx="11679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/>
              <a:t>P: profondeur (70m)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7814778" y="4000534"/>
            <a:ext cx="15865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FF0000"/>
                </a:solidFill>
              </a:rPr>
              <a:t>He: niveau lagune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8761" y="6157831"/>
            <a:ext cx="1356628" cy="655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11025349" y="4005065"/>
            <a:ext cx="288032" cy="227852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10028761" y="4361524"/>
            <a:ext cx="288032" cy="1922067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7032104" y="4581128"/>
                <a:ext cx="809259" cy="4062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fr-FR" sz="20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fr-FR" sz="2000" b="1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𝐐</m:t>
                          </m:r>
                        </m:e>
                        <m:sub>
                          <m:r>
                            <a:rPr lang="fr-FR" sz="2000" b="1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𝐕𝐢𝐬𝐞</m:t>
                          </m:r>
                        </m:sub>
                        <m:sup>
                          <m:r>
                            <a:rPr lang="fr-FR" sz="2000" b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</m:sup>
                      </m:sSubSup>
                    </m:oMath>
                  </m:oMathPara>
                </a14:m>
                <a:endParaRPr lang="fr-FR" sz="2000" b="1" dirty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2104" y="4581128"/>
                <a:ext cx="809259" cy="406265"/>
              </a:xfrm>
              <a:prstGeom prst="rect">
                <a:avLst/>
              </a:prstGeom>
              <a:blipFill rotWithShape="1">
                <a:blip r:embed="rId4"/>
                <a:stretch>
                  <a:fillRect b="-1044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10300496" y="4437112"/>
                <a:ext cx="80925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fr-FR" sz="20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fr-FR" sz="2000" b="1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𝐐</m:t>
                          </m:r>
                        </m:e>
                        <m:sub>
                          <m:r>
                            <a:rPr lang="fr-FR" sz="2000" b="1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𝐕𝐢𝐬𝐞</m:t>
                          </m:r>
                        </m:sub>
                        <m:sup>
                          <m:r>
                            <a:rPr lang="fr-FR" sz="2000" b="1" i="0" smtClean="0"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</m:sup>
                      </m:sSubSup>
                    </m:oMath>
                  </m:oMathPara>
                </a14:m>
                <a:endParaRPr lang="fr-FR" sz="2000" b="1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00496" y="4437112"/>
                <a:ext cx="809259" cy="400110"/>
              </a:xfrm>
              <a:prstGeom prst="rect">
                <a:avLst/>
              </a:prstGeom>
              <a:blipFill rotWithShape="1">
                <a:blip r:embed="rId5"/>
                <a:stretch>
                  <a:fillRect b="-1060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ZoneTexte 18"/>
          <p:cNvSpPr txBox="1"/>
          <p:nvPr/>
        </p:nvSpPr>
        <p:spPr>
          <a:xfrm>
            <a:off x="9324549" y="4200539"/>
            <a:ext cx="8482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err="1"/>
              <a:t>Hp</a:t>
            </a:r>
            <a:endParaRPr lang="fr-FR" sz="1600" b="1" dirty="0"/>
          </a:p>
        </p:txBody>
      </p:sp>
      <p:sp>
        <p:nvSpPr>
          <p:cNvPr id="20" name="ZoneTexte 19"/>
          <p:cNvSpPr txBox="1"/>
          <p:nvPr/>
        </p:nvSpPr>
        <p:spPr>
          <a:xfrm>
            <a:off x="11385389" y="4005064"/>
            <a:ext cx="5179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FF0000"/>
                </a:solidFill>
              </a:rPr>
              <a:t>He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9501823" y="4510709"/>
                <a:ext cx="52392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𝝆</m:t>
                          </m:r>
                        </m:e>
                        <m:sub>
                          <m:r>
                            <a:rPr lang="fr-FR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fr-FR" sz="20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1823" y="4510709"/>
                <a:ext cx="523925" cy="400110"/>
              </a:xfrm>
              <a:prstGeom prst="rect">
                <a:avLst/>
              </a:prstGeom>
              <a:blipFill rotWithShape="1">
                <a:blip r:embed="rId6"/>
                <a:stretch>
                  <a:fillRect b="-75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8156553" y="4580476"/>
                <a:ext cx="50629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𝝆</m:t>
                          </m:r>
                        </m:e>
                        <m:sub>
                          <m:r>
                            <a:rPr lang="fr-FR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𝒔</m:t>
                          </m:r>
                        </m:sub>
                      </m:sSub>
                    </m:oMath>
                  </m:oMathPara>
                </a14:m>
                <a:endParaRPr lang="fr-FR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6553" y="4580476"/>
                <a:ext cx="506292" cy="400110"/>
              </a:xfrm>
              <a:prstGeom prst="rect">
                <a:avLst/>
              </a:prstGeom>
              <a:blipFill rotWithShape="1">
                <a:blip r:embed="rId7"/>
                <a:stretch>
                  <a:fillRect b="-75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11455900" y="4308152"/>
                <a:ext cx="50629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𝝆</m:t>
                          </m:r>
                        </m:e>
                        <m:sub>
                          <m:r>
                            <a:rPr lang="fr-FR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𝒔</m:t>
                          </m:r>
                        </m:sub>
                      </m:sSub>
                    </m:oMath>
                  </m:oMathPara>
                </a14:m>
                <a:endParaRPr lang="fr-FR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55900" y="4308152"/>
                <a:ext cx="506292" cy="400110"/>
              </a:xfrm>
              <a:prstGeom prst="rect">
                <a:avLst/>
              </a:prstGeom>
              <a:blipFill rotWithShape="1">
                <a:blip r:embed="rId8"/>
                <a:stretch>
                  <a:fillRect b="-923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8216626" y="5957776"/>
                <a:ext cx="52392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𝝆</m:t>
                          </m:r>
                        </m:e>
                        <m:sub>
                          <m:r>
                            <a:rPr lang="fr-FR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fr-FR" sz="20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6626" y="5957776"/>
                <a:ext cx="523925" cy="400110"/>
              </a:xfrm>
              <a:prstGeom prst="rect">
                <a:avLst/>
              </a:prstGeom>
              <a:blipFill rotWithShape="1">
                <a:blip r:embed="rId9"/>
                <a:stretch>
                  <a:fillRect b="-75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Connecteur droit avec flèche 25"/>
          <p:cNvCxnSpPr/>
          <p:nvPr/>
        </p:nvCxnSpPr>
        <p:spPr>
          <a:xfrm>
            <a:off x="7392144" y="4124350"/>
            <a:ext cx="0" cy="384770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/>
          <p:cNvCxnSpPr/>
          <p:nvPr/>
        </p:nvCxnSpPr>
        <p:spPr>
          <a:xfrm>
            <a:off x="10632504" y="3980334"/>
            <a:ext cx="0" cy="384770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0536" y="908224"/>
            <a:ext cx="1041656" cy="543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703784" y="4578446"/>
                <a:ext cx="4801314" cy="7176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fr-FR" b="1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fr-FR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𝐐</m:t>
                        </m:r>
                      </m:e>
                      <m:sub>
                        <m:r>
                          <a:rPr lang="fr-FR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𝐕𝐢𝐬𝐞</m:t>
                        </m:r>
                      </m:sub>
                      <m:sup>
                        <m:r>
                          <a:rPr lang="fr-FR" b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bSup>
                    <m:r>
                      <a:rPr lang="fr-FR" b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fr-FR" b="1" i="1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fr-FR" b="1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b="1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𝐂</m:t>
                            </m:r>
                          </m:e>
                          <m:sup>
                            <m:r>
                              <a:rPr lang="fr-FR" b="1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fr-FR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𝟐𝐀</m:t>
                        </m:r>
                      </m:den>
                    </m:f>
                    <m:d>
                      <m:dPr>
                        <m:ctrlPr>
                          <a:rPr lang="fr-FR" b="1" i="1">
                            <a:effectLst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ad>
                          <m:radPr>
                            <m:degHide m:val="on"/>
                            <m:ctrlPr>
                              <a:rPr lang="fr-FR" b="1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fr-FR" b="1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𝟏</m:t>
                            </m:r>
                            <m:r>
                              <a:rPr lang="fr-FR" b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fr-FR" b="1" i="1"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fr-FR" b="1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𝟒</m:t>
                                </m:r>
                                <m:sSup>
                                  <m:sSupPr>
                                    <m:ctrlPr>
                                      <a:rPr lang="fr-FR" b="1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b="1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𝐀</m:t>
                                    </m:r>
                                  </m:e>
                                  <m:sup>
                                    <m:r>
                                      <a:rPr lang="fr-FR" b="1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num>
                              <m:den>
                                <m:sSup>
                                  <m:sSupPr>
                                    <m:ctrlPr>
                                      <a:rPr lang="fr-FR" b="1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b="1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𝐂</m:t>
                                    </m:r>
                                  </m:e>
                                  <m:sup>
                                    <m:r>
                                      <a:rPr lang="fr-FR" b="1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den>
                            </m:f>
                            <m:d>
                              <m:dPr>
                                <m:ctrlPr>
                                  <a:rPr lang="fr-FR" b="1" i="1"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fr-FR" b="1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b="1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𝐇</m:t>
                                    </m:r>
                                  </m:e>
                                  <m:sub>
                                    <m:r>
                                      <a:rPr lang="fr-FR" b="1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𝐏</m:t>
                                    </m:r>
                                  </m:sub>
                                </m:sSub>
                                <m:r>
                                  <a:rPr lang="fr-FR" b="1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type m:val="skw"/>
                                    <m:ctrlPr>
                                      <a:rPr lang="fr-FR" b="1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fr-FR" b="1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b="1" i="1"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𝛒</m:t>
                                        </m:r>
                                      </m:e>
                                      <m:sub>
                                        <m:r>
                                          <a:rPr lang="fr-FR" b="1" i="1"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𝐞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fr-FR" b="1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b="1" i="1"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𝛒</m:t>
                                        </m:r>
                                      </m:e>
                                      <m:sub>
                                        <m:r>
                                          <a:rPr lang="fr-FR" b="1" i="1"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𝟎</m:t>
                                        </m:r>
                                      </m:sub>
                                    </m:sSub>
                                  </m:den>
                                </m:f>
                                <m:sSub>
                                  <m:sSubPr>
                                    <m:ctrlPr>
                                      <a:rPr lang="fr-FR" b="1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b="1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𝐇</m:t>
                                    </m:r>
                                  </m:e>
                                  <m:sub>
                                    <m:r>
                                      <a:rPr lang="fr-FR" b="1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𝐞</m:t>
                                    </m:r>
                                  </m:sub>
                                </m:sSub>
                              </m:e>
                            </m:d>
                          </m:e>
                        </m:rad>
                        <m:r>
                          <a:rPr lang="fr-FR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fr-FR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𝟏</m:t>
                        </m:r>
                      </m:e>
                    </m:d>
                  </m:oMath>
                </a14:m>
                <a:r>
                  <a:rPr lang="fr-FR" b="1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	</a:t>
                </a:r>
                <a:endParaRPr lang="fr-FR" b="1" dirty="0"/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784" y="4578446"/>
                <a:ext cx="4801314" cy="71763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631776" y="5298526"/>
                <a:ext cx="5775171" cy="7227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fr-FR" b="1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fr-FR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𝑸</m:t>
                        </m:r>
                      </m:e>
                      <m:sub>
                        <m:r>
                          <a:rPr lang="fr-FR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𝑽𝒊𝒔𝒆</m:t>
                        </m:r>
                      </m:sub>
                      <m:sup>
                        <m:r>
                          <a:rPr lang="fr-FR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</m:sup>
                    </m:sSubSup>
                    <m:r>
                      <a:rPr lang="fr-FR" b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fr-FR" b="1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fr-FR" b="1" i="1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fr-FR" b="1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b="1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𝑪</m:t>
                            </m:r>
                          </m:e>
                          <m:sup>
                            <m:r>
                              <a:rPr lang="fr-FR" b="1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fr-FR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fr-FR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𝑨</m:t>
                        </m:r>
                      </m:den>
                    </m:f>
                    <m:d>
                      <m:dPr>
                        <m:ctrlPr>
                          <a:rPr lang="fr-FR" b="1" i="1">
                            <a:effectLst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ad>
                          <m:radPr>
                            <m:degHide m:val="on"/>
                            <m:ctrlPr>
                              <a:rPr lang="fr-FR" b="1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fr-FR" b="1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𝟏</m:t>
                            </m:r>
                            <m:r>
                              <a:rPr lang="fr-FR" b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fr-FR" b="1" i="1"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fr-FR" b="1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𝟒</m:t>
                                </m:r>
                                <m:sSup>
                                  <m:sSupPr>
                                    <m:ctrlPr>
                                      <a:rPr lang="fr-FR" b="1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b="1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𝑨</m:t>
                                    </m:r>
                                  </m:e>
                                  <m:sup>
                                    <m:r>
                                      <a:rPr lang="fr-FR" b="1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num>
                              <m:den>
                                <m:sSup>
                                  <m:sSupPr>
                                    <m:ctrlPr>
                                      <a:rPr lang="fr-FR" b="1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b="1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𝑪</m:t>
                                    </m:r>
                                  </m:e>
                                  <m:sup>
                                    <m:r>
                                      <a:rPr lang="fr-FR" b="1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den>
                            </m:f>
                            <m:d>
                              <m:dPr>
                                <m:ctrlPr>
                                  <a:rPr lang="fr-FR" b="1" i="1"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type m:val="skw"/>
                                    <m:ctrlPr>
                                      <a:rPr lang="fr-FR" b="1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fr-FR" b="1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b="1" i="1"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𝝆</m:t>
                                        </m:r>
                                      </m:e>
                                      <m:sub>
                                        <m:r>
                                          <a:rPr lang="fr-FR" b="1" i="1"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𝒆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fr-FR" b="1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b="1" i="1"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𝝆</m:t>
                                        </m:r>
                                      </m:e>
                                      <m:sub>
                                        <m:r>
                                          <a:rPr lang="fr-FR" b="1" i="1"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𝟎</m:t>
                                        </m:r>
                                      </m:sub>
                                    </m:sSub>
                                  </m:den>
                                </m:f>
                                <m:d>
                                  <m:dPr>
                                    <m:ctrlPr>
                                      <a:rPr lang="fr-FR" b="1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fr-FR" b="1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b="1" i="1"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𝑯</m:t>
                                        </m:r>
                                      </m:e>
                                      <m:sub>
                                        <m:r>
                                          <a:rPr lang="fr-FR" b="1" i="1"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𝒆</m:t>
                                        </m:r>
                                      </m:sub>
                                    </m:sSub>
                                    <m:r>
                                      <a:rPr lang="fr-FR" b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+</m:t>
                                    </m:r>
                                    <m:r>
                                      <a:rPr lang="fr-FR" b="1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𝑷</m:t>
                                    </m:r>
                                  </m:e>
                                </m:d>
                                <m:r>
                                  <a:rPr lang="fr-FR" b="1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fr-FR" b="1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b="1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𝑯</m:t>
                                    </m:r>
                                  </m:e>
                                  <m:sub>
                                    <m:r>
                                      <a:rPr lang="fr-FR" b="1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𝑷</m:t>
                                    </m:r>
                                  </m:sub>
                                </m:sSub>
                                <m:r>
                                  <a:rPr lang="fr-FR" b="1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fr-FR" b="1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𝑷</m:t>
                                </m:r>
                              </m:e>
                            </m:d>
                          </m:e>
                        </m:rad>
                        <m:r>
                          <a:rPr lang="fr-FR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fr-FR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𝟏</m:t>
                        </m:r>
                      </m:e>
                    </m:d>
                  </m:oMath>
                </a14:m>
                <a:r>
                  <a:rPr lang="fr-FR" b="1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fr-FR" b="1" dirty="0"/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776" y="5298526"/>
                <a:ext cx="5775171" cy="72276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/>
              <p:cNvSpPr/>
              <p:nvPr/>
            </p:nvSpPr>
            <p:spPr>
              <a:xfrm>
                <a:off x="6303050" y="5573637"/>
                <a:ext cx="52392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𝝆</m:t>
                          </m:r>
                        </m:e>
                        <m:sub>
                          <m:r>
                            <a:rPr lang="fr-FR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fr-FR" sz="20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3050" y="5573637"/>
                <a:ext cx="523925" cy="400110"/>
              </a:xfrm>
              <a:prstGeom prst="rect">
                <a:avLst/>
              </a:prstGeom>
              <a:blipFill rotWithShape="1">
                <a:blip r:embed="rId13"/>
                <a:stretch>
                  <a:fillRect b="-75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ZoneTexte 2"/>
          <p:cNvSpPr txBox="1"/>
          <p:nvPr/>
        </p:nvSpPr>
        <p:spPr>
          <a:xfrm>
            <a:off x="1271464" y="4283804"/>
            <a:ext cx="4366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i="1" dirty="0"/>
              <a:t>Formulation posée par </a:t>
            </a:r>
            <a:r>
              <a:rPr lang="fr-FR" b="1" i="1" dirty="0" err="1"/>
              <a:t>Ladouche</a:t>
            </a:r>
            <a:r>
              <a:rPr lang="fr-FR" b="1" i="1" dirty="0"/>
              <a:t> B. (BRGM)</a:t>
            </a:r>
          </a:p>
        </p:txBody>
      </p:sp>
      <p:grpSp>
        <p:nvGrpSpPr>
          <p:cNvPr id="1027" name="Groupe 1026"/>
          <p:cNvGrpSpPr/>
          <p:nvPr/>
        </p:nvGrpSpPr>
        <p:grpSpPr>
          <a:xfrm>
            <a:off x="8099902" y="739285"/>
            <a:ext cx="3857717" cy="2807866"/>
            <a:chOff x="8099902" y="739285"/>
            <a:chExt cx="3857717" cy="2807866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9902" y="739285"/>
              <a:ext cx="3857717" cy="28078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5" name="Ellipse 24"/>
            <p:cNvSpPr/>
            <p:nvPr/>
          </p:nvSpPr>
          <p:spPr>
            <a:xfrm>
              <a:off x="10632504" y="1556792"/>
              <a:ext cx="320224" cy="288032"/>
            </a:xfrm>
            <a:prstGeom prst="ellipse">
              <a:avLst/>
            </a:pr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24" name="ZoneTexte 1023"/>
            <p:cNvSpPr txBox="1"/>
            <p:nvPr/>
          </p:nvSpPr>
          <p:spPr>
            <a:xfrm>
              <a:off x="10939650" y="1179838"/>
              <a:ext cx="9637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P4-Balm</a:t>
              </a:r>
            </a:p>
          </p:txBody>
        </p:sp>
        <p:sp>
          <p:nvSpPr>
            <p:cNvPr id="1025" name="Flèche vers le bas 1024"/>
            <p:cNvSpPr/>
            <p:nvPr/>
          </p:nvSpPr>
          <p:spPr>
            <a:xfrm>
              <a:off x="10707075" y="1179838"/>
              <a:ext cx="213461" cy="376954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987098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A878F849-95DB-FF4D-8327-B8090557C0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8" y="1484784"/>
            <a:ext cx="10944225" cy="417671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endParaRPr lang="fr-FR" dirty="0"/>
          </a:p>
        </p:txBody>
      </p:sp>
      <p:sp>
        <p:nvSpPr>
          <p:cNvPr id="2" name="ZoneTexte 1"/>
          <p:cNvSpPr txBox="1"/>
          <p:nvPr/>
        </p:nvSpPr>
        <p:spPr>
          <a:xfrm>
            <a:off x="230288" y="458956"/>
            <a:ext cx="11961712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4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b="1" dirty="0"/>
              <a:t>Plusieurs possibilités et stratégies proposées dans les conclusions du programme d’étude vis-à-vis du risque </a:t>
            </a:r>
            <a:r>
              <a:rPr lang="fr-FR" sz="2400" b="1" dirty="0" err="1"/>
              <a:t>inversac</a:t>
            </a:r>
            <a:endParaRPr lang="fr-FR" sz="24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2400" b="1" dirty="0"/>
          </a:p>
          <a:p>
            <a:pPr marL="457200" indent="-457200">
              <a:buFont typeface="+mj-lt"/>
              <a:buAutoNum type="arabicPeriod"/>
            </a:pPr>
            <a:r>
              <a:rPr lang="fr-FR" sz="2400" b="1" u="sng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 RIEN FAIRE</a:t>
            </a:r>
            <a:r>
              <a:rPr lang="fr-FR" sz="2400" b="1" dirty="0"/>
              <a:t>: accepter l’aléa </a:t>
            </a:r>
          </a:p>
          <a:p>
            <a:pPr marL="457200" indent="-457200">
              <a:buFont typeface="+mj-lt"/>
              <a:buAutoNum type="arabicPeriod"/>
            </a:pPr>
            <a:endParaRPr lang="fr-FR" sz="2400" b="1" dirty="0"/>
          </a:p>
          <a:p>
            <a:pPr marL="457200" indent="-457200">
              <a:buFont typeface="+mj-lt"/>
              <a:buAutoNum type="arabicPeriod"/>
            </a:pPr>
            <a:r>
              <a:rPr lang="fr-FR" sz="2400" b="1" u="sng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ISOLER LES DEUX RESERVOIRS </a:t>
            </a:r>
            <a:r>
              <a:rPr lang="fr-FR" sz="2400" b="1" dirty="0"/>
              <a:t>en cas d’</a:t>
            </a:r>
            <a:r>
              <a:rPr lang="fr-FR" sz="2400" b="1" dirty="0" err="1"/>
              <a:t>inversac</a:t>
            </a:r>
            <a:endParaRPr lang="fr-FR" sz="2400" b="1" dirty="0"/>
          </a:p>
          <a:p>
            <a:pPr marL="457200" indent="-457200">
              <a:buFont typeface="+mj-lt"/>
              <a:buAutoNum type="arabicPeriod"/>
            </a:pPr>
            <a:endParaRPr lang="fr-FR" sz="2400" b="1" dirty="0"/>
          </a:p>
          <a:p>
            <a:pPr marL="457200" indent="-457200">
              <a:buFont typeface="+mj-lt"/>
              <a:buAutoNum type="arabicPeriod"/>
            </a:pPr>
            <a:endParaRPr lang="fr-FR" sz="2400" b="1" dirty="0"/>
          </a:p>
          <a:p>
            <a:pPr marL="457200" indent="-457200">
              <a:buFont typeface="+mj-lt"/>
              <a:buAutoNum type="arabicPeriod"/>
            </a:pPr>
            <a:r>
              <a:rPr lang="fr-FR" sz="2400" b="1" u="sng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RECHARGE ARTIFICIELLE </a:t>
            </a:r>
            <a:r>
              <a:rPr lang="fr-FR" sz="2400" b="1" dirty="0"/>
              <a:t>en prévision d’un </a:t>
            </a:r>
            <a:r>
              <a:rPr lang="fr-FR" sz="2400" b="1" dirty="0" err="1"/>
              <a:t>inversac</a:t>
            </a:r>
            <a:r>
              <a:rPr lang="fr-FR" sz="2400" b="1" dirty="0"/>
              <a:t>  (possibilité de mobiliser des ressources d’</a:t>
            </a:r>
            <a:r>
              <a:rPr lang="fr-FR" sz="2400" b="1" dirty="0" err="1"/>
              <a:t>aquadomitia</a:t>
            </a:r>
            <a:r>
              <a:rPr lang="fr-FR" sz="2400" b="1" dirty="0"/>
              <a:t> en hiver de l’ordre de 0.5 à 1 Mm3)</a:t>
            </a:r>
          </a:p>
          <a:p>
            <a:pPr marL="457200" indent="-457200">
              <a:buFont typeface="+mj-lt"/>
              <a:buAutoNum type="arabicPeriod"/>
            </a:pPr>
            <a:endParaRPr lang="fr-FR" sz="2400" b="1" dirty="0"/>
          </a:p>
          <a:p>
            <a:pPr marL="457200" indent="-457200">
              <a:buFont typeface="+mj-lt"/>
              <a:buAutoNum type="arabicPeriod"/>
            </a:pPr>
            <a:r>
              <a:rPr lang="fr-FR" sz="2400" b="1" u="sng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REGULER LA VIDANGE DE L’AQUIFERE </a:t>
            </a:r>
            <a:r>
              <a:rPr lang="fr-FR" sz="2400" b="1" dirty="0"/>
              <a:t>par la source de la vise</a:t>
            </a:r>
          </a:p>
          <a:p>
            <a:pPr marL="457200" indent="-457200">
              <a:buFont typeface="+mj-lt"/>
              <a:buAutoNum type="arabicPeriod"/>
            </a:pPr>
            <a:endParaRPr lang="fr-FR" sz="2400" b="1" dirty="0"/>
          </a:p>
          <a:p>
            <a:pPr marL="457200" indent="-457200">
              <a:buFont typeface="+mj-lt"/>
              <a:buAutoNum type="arabicPeriod"/>
            </a:pPr>
            <a:r>
              <a:rPr lang="fr-FR" sz="2400" b="1" u="sng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REDUIRE LES PRELEVEMENTS</a:t>
            </a:r>
            <a:r>
              <a:rPr lang="fr-FR" sz="2400" b="1" dirty="0">
                <a:sym typeface="Wingdings" panose="05000000000000000000" pitchFamily="2" charset="2"/>
              </a:rPr>
              <a:t> </a:t>
            </a:r>
            <a:r>
              <a:rPr lang="fr-FR" sz="1600" b="1" dirty="0">
                <a:sym typeface="Wingdings" panose="05000000000000000000" pitchFamily="2" charset="2"/>
              </a:rPr>
              <a:t>déjà réalisé (AEP, poisson soleil, St-Gobain, Thermes) mais pas suffisant (ex:2020)</a:t>
            </a:r>
            <a:endParaRPr lang="fr-FR" sz="1600" dirty="0"/>
          </a:p>
          <a:p>
            <a:pPr marL="342900" indent="-342900">
              <a:buFont typeface="Wingdings"/>
              <a:buChar char="à"/>
            </a:pPr>
            <a:endParaRPr lang="fr-FR" sz="2000" dirty="0">
              <a:sym typeface="Wingdings" panose="05000000000000000000" pitchFamily="2" charset="2"/>
            </a:endParaRPr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19336" y="-38921"/>
            <a:ext cx="11355052" cy="947641"/>
          </a:xfrm>
        </p:spPr>
        <p:txBody>
          <a:bodyPr/>
          <a:lstStyle/>
          <a:p>
            <a:r>
              <a:rPr lang="fr-FR" dirty="0"/>
              <a:t>Bilan </a:t>
            </a:r>
            <a:r>
              <a:rPr lang="fr-FR" dirty="0" err="1"/>
              <a:t>DEMEAU’Thau</a:t>
            </a:r>
            <a:r>
              <a:rPr lang="fr-FR" dirty="0"/>
              <a:t> (2022) :  </a:t>
            </a:r>
            <a:r>
              <a:rPr lang="fr-F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propositions de solutions techniques pour la réduction des risques d’</a:t>
            </a:r>
            <a:r>
              <a:rPr lang="fr-F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inversac</a:t>
            </a:r>
            <a:endParaRPr lang="fr-FR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9" name="Groupe 8"/>
          <p:cNvGrpSpPr/>
          <p:nvPr/>
        </p:nvGrpSpPr>
        <p:grpSpPr>
          <a:xfrm>
            <a:off x="119336" y="2636912"/>
            <a:ext cx="11817696" cy="2880320"/>
            <a:chOff x="119336" y="2636912"/>
            <a:chExt cx="11817696" cy="3384376"/>
          </a:xfrm>
        </p:grpSpPr>
        <p:grpSp>
          <p:nvGrpSpPr>
            <p:cNvPr id="5" name="Groupe 4"/>
            <p:cNvGrpSpPr/>
            <p:nvPr/>
          </p:nvGrpSpPr>
          <p:grpSpPr>
            <a:xfrm>
              <a:off x="119336" y="2636912"/>
              <a:ext cx="11817696" cy="3384376"/>
              <a:chOff x="119336" y="2636912"/>
              <a:chExt cx="11817696" cy="3384376"/>
            </a:xfrm>
          </p:grpSpPr>
          <p:sp>
            <p:nvSpPr>
              <p:cNvPr id="3" name="Rectangle 2"/>
              <p:cNvSpPr/>
              <p:nvPr/>
            </p:nvSpPr>
            <p:spPr>
              <a:xfrm>
                <a:off x="119336" y="2636912"/>
                <a:ext cx="11784632" cy="1152128"/>
              </a:xfrm>
              <a:prstGeom prst="rect">
                <a:avLst/>
              </a:prstGeom>
              <a:noFill/>
              <a:ln w="635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152400" y="4869160"/>
                <a:ext cx="11784632" cy="1152128"/>
              </a:xfrm>
              <a:prstGeom prst="rect">
                <a:avLst/>
              </a:prstGeom>
              <a:noFill/>
              <a:ln w="635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7" name="ZoneTexte 6"/>
            <p:cNvSpPr txBox="1"/>
            <p:nvPr/>
          </p:nvSpPr>
          <p:spPr>
            <a:xfrm>
              <a:off x="263352" y="3923308"/>
              <a:ext cx="11640616" cy="90409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r-FR" sz="3200" b="1" dirty="0">
                  <a:solidFill>
                    <a:srgbClr val="FF0000"/>
                  </a:solidFill>
                </a:rPr>
                <a:t>Expérimentation va permettre de tester ces 2 possibilités</a:t>
              </a:r>
            </a:p>
            <a:p>
              <a:endParaRPr lang="fr-FR" sz="12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23450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A878F849-95DB-FF4D-8327-B8090557C0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8" y="1484784"/>
            <a:ext cx="10944225" cy="417671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191344" y="82361"/>
            <a:ext cx="11881320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projet expérimental complexe et long à mettre en place mais essentiel pour les masses d’eau concernées et leurs usages:</a:t>
            </a:r>
          </a:p>
          <a:p>
            <a:pPr algn="ctr"/>
            <a:endParaRPr lang="fr-FR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fr-FR" sz="2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Une volonté des décideurs publics: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l’action et la protection (après concertation et adhésion au projet 2023-2024)</a:t>
            </a:r>
          </a:p>
          <a:p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fr-FR" sz="2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environnement: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à -27m,  l’interface et l’équilibre entre la lagune et l’aquifère du Pli Ouest</a:t>
            </a:r>
          </a:p>
          <a:p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fr-FR" sz="2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objectif :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Eviter et réduire les impacts des </a:t>
            </a:r>
            <a:r>
              <a:rPr lang="fr-FR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inversacs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fr-FR" sz="2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dispositif: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capter, couvrir, sécuriser la source</a:t>
            </a:r>
          </a:p>
          <a:p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fr-FR" sz="2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 moyens financiers: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mutualiser et investir pour tenter de sécuriser l’avenir vis-à-vis des risques (480 </a:t>
            </a:r>
            <a:r>
              <a:rPr lang="fr-FR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K.euros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endParaRPr lang="fr-FR" sz="2000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fr-FR" sz="2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 moyens humains :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concevoir, fabriquer, déposer, expérimenter, observer, analyser, prévoir, choisir, gérer, surveiller, superviser, contrôler et monitorer, autoriser</a:t>
            </a:r>
          </a:p>
          <a:p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fr-FR" sz="2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Mots d’ordre dans la mise en œuvre du projet:  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Précautions,  Transparence, communication et partage d’information, précision, ingéniosité, coordination, surveillance, patience </a:t>
            </a:r>
          </a:p>
          <a:p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Objet 5"/>
          <p:cNvGraphicFramePr>
            <a:graphicFrameLocks noChangeAspect="1"/>
          </p:cNvGraphicFramePr>
          <p:nvPr/>
        </p:nvGraphicFramePr>
        <p:xfrm>
          <a:off x="2447925" y="2228850"/>
          <a:ext cx="28575" cy="28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OpenOffice" r:id="rId2" imgW="0" imgH="0" progId="opendocument.ImpressDocument.1">
                  <p:embed/>
                </p:oleObj>
              </mc:Choice>
              <mc:Fallback>
                <p:oleObj name="OpenOffice" r:id="rId2" imgW="0" imgH="0" progId="opendocument.ImpressDocument.1">
                  <p:embed/>
                  <p:pic>
                    <p:nvPicPr>
                      <p:cNvPr id="6" name="Objet 5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447925" y="2228850"/>
                        <a:ext cx="28575" cy="28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C7B80256-3A74-B436-E40E-9DE9C35F6A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344" y="883035"/>
            <a:ext cx="11809312" cy="5974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480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5B281-6848-AE9D-5313-8BBBABADFB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C686D8C2-1EA4-A0E5-608F-A2B90A16BD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5133" y="1392257"/>
            <a:ext cx="2495898" cy="5410955"/>
          </a:xfrm>
          <a:prstGeom prst="rect">
            <a:avLst/>
          </a:prstGeom>
        </p:spPr>
      </p:pic>
      <p:pic>
        <p:nvPicPr>
          <p:cNvPr id="3" name="Espace réservé du contenu 2">
            <a:extLst>
              <a:ext uri="{FF2B5EF4-FFF2-40B4-BE49-F238E27FC236}">
                <a16:creationId xmlns:a16="http://schemas.microsoft.com/office/drawing/2014/main" id="{9360DC78-9E0F-4486-4352-90CA54773D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416" y="6256524"/>
            <a:ext cx="2121806" cy="601475"/>
          </a:xfrm>
          <a:prstGeom prst="rect">
            <a:avLst/>
          </a:prstGeom>
        </p:spPr>
      </p:pic>
      <p:sp>
        <p:nvSpPr>
          <p:cNvPr id="6" name="Titre 5">
            <a:extLst>
              <a:ext uri="{FF2B5EF4-FFF2-40B4-BE49-F238E27FC236}">
                <a16:creationId xmlns:a16="http://schemas.microsoft.com/office/drawing/2014/main" id="{D7F488BE-E153-011D-CD10-4E81D8F6D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275" y="-240073"/>
            <a:ext cx="12005592" cy="947641"/>
          </a:xfrm>
        </p:spPr>
        <p:txBody>
          <a:bodyPr/>
          <a:lstStyle/>
          <a:p>
            <a:r>
              <a:rPr lang="fr-FR" dirty="0"/>
              <a:t>Conception des équipements sur la Vise : évolution pour pouvoir expérimenter </a:t>
            </a: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DF5B5BA6-F65A-A91E-58E8-79B7DA57DE58}"/>
              </a:ext>
            </a:extLst>
          </p:cNvPr>
          <p:cNvSpPr txBox="1"/>
          <p:nvPr/>
        </p:nvSpPr>
        <p:spPr>
          <a:xfrm>
            <a:off x="93204" y="560873"/>
            <a:ext cx="11873426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dirty="0">
                <a:latin typeface="Trebuchet MS" panose="020B0603020202020204" pitchFamily="34" charset="0"/>
                <a:ea typeface="Calibri"/>
                <a:cs typeface="Calibri"/>
              </a:rPr>
              <a:t>Passage </a:t>
            </a:r>
            <a:r>
              <a:rPr lang="en-US" sz="1600" dirty="0" err="1">
                <a:latin typeface="Trebuchet MS" panose="020B0603020202020204" pitchFamily="34" charset="0"/>
                <a:ea typeface="Calibri"/>
                <a:cs typeface="Calibri"/>
              </a:rPr>
              <a:t>d'une</a:t>
            </a:r>
            <a:r>
              <a:rPr lang="en-US" sz="1600" dirty="0">
                <a:latin typeface="Trebuchet MS" panose="020B0603020202020204" pitchFamily="34" charset="0"/>
                <a:ea typeface="Calibri"/>
                <a:cs typeface="Calibri"/>
              </a:rPr>
              <a:t> longueur </a:t>
            </a:r>
            <a:r>
              <a:rPr lang="en-US" sz="1600" dirty="0" err="1">
                <a:latin typeface="Trebuchet MS" panose="020B0603020202020204" pitchFamily="34" charset="0"/>
                <a:ea typeface="Calibri"/>
                <a:cs typeface="Calibri"/>
              </a:rPr>
              <a:t>totale</a:t>
            </a:r>
            <a:r>
              <a:rPr lang="en-US" sz="1600" dirty="0">
                <a:latin typeface="Trebuchet MS" panose="020B0603020202020204" pitchFamily="34" charset="0"/>
                <a:ea typeface="Calibri"/>
                <a:cs typeface="Calibri"/>
              </a:rPr>
              <a:t> de 5.2 m à 5.6 m avec le </a:t>
            </a:r>
            <a:r>
              <a:rPr lang="en-US" sz="1600" dirty="0" err="1">
                <a:latin typeface="Trebuchet MS" panose="020B0603020202020204" pitchFamily="34" charset="0"/>
                <a:ea typeface="Calibri"/>
                <a:cs typeface="Calibri"/>
              </a:rPr>
              <a:t>remplacement</a:t>
            </a:r>
            <a:r>
              <a:rPr lang="en-US" sz="1600" dirty="0">
                <a:latin typeface="Trebuchet MS" panose="020B0603020202020204" pitchFamily="34" charset="0"/>
                <a:ea typeface="Calibri"/>
                <a:cs typeface="Calibri"/>
              </a:rPr>
              <a:t> du tube de </a:t>
            </a:r>
            <a:r>
              <a:rPr lang="en-US" sz="1600" dirty="0" err="1">
                <a:latin typeface="Trebuchet MS" panose="020B0603020202020204" pitchFamily="34" charset="0"/>
                <a:ea typeface="Calibri"/>
                <a:cs typeface="Calibri"/>
              </a:rPr>
              <a:t>tranquillisation</a:t>
            </a:r>
            <a:r>
              <a:rPr lang="en-US" sz="1600" dirty="0">
                <a:latin typeface="Trebuchet MS" panose="020B0603020202020204" pitchFamily="34" charset="0"/>
                <a:ea typeface="Calibri"/>
                <a:cs typeface="Calibri"/>
              </a:rPr>
              <a:t> + </a:t>
            </a:r>
            <a:r>
              <a:rPr lang="en-US" sz="1600" dirty="0" err="1">
                <a:latin typeface="Trebuchet MS" panose="020B0603020202020204" pitchFamily="34" charset="0"/>
                <a:ea typeface="Calibri"/>
                <a:cs typeface="Calibri"/>
              </a:rPr>
              <a:t>l'ajout</a:t>
            </a:r>
            <a:r>
              <a:rPr lang="en-US" sz="1600" dirty="0">
                <a:latin typeface="Trebuchet MS" panose="020B0603020202020204" pitchFamily="34" charset="0"/>
                <a:ea typeface="Calibri"/>
                <a:cs typeface="Calibri"/>
              </a:rPr>
              <a:t> des deux modules </a:t>
            </a:r>
            <a:r>
              <a:rPr lang="en-US" sz="1600" dirty="0" err="1">
                <a:latin typeface="Trebuchet MS" panose="020B0603020202020204" pitchFamily="34" charset="0"/>
                <a:ea typeface="Calibri"/>
                <a:cs typeface="Calibri"/>
              </a:rPr>
              <a:t>supérieurs</a:t>
            </a:r>
            <a:r>
              <a:rPr lang="en-US" sz="1600" dirty="0">
                <a:latin typeface="Trebuchet MS" panose="020B0603020202020204" pitchFamily="34" charset="0"/>
                <a:ea typeface="Calibri"/>
                <a:cs typeface="Calibri"/>
              </a:rPr>
              <a:t> DN1000-500 et DN500-300</a:t>
            </a:r>
            <a:endParaRPr lang="en-US" sz="1600" dirty="0">
              <a:latin typeface="Trebuchet MS" panose="020B0603020202020204" pitchFamily="34" charset="0"/>
            </a:endParaRPr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4FE4BCD6-8C7C-2F6B-7B2E-9477E09F609E}"/>
              </a:ext>
            </a:extLst>
          </p:cNvPr>
          <p:cNvCxnSpPr>
            <a:cxnSpLocks/>
          </p:cNvCxnSpPr>
          <p:nvPr/>
        </p:nvCxnSpPr>
        <p:spPr>
          <a:xfrm>
            <a:off x="3096864" y="2300623"/>
            <a:ext cx="0" cy="4550224"/>
          </a:xfrm>
          <a:prstGeom prst="straightConnector1">
            <a:avLst/>
          </a:prstGeom>
          <a:ln w="2222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33E4516-CD93-90A2-E0CD-18701707D499}"/>
              </a:ext>
            </a:extLst>
          </p:cNvPr>
          <p:cNvGrpSpPr/>
          <p:nvPr/>
        </p:nvGrpSpPr>
        <p:grpSpPr>
          <a:xfrm>
            <a:off x="851804" y="1736854"/>
            <a:ext cx="2920017" cy="5059741"/>
            <a:chOff x="599278" y="2125708"/>
            <a:chExt cx="2367547" cy="4704822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F04AC081-7813-265E-6A9F-E3730842B72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6200000">
              <a:off x="-678262" y="3403248"/>
              <a:ext cx="4704822" cy="2149742"/>
            </a:xfrm>
            <a:prstGeom prst="rect">
              <a:avLst/>
            </a:prstGeom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0207CB10-B636-2B4D-0617-82DB3E6A20BA}"/>
                </a:ext>
              </a:extLst>
            </p:cNvPr>
            <p:cNvSpPr txBox="1"/>
            <p:nvPr/>
          </p:nvSpPr>
          <p:spPr>
            <a:xfrm>
              <a:off x="2642416" y="3355268"/>
              <a:ext cx="324409" cy="1107746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fr-FR" sz="1400" dirty="0">
                  <a:latin typeface="Trebuchet MS" panose="020B0603020202020204" pitchFamily="34" charset="0"/>
                </a:rPr>
                <a:t>5200 mm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997ECF76-C50B-A997-8661-B00D84661EB2}"/>
              </a:ext>
            </a:extLst>
          </p:cNvPr>
          <p:cNvSpPr txBox="1"/>
          <p:nvPr/>
        </p:nvSpPr>
        <p:spPr>
          <a:xfrm>
            <a:off x="965747" y="1048784"/>
            <a:ext cx="2881530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Trebuchet MS" panose="020B0603020202020204" pitchFamily="34" charset="0"/>
              </a:rPr>
              <a:t>2019 (</a:t>
            </a:r>
            <a:r>
              <a:rPr lang="fr-FR" sz="1400" dirty="0" err="1">
                <a:latin typeface="Trebuchet MS" panose="020B0603020202020204" pitchFamily="34" charset="0"/>
              </a:rPr>
              <a:t>Dem’Eaux</a:t>
            </a:r>
            <a:r>
              <a:rPr lang="fr-FR" sz="1400" dirty="0">
                <a:latin typeface="Trebuchet MS" panose="020B0603020202020204" pitchFamily="34" charset="0"/>
              </a:rPr>
              <a:t> Thau)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23B0819-4DC0-D2CB-95B9-2A1D36EE8311}"/>
              </a:ext>
            </a:extLst>
          </p:cNvPr>
          <p:cNvSpPr txBox="1"/>
          <p:nvPr/>
        </p:nvSpPr>
        <p:spPr>
          <a:xfrm>
            <a:off x="9877965" y="1195480"/>
            <a:ext cx="1446735" cy="30777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  <a:latin typeface="Trebuchet MS" panose="020B0603020202020204" pitchFamily="34" charset="0"/>
              </a:rPr>
              <a:t>Novembre 2025</a:t>
            </a:r>
          </a:p>
        </p:txBody>
      </p: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771F4267-BDD7-957F-7327-70A9CB7BFBFB}"/>
              </a:ext>
            </a:extLst>
          </p:cNvPr>
          <p:cNvCxnSpPr>
            <a:cxnSpLocks/>
          </p:cNvCxnSpPr>
          <p:nvPr/>
        </p:nvCxnSpPr>
        <p:spPr>
          <a:xfrm>
            <a:off x="1923691" y="1808556"/>
            <a:ext cx="965643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B51A30B3-0411-2B77-2A4D-A5CC0BFFF36A}"/>
              </a:ext>
            </a:extLst>
          </p:cNvPr>
          <p:cNvSpPr txBox="1"/>
          <p:nvPr/>
        </p:nvSpPr>
        <p:spPr>
          <a:xfrm>
            <a:off x="1923691" y="1421510"/>
            <a:ext cx="1283714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200" dirty="0">
                <a:latin typeface="Trebuchet MS" panose="020B0603020202020204" pitchFamily="34" charset="0"/>
                <a:ea typeface="Calibri"/>
                <a:cs typeface="Calibri"/>
              </a:rPr>
              <a:t>1000  mm</a:t>
            </a:r>
            <a:endParaRPr lang="fr-FR" sz="1200" dirty="0">
              <a:latin typeface="Trebuchet MS" panose="020B0603020202020204" pitchFamily="34" charset="0"/>
            </a:endParaRPr>
          </a:p>
        </p:txBody>
      </p: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75D38A94-AD99-DFA2-1BFB-8C3405362DD9}"/>
              </a:ext>
            </a:extLst>
          </p:cNvPr>
          <p:cNvCxnSpPr>
            <a:cxnSpLocks/>
          </p:cNvCxnSpPr>
          <p:nvPr/>
        </p:nvCxnSpPr>
        <p:spPr>
          <a:xfrm>
            <a:off x="5444806" y="1581879"/>
            <a:ext cx="0" cy="5099401"/>
          </a:xfrm>
          <a:prstGeom prst="straightConnector1">
            <a:avLst/>
          </a:prstGeom>
          <a:ln w="2222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0B0D2AE4-CE4F-E68B-4114-0E2E0014C587}"/>
              </a:ext>
            </a:extLst>
          </p:cNvPr>
          <p:cNvSpPr txBox="1"/>
          <p:nvPr/>
        </p:nvSpPr>
        <p:spPr>
          <a:xfrm>
            <a:off x="5005285" y="3266446"/>
            <a:ext cx="400110" cy="110774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fr-FR" sz="1400" dirty="0">
                <a:latin typeface="Trebuchet MS" panose="020B0603020202020204" pitchFamily="34" charset="0"/>
              </a:rPr>
              <a:t>5600 mm</a:t>
            </a:r>
          </a:p>
        </p:txBody>
      </p: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03BE0809-C630-1915-1EC2-415F17109C1B}"/>
              </a:ext>
            </a:extLst>
          </p:cNvPr>
          <p:cNvCxnSpPr>
            <a:cxnSpLocks/>
          </p:cNvCxnSpPr>
          <p:nvPr/>
        </p:nvCxnSpPr>
        <p:spPr>
          <a:xfrm>
            <a:off x="3371711" y="1839889"/>
            <a:ext cx="0" cy="4821182"/>
          </a:xfrm>
          <a:prstGeom prst="straightConnector1">
            <a:avLst/>
          </a:prstGeom>
          <a:ln w="2222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49A76869-5672-D580-9AB5-17512B6E5155}"/>
              </a:ext>
            </a:extLst>
          </p:cNvPr>
          <p:cNvGrpSpPr/>
          <p:nvPr/>
        </p:nvGrpSpPr>
        <p:grpSpPr>
          <a:xfrm>
            <a:off x="5444806" y="1338810"/>
            <a:ext cx="2752890" cy="5519190"/>
            <a:chOff x="557719" y="951393"/>
            <a:chExt cx="2752890" cy="5519190"/>
          </a:xfrm>
        </p:grpSpPr>
        <p:pic>
          <p:nvPicPr>
            <p:cNvPr id="32" name="Image 31">
              <a:extLst>
                <a:ext uri="{FF2B5EF4-FFF2-40B4-BE49-F238E27FC236}">
                  <a16:creationId xmlns:a16="http://schemas.microsoft.com/office/drawing/2014/main" id="{D29E502E-1C41-4A24-7D26-7D1CF208B7C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61" r="54306" b="31303"/>
            <a:stretch>
              <a:fillRect/>
            </a:stretch>
          </p:blipFill>
          <p:spPr bwMode="auto">
            <a:xfrm>
              <a:off x="557719" y="1033748"/>
              <a:ext cx="2685379" cy="543683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</p:pic>
        <p:cxnSp>
          <p:nvCxnSpPr>
            <p:cNvPr id="33" name="Connecteur droit avec flèche 32">
              <a:extLst>
                <a:ext uri="{FF2B5EF4-FFF2-40B4-BE49-F238E27FC236}">
                  <a16:creationId xmlns:a16="http://schemas.microsoft.com/office/drawing/2014/main" id="{03D1DF16-47C5-4009-4C91-DD795BEF3A3B}"/>
                </a:ext>
              </a:extLst>
            </p:cNvPr>
            <p:cNvCxnSpPr>
              <a:cxnSpLocks/>
            </p:cNvCxnSpPr>
            <p:nvPr/>
          </p:nvCxnSpPr>
          <p:spPr>
            <a:xfrm>
              <a:off x="1600200" y="2117558"/>
              <a:ext cx="969745" cy="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ZoneTexte 33">
              <a:extLst>
                <a:ext uri="{FF2B5EF4-FFF2-40B4-BE49-F238E27FC236}">
                  <a16:creationId xmlns:a16="http://schemas.microsoft.com/office/drawing/2014/main" id="{76651D4E-22DF-B471-7D93-4C592C3D7463}"/>
                </a:ext>
              </a:extLst>
            </p:cNvPr>
            <p:cNvSpPr txBox="1"/>
            <p:nvPr/>
          </p:nvSpPr>
          <p:spPr>
            <a:xfrm>
              <a:off x="1600200" y="2117558"/>
              <a:ext cx="9697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z-Cyrl-AZ" sz="1200">
                  <a:solidFill>
                    <a:schemeClr val="accent1"/>
                  </a:solidFill>
                </a:rPr>
                <a:t>Ф</a:t>
              </a:r>
              <a:r>
                <a:rPr lang="fr-FR" sz="1200">
                  <a:solidFill>
                    <a:schemeClr val="accent1"/>
                  </a:solidFill>
                </a:rPr>
                <a:t> 1000 mm</a:t>
              </a:r>
            </a:p>
          </p:txBody>
        </p:sp>
        <p:cxnSp>
          <p:nvCxnSpPr>
            <p:cNvPr id="35" name="Connecteur droit avec flèche 34">
              <a:extLst>
                <a:ext uri="{FF2B5EF4-FFF2-40B4-BE49-F238E27FC236}">
                  <a16:creationId xmlns:a16="http://schemas.microsoft.com/office/drawing/2014/main" id="{18DDC940-58E5-3DF2-0055-9546501CEB02}"/>
                </a:ext>
              </a:extLst>
            </p:cNvPr>
            <p:cNvCxnSpPr>
              <a:cxnSpLocks/>
            </p:cNvCxnSpPr>
            <p:nvPr/>
          </p:nvCxnSpPr>
          <p:spPr>
            <a:xfrm>
              <a:off x="1773936" y="1543236"/>
              <a:ext cx="566928" cy="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7F82E63F-972F-9966-390E-6FD0D2A3BF74}"/>
                </a:ext>
              </a:extLst>
            </p:cNvPr>
            <p:cNvSpPr txBox="1"/>
            <p:nvPr/>
          </p:nvSpPr>
          <p:spPr>
            <a:xfrm>
              <a:off x="2340864" y="1421139"/>
              <a:ext cx="9697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z-Cyrl-AZ" sz="1200" dirty="0">
                  <a:solidFill>
                    <a:schemeClr val="accent1"/>
                  </a:solidFill>
                </a:rPr>
                <a:t>Ф</a:t>
              </a:r>
              <a:r>
                <a:rPr lang="fr-FR" sz="1200" dirty="0">
                  <a:solidFill>
                    <a:schemeClr val="accent1"/>
                  </a:solidFill>
                </a:rPr>
                <a:t> 500 mm</a:t>
              </a:r>
            </a:p>
          </p:txBody>
        </p:sp>
        <p:cxnSp>
          <p:nvCxnSpPr>
            <p:cNvPr id="37" name="Connecteur droit avec flèche 36">
              <a:extLst>
                <a:ext uri="{FF2B5EF4-FFF2-40B4-BE49-F238E27FC236}">
                  <a16:creationId xmlns:a16="http://schemas.microsoft.com/office/drawing/2014/main" id="{490114B8-A02A-286C-9D0C-DA8AB43738D3}"/>
                </a:ext>
              </a:extLst>
            </p:cNvPr>
            <p:cNvCxnSpPr>
              <a:cxnSpLocks/>
            </p:cNvCxnSpPr>
            <p:nvPr/>
          </p:nvCxnSpPr>
          <p:spPr>
            <a:xfrm>
              <a:off x="1865616" y="1108176"/>
              <a:ext cx="438911" cy="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EA1ABFEB-5FB7-D00D-F721-B108884C45D9}"/>
                </a:ext>
              </a:extLst>
            </p:cNvPr>
            <p:cNvSpPr txBox="1"/>
            <p:nvPr/>
          </p:nvSpPr>
          <p:spPr>
            <a:xfrm>
              <a:off x="1087655" y="951393"/>
              <a:ext cx="9697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z-Cyrl-AZ" sz="1200" dirty="0">
                  <a:solidFill>
                    <a:schemeClr val="accent1"/>
                  </a:solidFill>
                </a:rPr>
                <a:t>Ф</a:t>
              </a:r>
              <a:r>
                <a:rPr lang="fr-FR" sz="1200" dirty="0">
                  <a:solidFill>
                    <a:schemeClr val="accent1"/>
                  </a:solidFill>
                </a:rPr>
                <a:t> 300 mm</a:t>
              </a:r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8B68AD21-48C0-FC5B-4106-658E1DF5546E}"/>
              </a:ext>
            </a:extLst>
          </p:cNvPr>
          <p:cNvSpPr/>
          <p:nvPr/>
        </p:nvSpPr>
        <p:spPr>
          <a:xfrm>
            <a:off x="5598024" y="1172247"/>
            <a:ext cx="5742172" cy="2184745"/>
          </a:xfrm>
          <a:prstGeom prst="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0" name="Connecteur droit avec flèche 39">
            <a:extLst>
              <a:ext uri="{FF2B5EF4-FFF2-40B4-BE49-F238E27FC236}">
                <a16:creationId xmlns:a16="http://schemas.microsoft.com/office/drawing/2014/main" id="{2B737024-30D6-76FF-76A7-24CADE7558AB}"/>
              </a:ext>
            </a:extLst>
          </p:cNvPr>
          <p:cNvCxnSpPr>
            <a:cxnSpLocks/>
          </p:cNvCxnSpPr>
          <p:nvPr/>
        </p:nvCxnSpPr>
        <p:spPr>
          <a:xfrm>
            <a:off x="8975657" y="1511925"/>
            <a:ext cx="438911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ZoneTexte 40">
            <a:extLst>
              <a:ext uri="{FF2B5EF4-FFF2-40B4-BE49-F238E27FC236}">
                <a16:creationId xmlns:a16="http://schemas.microsoft.com/office/drawing/2014/main" id="{B60E988A-9DDD-F7F3-14AF-FA7BC1B873E1}"/>
              </a:ext>
            </a:extLst>
          </p:cNvPr>
          <p:cNvSpPr txBox="1"/>
          <p:nvPr/>
        </p:nvSpPr>
        <p:spPr>
          <a:xfrm>
            <a:off x="8197696" y="1355142"/>
            <a:ext cx="9697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z-Cyrl-AZ" sz="1200" dirty="0">
                <a:solidFill>
                  <a:schemeClr val="accent1"/>
                </a:solidFill>
              </a:rPr>
              <a:t>Ф</a:t>
            </a:r>
            <a:r>
              <a:rPr lang="fr-FR" sz="1200" dirty="0">
                <a:solidFill>
                  <a:schemeClr val="accent1"/>
                </a:solidFill>
              </a:rPr>
              <a:t> 300 mm</a:t>
            </a:r>
          </a:p>
        </p:txBody>
      </p:sp>
    </p:spTree>
    <p:extLst>
      <p:ext uri="{BB962C8B-B14F-4D97-AF65-F5344CB8AC3E}">
        <p14:creationId xmlns:p14="http://schemas.microsoft.com/office/powerpoint/2010/main" val="3273937679"/>
      </p:ext>
    </p:extLst>
  </p:cSld>
  <p:clrMapOvr>
    <a:masterClrMapping/>
  </p:clrMapOvr>
</p:sld>
</file>

<file path=ppt/theme/theme1.xml><?xml version="1.0" encoding="utf-8"?>
<a:theme xmlns:a="http://schemas.openxmlformats.org/drawingml/2006/main" name="Générique">
  <a:themeElements>
    <a:clrScheme name="SMBT 2">
      <a:dk1>
        <a:srgbClr val="283483"/>
      </a:dk1>
      <a:lt1>
        <a:srgbClr val="FFFFFF"/>
      </a:lt1>
      <a:dk2>
        <a:srgbClr val="50BDED"/>
      </a:dk2>
      <a:lt2>
        <a:srgbClr val="EAECF5"/>
      </a:lt2>
      <a:accent1>
        <a:srgbClr val="BD005B"/>
      </a:accent1>
      <a:accent2>
        <a:srgbClr val="009AC9"/>
      </a:accent2>
      <a:accent3>
        <a:srgbClr val="FFCF00"/>
      </a:accent3>
      <a:accent4>
        <a:srgbClr val="E05153"/>
      </a:accent4>
      <a:accent5>
        <a:srgbClr val="4BACC6"/>
      </a:accent5>
      <a:accent6>
        <a:srgbClr val="009F95"/>
      </a:accent6>
      <a:hlink>
        <a:srgbClr val="095CB8"/>
      </a:hlink>
      <a:folHlink>
        <a:srgbClr val="095CB8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793213a-1366-4076-a4dd-17ffdc85d91b">
      <Terms xmlns="http://schemas.microsoft.com/office/infopath/2007/PartnerControls"/>
    </lcf76f155ced4ddcb4097134ff3c332f>
    <TaxCatchAll xmlns="1e3c4857-cfa7-4c6c-b66d-1595f3a37b9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EA2C7BA13D7624282917CF42B586E04" ma:contentTypeVersion="13" ma:contentTypeDescription="Crée un document." ma:contentTypeScope="" ma:versionID="2305f1b62cd58aa456f99ae1834ca6b6">
  <xsd:schema xmlns:xsd="http://www.w3.org/2001/XMLSchema" xmlns:xs="http://www.w3.org/2001/XMLSchema" xmlns:p="http://schemas.microsoft.com/office/2006/metadata/properties" xmlns:ns2="e793213a-1366-4076-a4dd-17ffdc85d91b" xmlns:ns3="1e3c4857-cfa7-4c6c-b66d-1595f3a37b94" targetNamespace="http://schemas.microsoft.com/office/2006/metadata/properties" ma:root="true" ma:fieldsID="d28288f517c77b61554a8a6fed77dc86" ns2:_="" ns3:_="">
    <xsd:import namespace="e793213a-1366-4076-a4dd-17ffdc85d91b"/>
    <xsd:import namespace="1e3c4857-cfa7-4c6c-b66d-1595f3a37b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LengthInSeconds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93213a-1366-4076-a4dd-17ffdc85d91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Balises d’images" ma:readOnly="false" ma:fieldId="{5cf76f15-5ced-4ddc-b409-7134ff3c332f}" ma:taxonomyMulti="true" ma:sspId="dd53d8bb-88b5-477e-9788-ab5cb1008ff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3c4857-cfa7-4c6c-b66d-1595f3a37b94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fb432797-c796-4f19-a703-0e0dd525891d}" ma:internalName="TaxCatchAll" ma:showField="CatchAllData" ma:web="1e3c4857-cfa7-4c6c-b66d-1595f3a37b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D3804B3-F458-4618-AA61-625D9CFC34DA}">
  <ds:schemaRefs>
    <ds:schemaRef ds:uri="http://schemas.microsoft.com/office/2006/metadata/properties"/>
    <ds:schemaRef ds:uri="http://schemas.microsoft.com/office/infopath/2007/PartnerControls"/>
    <ds:schemaRef ds:uri="e793213a-1366-4076-a4dd-17ffdc85d91b"/>
    <ds:schemaRef ds:uri="1e3c4857-cfa7-4c6c-b66d-1595f3a37b94"/>
  </ds:schemaRefs>
</ds:datastoreItem>
</file>

<file path=customXml/itemProps2.xml><?xml version="1.0" encoding="utf-8"?>
<ds:datastoreItem xmlns:ds="http://schemas.openxmlformats.org/officeDocument/2006/customXml" ds:itemID="{57928FB0-D59B-4A24-B890-487197A3664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DFC14EA-785A-4621-A54E-B70408953C7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793213a-1366-4076-a4dd-17ffdc85d91b"/>
    <ds:schemaRef ds:uri="1e3c4857-cfa7-4c6c-b66d-1595f3a37b9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1547</Words>
  <Application>Microsoft Office PowerPoint</Application>
  <PresentationFormat>Grand écran</PresentationFormat>
  <Paragraphs>200</Paragraphs>
  <Slides>17</Slides>
  <Notes>0</Notes>
  <HiddenSlides>1</HiddenSlides>
  <MMClips>0</MMClips>
  <ScaleCrop>false</ScaleCrop>
  <HeadingPairs>
    <vt:vector size="8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6" baseType="lpstr">
      <vt:lpstr>Aptos Narrow</vt:lpstr>
      <vt:lpstr>Arial</vt:lpstr>
      <vt:lpstr>Calibri</vt:lpstr>
      <vt:lpstr>Cambria Math</vt:lpstr>
      <vt:lpstr>Courier New</vt:lpstr>
      <vt:lpstr>Trebuchet MS</vt:lpstr>
      <vt:lpstr>Wingdings</vt:lpstr>
      <vt:lpstr>Générique</vt:lpstr>
      <vt:lpstr>OpenOffice</vt:lpstr>
      <vt:lpstr>La source sous-marine de la Vise dans la lagune de Thau : fonctionnement et expérimentation de modulation en vue de réduire les risques d’intrusion saline (phénomène d’inversac)    </vt:lpstr>
      <vt:lpstr>L’aquifère des calcaires jurassiques du Pli ouest de Montpellier</vt:lpstr>
      <vt:lpstr>La source sous marine de la Vise:</vt:lpstr>
      <vt:lpstr>Un inversac se représente conceptuellement comment et quelle loi suit-il ?</vt:lpstr>
      <vt:lpstr>Quels sont les impacts des inversacs et les enjeux ?</vt:lpstr>
      <vt:lpstr>Une équation qui nous permet de comprendre , anticiper, prédire et évaluer : BRGM: Ladouche, 2022</vt:lpstr>
      <vt:lpstr>Bilan DEMEAU’Thau (2022) :  les propositions de solutions techniques pour la réduction des risques d’inversac</vt:lpstr>
      <vt:lpstr>Présentation PowerPoint</vt:lpstr>
      <vt:lpstr>Conception des équipements sur la Vise : évolution pour pouvoir expérimenter </vt:lpstr>
      <vt:lpstr>Vues des équipements en place au fond de la lagune (-28 m) + vue du clapet réversible</vt:lpstr>
      <vt:lpstr>Equipement sur la source de la Vise : s’adapter aux contraintes du milieu</vt:lpstr>
      <vt:lpstr>Présentation PowerPoint</vt:lpstr>
      <vt:lpstr>Conduite de différentes opérations de restriction : Pose du clapet puis dépose du réducteur 300 (17/12/25)</vt:lpstr>
      <vt:lpstr>Présentation PowerPoint</vt:lpstr>
      <vt:lpstr>Conclusions</vt:lpstr>
      <vt:lpstr>Acquisition de connaissance:  DEMEAU’Thau (2017-2022) :  le programme global en 1 diapo</vt:lpstr>
      <vt:lpstr> Merci de votre attention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DARTIGUES, Agnes</dc:creator>
  <cp:lastModifiedBy>Ludovic CESMAT</cp:lastModifiedBy>
  <cp:revision>1471</cp:revision>
  <cp:lastPrinted>2023-06-05T07:01:55Z</cp:lastPrinted>
  <dcterms:modified xsi:type="dcterms:W3CDTF">2026-06-16T09:25:05Z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0x0101007EA2C7BA13D7624282917CF42B586E04</vt:lpwstr>
  </property>
</Properties>
</file>