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39"/>
  </p:notesMasterIdLst>
  <p:sldIdLst>
    <p:sldId id="1367" r:id="rId6"/>
    <p:sldId id="257" r:id="rId7"/>
    <p:sldId id="350" r:id="rId8"/>
    <p:sldId id="273" r:id="rId9"/>
    <p:sldId id="1365" r:id="rId10"/>
    <p:sldId id="605" r:id="rId11"/>
    <p:sldId id="612" r:id="rId12"/>
    <p:sldId id="609" r:id="rId13"/>
    <p:sldId id="613" r:id="rId14"/>
    <p:sldId id="337" r:id="rId15"/>
    <p:sldId id="614" r:id="rId16"/>
    <p:sldId id="259" r:id="rId17"/>
    <p:sldId id="260" r:id="rId18"/>
    <p:sldId id="598" r:id="rId19"/>
    <p:sldId id="261" r:id="rId20"/>
    <p:sldId id="262" r:id="rId21"/>
    <p:sldId id="263" r:id="rId22"/>
    <p:sldId id="264" r:id="rId23"/>
    <p:sldId id="265" r:id="rId24"/>
    <p:sldId id="590" r:id="rId25"/>
    <p:sldId id="543" r:id="rId26"/>
    <p:sldId id="294" r:id="rId27"/>
    <p:sldId id="295" r:id="rId28"/>
    <p:sldId id="296" r:id="rId29"/>
    <p:sldId id="282" r:id="rId30"/>
    <p:sldId id="324" r:id="rId31"/>
    <p:sldId id="325" r:id="rId32"/>
    <p:sldId id="323" r:id="rId33"/>
    <p:sldId id="310" r:id="rId34"/>
    <p:sldId id="311" r:id="rId35"/>
    <p:sldId id="312" r:id="rId36"/>
    <p:sldId id="290" r:id="rId37"/>
    <p:sldId id="292" r:id="rId38"/>
  </p:sldIdLst>
  <p:sldSz cx="12192000" cy="6858000"/>
  <p:notesSz cx="7104063"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icCJPXWOmYE4SZITl6ViiYPsJP8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3E6AB-5075-448D-9F6E-1EBEAD620E69}" v="3" dt="2026-05-28T15:43:21.6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16" autoAdjust="0"/>
    <p:restoredTop sz="94660"/>
  </p:normalViewPr>
  <p:slideViewPr>
    <p:cSldViewPr snapToGrid="0">
      <p:cViewPr varScale="1">
        <p:scale>
          <a:sx n="78" d="100"/>
          <a:sy n="78" d="100"/>
        </p:scale>
        <p:origin x="56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63"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58"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64"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presProps" Target="presProps.xml"/><Relationship Id="rId20" Type="http://schemas.openxmlformats.org/officeDocument/2006/relationships/slide" Target="slides/slide15.xml"/><Relationship Id="rId6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VOQUE" userId="97a95b02-bc96-45b4-9295-3d75a9ec1b52" providerId="ADAL" clId="{081F953F-2B4B-41E0-A422-880FC30D6D65}"/>
    <pc:docChg chg="undo custSel addSld delSld modSld sldOrd">
      <pc:chgData name="Eric VOQUE" userId="97a95b02-bc96-45b4-9295-3d75a9ec1b52" providerId="ADAL" clId="{081F953F-2B4B-41E0-A422-880FC30D6D65}" dt="2026-05-28T15:44:32.142" v="1172" actId="6549"/>
      <pc:docMkLst>
        <pc:docMk/>
      </pc:docMkLst>
      <pc:sldChg chg="addSp delSp modSp mod">
        <pc:chgData name="Eric VOQUE" userId="97a95b02-bc96-45b4-9295-3d75a9ec1b52" providerId="ADAL" clId="{081F953F-2B4B-41E0-A422-880FC30D6D65}" dt="2026-05-28T15:39:14.616" v="1139" actId="114"/>
        <pc:sldMkLst>
          <pc:docMk/>
          <pc:sldMk cId="0" sldId="257"/>
        </pc:sldMkLst>
        <pc:spChg chg="add mod">
          <ac:chgData name="Eric VOQUE" userId="97a95b02-bc96-45b4-9295-3d75a9ec1b52" providerId="ADAL" clId="{081F953F-2B4B-41E0-A422-880FC30D6D65}" dt="2026-05-28T15:39:14.616" v="1139" actId="114"/>
          <ac:spMkLst>
            <pc:docMk/>
            <pc:sldMk cId="0" sldId="257"/>
            <ac:spMk id="2" creationId="{B2E23EAE-543A-4A3F-8146-E02C221543F0}"/>
          </ac:spMkLst>
        </pc:spChg>
        <pc:spChg chg="add mod">
          <ac:chgData name="Eric VOQUE" userId="97a95b02-bc96-45b4-9295-3d75a9ec1b52" providerId="ADAL" clId="{081F953F-2B4B-41E0-A422-880FC30D6D65}" dt="2026-05-06T08:26:40.774" v="590"/>
          <ac:spMkLst>
            <pc:docMk/>
            <pc:sldMk cId="0" sldId="257"/>
            <ac:spMk id="3" creationId="{AF888477-9EA1-2E16-80E9-D521EBF9761A}"/>
          </ac:spMkLst>
        </pc:spChg>
        <pc:spChg chg="add mod">
          <ac:chgData name="Eric VOQUE" userId="97a95b02-bc96-45b4-9295-3d75a9ec1b52" providerId="ADAL" clId="{081F953F-2B4B-41E0-A422-880FC30D6D65}" dt="2026-05-06T09:21:32.397" v="1117"/>
          <ac:spMkLst>
            <pc:docMk/>
            <pc:sldMk cId="0" sldId="257"/>
            <ac:spMk id="4" creationId="{92B87002-D238-3C46-08E9-297EB1088966}"/>
          </ac:spMkLst>
        </pc:spChg>
        <pc:spChg chg="mod">
          <ac:chgData name="Eric VOQUE" userId="97a95b02-bc96-45b4-9295-3d75a9ec1b52" providerId="ADAL" clId="{081F953F-2B4B-41E0-A422-880FC30D6D65}" dt="2026-05-06T08:12:30.903" v="298" actId="2711"/>
          <ac:spMkLst>
            <pc:docMk/>
            <pc:sldMk cId="0" sldId="257"/>
            <ac:spMk id="100" creationId="{00000000-0000-0000-0000-000000000000}"/>
          </ac:spMkLst>
        </pc:spChg>
        <pc:spChg chg="mod">
          <ac:chgData name="Eric VOQUE" userId="97a95b02-bc96-45b4-9295-3d75a9ec1b52" providerId="ADAL" clId="{081F953F-2B4B-41E0-A422-880FC30D6D65}" dt="2026-05-06T08:12:30.903" v="298" actId="2711"/>
          <ac:spMkLst>
            <pc:docMk/>
            <pc:sldMk cId="0" sldId="257"/>
            <ac:spMk id="101" creationId="{00000000-0000-0000-0000-000000000000}"/>
          </ac:spMkLst>
        </pc:spChg>
        <pc:spChg chg="mod">
          <ac:chgData name="Eric VOQUE" userId="97a95b02-bc96-45b4-9295-3d75a9ec1b52" providerId="ADAL" clId="{081F953F-2B4B-41E0-A422-880FC30D6D65}" dt="2026-05-06T08:12:30.903" v="298" actId="2711"/>
          <ac:spMkLst>
            <pc:docMk/>
            <pc:sldMk cId="0" sldId="257"/>
            <ac:spMk id="103" creationId="{00000000-0000-0000-0000-000000000000}"/>
          </ac:spMkLst>
        </pc:spChg>
        <pc:spChg chg="mod">
          <ac:chgData name="Eric VOQUE" userId="97a95b02-bc96-45b4-9295-3d75a9ec1b52" providerId="ADAL" clId="{081F953F-2B4B-41E0-A422-880FC30D6D65}" dt="2026-05-06T08:12:30.903" v="298" actId="2711"/>
          <ac:spMkLst>
            <pc:docMk/>
            <pc:sldMk cId="0" sldId="257"/>
            <ac:spMk id="104" creationId="{00000000-0000-0000-0000-000000000000}"/>
          </ac:spMkLst>
        </pc:spChg>
      </pc:sldChg>
      <pc:sldChg chg="modSp mod">
        <pc:chgData name="Eric VOQUE" userId="97a95b02-bc96-45b4-9295-3d75a9ec1b52" providerId="ADAL" clId="{081F953F-2B4B-41E0-A422-880FC30D6D65}" dt="2026-05-06T09:05:29.890" v="923" actId="1076"/>
        <pc:sldMkLst>
          <pc:docMk/>
          <pc:sldMk cId="0" sldId="259"/>
        </pc:sldMkLst>
        <pc:spChg chg="mod">
          <ac:chgData name="Eric VOQUE" userId="97a95b02-bc96-45b4-9295-3d75a9ec1b52" providerId="ADAL" clId="{081F953F-2B4B-41E0-A422-880FC30D6D65}" dt="2026-05-06T08:14:06.663" v="315" actId="2711"/>
          <ac:spMkLst>
            <pc:docMk/>
            <pc:sldMk cId="0" sldId="259"/>
            <ac:spMk id="120" creationId="{00000000-0000-0000-0000-000000000000}"/>
          </ac:spMkLst>
        </pc:spChg>
        <pc:spChg chg="mod">
          <ac:chgData name="Eric VOQUE" userId="97a95b02-bc96-45b4-9295-3d75a9ec1b52" providerId="ADAL" clId="{081F953F-2B4B-41E0-A422-880FC30D6D65}" dt="2026-05-06T09:05:04.459" v="911"/>
          <ac:spMkLst>
            <pc:docMk/>
            <pc:sldMk cId="0" sldId="259"/>
            <ac:spMk id="122" creationId="{00000000-0000-0000-0000-000000000000}"/>
          </ac:spMkLst>
        </pc:spChg>
        <pc:spChg chg="mod">
          <ac:chgData name="Eric VOQUE" userId="97a95b02-bc96-45b4-9295-3d75a9ec1b52" providerId="ADAL" clId="{081F953F-2B4B-41E0-A422-880FC30D6D65}" dt="2026-05-06T08:14:06.663" v="315" actId="2711"/>
          <ac:spMkLst>
            <pc:docMk/>
            <pc:sldMk cId="0" sldId="259"/>
            <ac:spMk id="123" creationId="{00000000-0000-0000-0000-000000000000}"/>
          </ac:spMkLst>
        </pc:spChg>
        <pc:spChg chg="mod">
          <ac:chgData name="Eric VOQUE" userId="97a95b02-bc96-45b4-9295-3d75a9ec1b52" providerId="ADAL" clId="{081F953F-2B4B-41E0-A422-880FC30D6D65}" dt="2026-05-06T08:14:06.663" v="315" actId="2711"/>
          <ac:spMkLst>
            <pc:docMk/>
            <pc:sldMk cId="0" sldId="259"/>
            <ac:spMk id="131" creationId="{00000000-0000-0000-0000-000000000000}"/>
          </ac:spMkLst>
        </pc:spChg>
        <pc:spChg chg="mod">
          <ac:chgData name="Eric VOQUE" userId="97a95b02-bc96-45b4-9295-3d75a9ec1b52" providerId="ADAL" clId="{081F953F-2B4B-41E0-A422-880FC30D6D65}" dt="2026-05-06T08:14:06.663" v="315" actId="2711"/>
          <ac:spMkLst>
            <pc:docMk/>
            <pc:sldMk cId="0" sldId="259"/>
            <ac:spMk id="134" creationId="{00000000-0000-0000-0000-000000000000}"/>
          </ac:spMkLst>
        </pc:spChg>
        <pc:spChg chg="mod">
          <ac:chgData name="Eric VOQUE" userId="97a95b02-bc96-45b4-9295-3d75a9ec1b52" providerId="ADAL" clId="{081F953F-2B4B-41E0-A422-880FC30D6D65}" dt="2026-05-06T08:14:06.663" v="315" actId="2711"/>
          <ac:spMkLst>
            <pc:docMk/>
            <pc:sldMk cId="0" sldId="259"/>
            <ac:spMk id="138" creationId="{00000000-0000-0000-0000-000000000000}"/>
          </ac:spMkLst>
        </pc:spChg>
        <pc:spChg chg="mod">
          <ac:chgData name="Eric VOQUE" userId="97a95b02-bc96-45b4-9295-3d75a9ec1b52" providerId="ADAL" clId="{081F953F-2B4B-41E0-A422-880FC30D6D65}" dt="2026-05-06T08:14:06.663" v="315" actId="2711"/>
          <ac:spMkLst>
            <pc:docMk/>
            <pc:sldMk cId="0" sldId="259"/>
            <ac:spMk id="140" creationId="{00000000-0000-0000-0000-000000000000}"/>
          </ac:spMkLst>
        </pc:spChg>
        <pc:grpChg chg="mod">
          <ac:chgData name="Eric VOQUE" userId="97a95b02-bc96-45b4-9295-3d75a9ec1b52" providerId="ADAL" clId="{081F953F-2B4B-41E0-A422-880FC30D6D65}" dt="2026-05-06T09:05:29.890" v="923" actId="1076"/>
          <ac:grpSpMkLst>
            <pc:docMk/>
            <pc:sldMk cId="0" sldId="259"/>
            <ac:grpSpMk id="124" creationId="{00000000-0000-0000-0000-000000000000}"/>
          </ac:grpSpMkLst>
        </pc:grpChg>
      </pc:sldChg>
      <pc:sldChg chg="modSp mod">
        <pc:chgData name="Eric VOQUE" userId="97a95b02-bc96-45b4-9295-3d75a9ec1b52" providerId="ADAL" clId="{081F953F-2B4B-41E0-A422-880FC30D6D65}" dt="2026-05-06T08:14:22.483" v="325" actId="2711"/>
        <pc:sldMkLst>
          <pc:docMk/>
          <pc:sldMk cId="0" sldId="260"/>
        </pc:sldMkLst>
        <pc:spChg chg="mod">
          <ac:chgData name="Eric VOQUE" userId="97a95b02-bc96-45b4-9295-3d75a9ec1b52" providerId="ADAL" clId="{081F953F-2B4B-41E0-A422-880FC30D6D65}" dt="2026-05-06T08:14:22.483" v="325" actId="2711"/>
          <ac:spMkLst>
            <pc:docMk/>
            <pc:sldMk cId="0" sldId="260"/>
            <ac:spMk id="145" creationId="{00000000-0000-0000-0000-000000000000}"/>
          </ac:spMkLst>
        </pc:spChg>
        <pc:spChg chg="mod">
          <ac:chgData name="Eric VOQUE" userId="97a95b02-bc96-45b4-9295-3d75a9ec1b52" providerId="ADAL" clId="{081F953F-2B4B-41E0-A422-880FC30D6D65}" dt="2026-05-06T08:14:22.483" v="325" actId="2711"/>
          <ac:spMkLst>
            <pc:docMk/>
            <pc:sldMk cId="0" sldId="260"/>
            <ac:spMk id="146" creationId="{00000000-0000-0000-0000-000000000000}"/>
          </ac:spMkLst>
        </pc:spChg>
        <pc:spChg chg="mod">
          <ac:chgData name="Eric VOQUE" userId="97a95b02-bc96-45b4-9295-3d75a9ec1b52" providerId="ADAL" clId="{081F953F-2B4B-41E0-A422-880FC30D6D65}" dt="2026-05-06T08:14:22.483" v="325" actId="2711"/>
          <ac:spMkLst>
            <pc:docMk/>
            <pc:sldMk cId="0" sldId="260"/>
            <ac:spMk id="148" creationId="{00000000-0000-0000-0000-000000000000}"/>
          </ac:spMkLst>
        </pc:spChg>
        <pc:spChg chg="mod">
          <ac:chgData name="Eric VOQUE" userId="97a95b02-bc96-45b4-9295-3d75a9ec1b52" providerId="ADAL" clId="{081F953F-2B4B-41E0-A422-880FC30D6D65}" dt="2026-05-06T08:14:22.483" v="325" actId="2711"/>
          <ac:spMkLst>
            <pc:docMk/>
            <pc:sldMk cId="0" sldId="260"/>
            <ac:spMk id="149" creationId="{00000000-0000-0000-0000-000000000000}"/>
          </ac:spMkLst>
        </pc:spChg>
        <pc:spChg chg="mod">
          <ac:chgData name="Eric VOQUE" userId="97a95b02-bc96-45b4-9295-3d75a9ec1b52" providerId="ADAL" clId="{081F953F-2B4B-41E0-A422-880FC30D6D65}" dt="2026-05-06T08:14:22.483" v="325" actId="2711"/>
          <ac:spMkLst>
            <pc:docMk/>
            <pc:sldMk cId="0" sldId="260"/>
            <ac:spMk id="150" creationId="{00000000-0000-0000-0000-000000000000}"/>
          </ac:spMkLst>
        </pc:spChg>
        <pc:spChg chg="mod">
          <ac:chgData name="Eric VOQUE" userId="97a95b02-bc96-45b4-9295-3d75a9ec1b52" providerId="ADAL" clId="{081F953F-2B4B-41E0-A422-880FC30D6D65}" dt="2026-05-06T08:14:22.483" v="325" actId="2711"/>
          <ac:spMkLst>
            <pc:docMk/>
            <pc:sldMk cId="0" sldId="260"/>
            <ac:spMk id="151" creationId="{00000000-0000-0000-0000-000000000000}"/>
          </ac:spMkLst>
        </pc:spChg>
        <pc:spChg chg="mod">
          <ac:chgData name="Eric VOQUE" userId="97a95b02-bc96-45b4-9295-3d75a9ec1b52" providerId="ADAL" clId="{081F953F-2B4B-41E0-A422-880FC30D6D65}" dt="2026-05-06T08:14:22.483" v="325" actId="2711"/>
          <ac:spMkLst>
            <pc:docMk/>
            <pc:sldMk cId="0" sldId="260"/>
            <ac:spMk id="155" creationId="{00000000-0000-0000-0000-000000000000}"/>
          </ac:spMkLst>
        </pc:spChg>
      </pc:sldChg>
      <pc:sldChg chg="addSp modSp mod">
        <pc:chgData name="Eric VOQUE" userId="97a95b02-bc96-45b4-9295-3d75a9ec1b52" providerId="ADAL" clId="{081F953F-2B4B-41E0-A422-880FC30D6D65}" dt="2026-05-06T09:06:19.583" v="930" actId="1035"/>
        <pc:sldMkLst>
          <pc:docMk/>
          <pc:sldMk cId="0" sldId="261"/>
        </pc:sldMkLst>
        <pc:spChg chg="mod">
          <ac:chgData name="Eric VOQUE" userId="97a95b02-bc96-45b4-9295-3d75a9ec1b52" providerId="ADAL" clId="{081F953F-2B4B-41E0-A422-880FC30D6D65}" dt="2026-05-06T08:49:15.445" v="735" actId="2711"/>
          <ac:spMkLst>
            <pc:docMk/>
            <pc:sldMk cId="0" sldId="261"/>
            <ac:spMk id="161" creationId="{00000000-0000-0000-0000-000000000000}"/>
          </ac:spMkLst>
        </pc:spChg>
        <pc:spChg chg="mod">
          <ac:chgData name="Eric VOQUE" userId="97a95b02-bc96-45b4-9295-3d75a9ec1b52" providerId="ADAL" clId="{081F953F-2B4B-41E0-A422-880FC30D6D65}" dt="2026-05-06T08:28:09.102" v="609" actId="20577"/>
          <ac:spMkLst>
            <pc:docMk/>
            <pc:sldMk cId="0" sldId="261"/>
            <ac:spMk id="163" creationId="{00000000-0000-0000-0000-000000000000}"/>
          </ac:spMkLst>
        </pc:spChg>
        <pc:spChg chg="mod">
          <ac:chgData name="Eric VOQUE" userId="97a95b02-bc96-45b4-9295-3d75a9ec1b52" providerId="ADAL" clId="{081F953F-2B4B-41E0-A422-880FC30D6D65}" dt="2026-05-06T09:06:19.583" v="930" actId="1035"/>
          <ac:spMkLst>
            <pc:docMk/>
            <pc:sldMk cId="0" sldId="261"/>
            <ac:spMk id="170" creationId="{00000000-0000-0000-0000-000000000000}"/>
          </ac:spMkLst>
        </pc:spChg>
        <pc:picChg chg="add mod">
          <ac:chgData name="Eric VOQUE" userId="97a95b02-bc96-45b4-9295-3d75a9ec1b52" providerId="ADAL" clId="{081F953F-2B4B-41E0-A422-880FC30D6D65}" dt="2026-05-06T08:27:57.560" v="600" actId="1076"/>
          <ac:picMkLst>
            <pc:docMk/>
            <pc:sldMk cId="0" sldId="261"/>
            <ac:picMk id="3" creationId="{6536A20A-8ED2-56BB-3D2F-EC3FBE896BFF}"/>
          </ac:picMkLst>
        </pc:picChg>
      </pc:sldChg>
      <pc:sldChg chg="modSp mod">
        <pc:chgData name="Eric VOQUE" userId="97a95b02-bc96-45b4-9295-3d75a9ec1b52" providerId="ADAL" clId="{081F953F-2B4B-41E0-A422-880FC30D6D65}" dt="2026-05-06T08:14:34.677" v="335" actId="2711"/>
        <pc:sldMkLst>
          <pc:docMk/>
          <pc:sldMk cId="0" sldId="262"/>
        </pc:sldMkLst>
        <pc:spChg chg="mod">
          <ac:chgData name="Eric VOQUE" userId="97a95b02-bc96-45b4-9295-3d75a9ec1b52" providerId="ADAL" clId="{081F953F-2B4B-41E0-A422-880FC30D6D65}" dt="2026-05-06T08:14:34.677" v="335" actId="2711"/>
          <ac:spMkLst>
            <pc:docMk/>
            <pc:sldMk cId="0" sldId="262"/>
            <ac:spMk id="175" creationId="{00000000-0000-0000-0000-000000000000}"/>
          </ac:spMkLst>
        </pc:spChg>
        <pc:spChg chg="mod">
          <ac:chgData name="Eric VOQUE" userId="97a95b02-bc96-45b4-9295-3d75a9ec1b52" providerId="ADAL" clId="{081F953F-2B4B-41E0-A422-880FC30D6D65}" dt="2026-05-06T08:14:34.677" v="335" actId="2711"/>
          <ac:spMkLst>
            <pc:docMk/>
            <pc:sldMk cId="0" sldId="262"/>
            <ac:spMk id="176" creationId="{00000000-0000-0000-0000-000000000000}"/>
          </ac:spMkLst>
        </pc:spChg>
        <pc:spChg chg="mod">
          <ac:chgData name="Eric VOQUE" userId="97a95b02-bc96-45b4-9295-3d75a9ec1b52" providerId="ADAL" clId="{081F953F-2B4B-41E0-A422-880FC30D6D65}" dt="2026-05-06T08:14:34.677" v="335" actId="2711"/>
          <ac:spMkLst>
            <pc:docMk/>
            <pc:sldMk cId="0" sldId="262"/>
            <ac:spMk id="177" creationId="{00000000-0000-0000-0000-000000000000}"/>
          </ac:spMkLst>
        </pc:spChg>
        <pc:spChg chg="mod">
          <ac:chgData name="Eric VOQUE" userId="97a95b02-bc96-45b4-9295-3d75a9ec1b52" providerId="ADAL" clId="{081F953F-2B4B-41E0-A422-880FC30D6D65}" dt="2026-05-06T08:14:34.677" v="335" actId="2711"/>
          <ac:spMkLst>
            <pc:docMk/>
            <pc:sldMk cId="0" sldId="262"/>
            <ac:spMk id="178" creationId="{00000000-0000-0000-0000-000000000000}"/>
          </ac:spMkLst>
        </pc:spChg>
        <pc:spChg chg="mod">
          <ac:chgData name="Eric VOQUE" userId="97a95b02-bc96-45b4-9295-3d75a9ec1b52" providerId="ADAL" clId="{081F953F-2B4B-41E0-A422-880FC30D6D65}" dt="2026-05-06T08:14:34.677" v="335" actId="2711"/>
          <ac:spMkLst>
            <pc:docMk/>
            <pc:sldMk cId="0" sldId="262"/>
            <ac:spMk id="179" creationId="{00000000-0000-0000-0000-000000000000}"/>
          </ac:spMkLst>
        </pc:spChg>
        <pc:spChg chg="mod">
          <ac:chgData name="Eric VOQUE" userId="97a95b02-bc96-45b4-9295-3d75a9ec1b52" providerId="ADAL" clId="{081F953F-2B4B-41E0-A422-880FC30D6D65}" dt="2026-05-06T08:14:34.677" v="335" actId="2711"/>
          <ac:spMkLst>
            <pc:docMk/>
            <pc:sldMk cId="0" sldId="262"/>
            <ac:spMk id="180" creationId="{00000000-0000-0000-0000-000000000000}"/>
          </ac:spMkLst>
        </pc:spChg>
        <pc:spChg chg="mod">
          <ac:chgData name="Eric VOQUE" userId="97a95b02-bc96-45b4-9295-3d75a9ec1b52" providerId="ADAL" clId="{081F953F-2B4B-41E0-A422-880FC30D6D65}" dt="2026-05-06T08:14:34.677" v="335" actId="2711"/>
          <ac:spMkLst>
            <pc:docMk/>
            <pc:sldMk cId="0" sldId="262"/>
            <ac:spMk id="181" creationId="{00000000-0000-0000-0000-000000000000}"/>
          </ac:spMkLst>
        </pc:spChg>
        <pc:spChg chg="mod">
          <ac:chgData name="Eric VOQUE" userId="97a95b02-bc96-45b4-9295-3d75a9ec1b52" providerId="ADAL" clId="{081F953F-2B4B-41E0-A422-880FC30D6D65}" dt="2026-05-06T08:14:34.677" v="335" actId="2711"/>
          <ac:spMkLst>
            <pc:docMk/>
            <pc:sldMk cId="0" sldId="262"/>
            <ac:spMk id="182" creationId="{00000000-0000-0000-0000-000000000000}"/>
          </ac:spMkLst>
        </pc:spChg>
        <pc:spChg chg="mod">
          <ac:chgData name="Eric VOQUE" userId="97a95b02-bc96-45b4-9295-3d75a9ec1b52" providerId="ADAL" clId="{081F953F-2B4B-41E0-A422-880FC30D6D65}" dt="2026-05-06T08:14:34.677" v="335" actId="2711"/>
          <ac:spMkLst>
            <pc:docMk/>
            <pc:sldMk cId="0" sldId="262"/>
            <ac:spMk id="183" creationId="{00000000-0000-0000-0000-000000000000}"/>
          </ac:spMkLst>
        </pc:spChg>
        <pc:spChg chg="mod">
          <ac:chgData name="Eric VOQUE" userId="97a95b02-bc96-45b4-9295-3d75a9ec1b52" providerId="ADAL" clId="{081F953F-2B4B-41E0-A422-880FC30D6D65}" dt="2026-05-06T08:14:34.677" v="335" actId="2711"/>
          <ac:spMkLst>
            <pc:docMk/>
            <pc:sldMk cId="0" sldId="262"/>
            <ac:spMk id="184" creationId="{00000000-0000-0000-0000-000000000000}"/>
          </ac:spMkLst>
        </pc:spChg>
      </pc:sldChg>
      <pc:sldChg chg="modSp mod">
        <pc:chgData name="Eric VOQUE" userId="97a95b02-bc96-45b4-9295-3d75a9ec1b52" providerId="ADAL" clId="{081F953F-2B4B-41E0-A422-880FC30D6D65}" dt="2026-05-06T08:14:41.507" v="336" actId="2711"/>
        <pc:sldMkLst>
          <pc:docMk/>
          <pc:sldMk cId="0" sldId="263"/>
        </pc:sldMkLst>
        <pc:spChg chg="mod">
          <ac:chgData name="Eric VOQUE" userId="97a95b02-bc96-45b4-9295-3d75a9ec1b52" providerId="ADAL" clId="{081F953F-2B4B-41E0-A422-880FC30D6D65}" dt="2026-05-06T08:14:41.507" v="336" actId="2711"/>
          <ac:spMkLst>
            <pc:docMk/>
            <pc:sldMk cId="0" sldId="263"/>
            <ac:spMk id="189"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0"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1"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2"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3"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5"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6"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7" creationId="{00000000-0000-0000-0000-000000000000}"/>
          </ac:spMkLst>
        </pc:spChg>
        <pc:spChg chg="mod">
          <ac:chgData name="Eric VOQUE" userId="97a95b02-bc96-45b4-9295-3d75a9ec1b52" providerId="ADAL" clId="{081F953F-2B4B-41E0-A422-880FC30D6D65}" dt="2026-05-06T08:14:41.507" v="336" actId="2711"/>
          <ac:spMkLst>
            <pc:docMk/>
            <pc:sldMk cId="0" sldId="263"/>
            <ac:spMk id="198" creationId="{00000000-0000-0000-0000-000000000000}"/>
          </ac:spMkLst>
        </pc:spChg>
        <pc:spChg chg="mod">
          <ac:chgData name="Eric VOQUE" userId="97a95b02-bc96-45b4-9295-3d75a9ec1b52" providerId="ADAL" clId="{081F953F-2B4B-41E0-A422-880FC30D6D65}" dt="2026-05-06T08:14:41.507" v="336" actId="2711"/>
          <ac:spMkLst>
            <pc:docMk/>
            <pc:sldMk cId="0" sldId="263"/>
            <ac:spMk id="203" creationId="{00000000-0000-0000-0000-000000000000}"/>
          </ac:spMkLst>
        </pc:spChg>
      </pc:sldChg>
      <pc:sldChg chg="modSp mod">
        <pc:chgData name="Eric VOQUE" userId="97a95b02-bc96-45b4-9295-3d75a9ec1b52" providerId="ADAL" clId="{081F953F-2B4B-41E0-A422-880FC30D6D65}" dt="2026-05-06T08:14:58.057" v="337" actId="2711"/>
        <pc:sldMkLst>
          <pc:docMk/>
          <pc:sldMk cId="0" sldId="264"/>
        </pc:sldMkLst>
        <pc:spChg chg="mod">
          <ac:chgData name="Eric VOQUE" userId="97a95b02-bc96-45b4-9295-3d75a9ec1b52" providerId="ADAL" clId="{081F953F-2B4B-41E0-A422-880FC30D6D65}" dt="2026-05-06T08:14:58.057" v="337" actId="2711"/>
          <ac:spMkLst>
            <pc:docMk/>
            <pc:sldMk cId="0" sldId="264"/>
            <ac:spMk id="210"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1"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2"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3"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5"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6" creationId="{00000000-0000-0000-0000-000000000000}"/>
          </ac:spMkLst>
        </pc:spChg>
        <pc:spChg chg="mod">
          <ac:chgData name="Eric VOQUE" userId="97a95b02-bc96-45b4-9295-3d75a9ec1b52" providerId="ADAL" clId="{081F953F-2B4B-41E0-A422-880FC30D6D65}" dt="2026-05-06T08:14:58.057" v="337" actId="2711"/>
          <ac:spMkLst>
            <pc:docMk/>
            <pc:sldMk cId="0" sldId="264"/>
            <ac:spMk id="217" creationId="{00000000-0000-0000-0000-000000000000}"/>
          </ac:spMkLst>
        </pc:spChg>
        <pc:spChg chg="mod">
          <ac:chgData name="Eric VOQUE" userId="97a95b02-bc96-45b4-9295-3d75a9ec1b52" providerId="ADAL" clId="{081F953F-2B4B-41E0-A422-880FC30D6D65}" dt="2026-05-06T08:14:58.057" v="337" actId="2711"/>
          <ac:spMkLst>
            <pc:docMk/>
            <pc:sldMk cId="0" sldId="264"/>
            <ac:spMk id="222" creationId="{00000000-0000-0000-0000-000000000000}"/>
          </ac:spMkLst>
        </pc:spChg>
        <pc:spChg chg="mod">
          <ac:chgData name="Eric VOQUE" userId="97a95b02-bc96-45b4-9295-3d75a9ec1b52" providerId="ADAL" clId="{081F953F-2B4B-41E0-A422-880FC30D6D65}" dt="2026-05-06T08:14:58.057" v="337" actId="2711"/>
          <ac:spMkLst>
            <pc:docMk/>
            <pc:sldMk cId="0" sldId="264"/>
            <ac:spMk id="223" creationId="{00000000-0000-0000-0000-000000000000}"/>
          </ac:spMkLst>
        </pc:spChg>
        <pc:spChg chg="mod">
          <ac:chgData name="Eric VOQUE" userId="97a95b02-bc96-45b4-9295-3d75a9ec1b52" providerId="ADAL" clId="{081F953F-2B4B-41E0-A422-880FC30D6D65}" dt="2026-05-06T08:14:58.057" v="337" actId="2711"/>
          <ac:spMkLst>
            <pc:docMk/>
            <pc:sldMk cId="0" sldId="264"/>
            <ac:spMk id="224" creationId="{00000000-0000-0000-0000-000000000000}"/>
          </ac:spMkLst>
        </pc:spChg>
      </pc:sldChg>
      <pc:sldChg chg="modSp mod">
        <pc:chgData name="Eric VOQUE" userId="97a95b02-bc96-45b4-9295-3d75a9ec1b52" providerId="ADAL" clId="{081F953F-2B4B-41E0-A422-880FC30D6D65}" dt="2026-05-06T08:15:04.117" v="338" actId="2711"/>
        <pc:sldMkLst>
          <pc:docMk/>
          <pc:sldMk cId="0" sldId="265"/>
        </pc:sldMkLst>
        <pc:spChg chg="mod">
          <ac:chgData name="Eric VOQUE" userId="97a95b02-bc96-45b4-9295-3d75a9ec1b52" providerId="ADAL" clId="{081F953F-2B4B-41E0-A422-880FC30D6D65}" dt="2026-05-06T08:15:04.117" v="338" actId="2711"/>
          <ac:spMkLst>
            <pc:docMk/>
            <pc:sldMk cId="0" sldId="265"/>
            <ac:spMk id="233" creationId="{00000000-0000-0000-0000-000000000000}"/>
          </ac:spMkLst>
        </pc:spChg>
        <pc:spChg chg="mod">
          <ac:chgData name="Eric VOQUE" userId="97a95b02-bc96-45b4-9295-3d75a9ec1b52" providerId="ADAL" clId="{081F953F-2B4B-41E0-A422-880FC30D6D65}" dt="2026-05-06T08:15:04.117" v="338" actId="2711"/>
          <ac:spMkLst>
            <pc:docMk/>
            <pc:sldMk cId="0" sldId="265"/>
            <ac:spMk id="234" creationId="{00000000-0000-0000-0000-000000000000}"/>
          </ac:spMkLst>
        </pc:spChg>
        <pc:spChg chg="mod">
          <ac:chgData name="Eric VOQUE" userId="97a95b02-bc96-45b4-9295-3d75a9ec1b52" providerId="ADAL" clId="{081F953F-2B4B-41E0-A422-880FC30D6D65}" dt="2026-05-06T08:15:04.117" v="338" actId="2711"/>
          <ac:spMkLst>
            <pc:docMk/>
            <pc:sldMk cId="0" sldId="265"/>
            <ac:spMk id="235" creationId="{00000000-0000-0000-0000-000000000000}"/>
          </ac:spMkLst>
        </pc:spChg>
        <pc:spChg chg="mod">
          <ac:chgData name="Eric VOQUE" userId="97a95b02-bc96-45b4-9295-3d75a9ec1b52" providerId="ADAL" clId="{081F953F-2B4B-41E0-A422-880FC30D6D65}" dt="2026-05-06T08:15:04.117" v="338" actId="2711"/>
          <ac:spMkLst>
            <pc:docMk/>
            <pc:sldMk cId="0" sldId="265"/>
            <ac:spMk id="236" creationId="{00000000-0000-0000-0000-000000000000}"/>
          </ac:spMkLst>
        </pc:spChg>
        <pc:spChg chg="mod">
          <ac:chgData name="Eric VOQUE" userId="97a95b02-bc96-45b4-9295-3d75a9ec1b52" providerId="ADAL" clId="{081F953F-2B4B-41E0-A422-880FC30D6D65}" dt="2026-05-06T08:15:04.117" v="338" actId="2711"/>
          <ac:spMkLst>
            <pc:docMk/>
            <pc:sldMk cId="0" sldId="265"/>
            <ac:spMk id="237" creationId="{00000000-0000-0000-0000-000000000000}"/>
          </ac:spMkLst>
        </pc:spChg>
        <pc:spChg chg="mod">
          <ac:chgData name="Eric VOQUE" userId="97a95b02-bc96-45b4-9295-3d75a9ec1b52" providerId="ADAL" clId="{081F953F-2B4B-41E0-A422-880FC30D6D65}" dt="2026-05-06T08:15:04.117" v="338" actId="2711"/>
          <ac:spMkLst>
            <pc:docMk/>
            <pc:sldMk cId="0" sldId="265"/>
            <ac:spMk id="238" creationId="{00000000-0000-0000-0000-000000000000}"/>
          </ac:spMkLst>
        </pc:spChg>
        <pc:spChg chg="mod">
          <ac:chgData name="Eric VOQUE" userId="97a95b02-bc96-45b4-9295-3d75a9ec1b52" providerId="ADAL" clId="{081F953F-2B4B-41E0-A422-880FC30D6D65}" dt="2026-05-06T08:15:04.117" v="338" actId="2711"/>
          <ac:spMkLst>
            <pc:docMk/>
            <pc:sldMk cId="0" sldId="265"/>
            <ac:spMk id="241" creationId="{00000000-0000-0000-0000-000000000000}"/>
          </ac:spMkLst>
        </pc:spChg>
        <pc:spChg chg="mod">
          <ac:chgData name="Eric VOQUE" userId="97a95b02-bc96-45b4-9295-3d75a9ec1b52" providerId="ADAL" clId="{081F953F-2B4B-41E0-A422-880FC30D6D65}" dt="2026-05-06T08:15:04.117" v="338" actId="2711"/>
          <ac:spMkLst>
            <pc:docMk/>
            <pc:sldMk cId="0" sldId="265"/>
            <ac:spMk id="243" creationId="{00000000-0000-0000-0000-000000000000}"/>
          </ac:spMkLst>
        </pc:spChg>
        <pc:spChg chg="mod">
          <ac:chgData name="Eric VOQUE" userId="97a95b02-bc96-45b4-9295-3d75a9ec1b52" providerId="ADAL" clId="{081F953F-2B4B-41E0-A422-880FC30D6D65}" dt="2026-05-06T08:15:04.117" v="338" actId="2711"/>
          <ac:spMkLst>
            <pc:docMk/>
            <pc:sldMk cId="0" sldId="265"/>
            <ac:spMk id="244" creationId="{00000000-0000-0000-0000-000000000000}"/>
          </ac:spMkLst>
        </pc:spChg>
      </pc:sldChg>
      <pc:sldChg chg="addSp modSp add mod">
        <pc:chgData name="Eric VOQUE" userId="97a95b02-bc96-45b4-9295-3d75a9ec1b52" providerId="ADAL" clId="{081F953F-2B4B-41E0-A422-880FC30D6D65}" dt="2026-05-06T09:30:13.160" v="1133"/>
        <pc:sldMkLst>
          <pc:docMk/>
          <pc:sldMk cId="112918108" sldId="273"/>
        </pc:sldMkLst>
        <pc:spChg chg="mod">
          <ac:chgData name="Eric VOQUE" userId="97a95b02-bc96-45b4-9295-3d75a9ec1b52" providerId="ADAL" clId="{081F953F-2B4B-41E0-A422-880FC30D6D65}" dt="2026-05-06T09:00:12.427" v="793" actId="5793"/>
          <ac:spMkLst>
            <pc:docMk/>
            <pc:sldMk cId="112918108" sldId="273"/>
            <ac:spMk id="2" creationId="{00000000-0000-0000-0000-000000000000}"/>
          </ac:spMkLst>
        </pc:spChg>
        <pc:spChg chg="add mod">
          <ac:chgData name="Eric VOQUE" userId="97a95b02-bc96-45b4-9295-3d75a9ec1b52" providerId="ADAL" clId="{081F953F-2B4B-41E0-A422-880FC30D6D65}" dt="2026-05-06T09:30:13.160" v="1133"/>
          <ac:spMkLst>
            <pc:docMk/>
            <pc:sldMk cId="112918108" sldId="273"/>
            <ac:spMk id="3" creationId="{9AB3A43C-1859-0449-0103-9C9DA6722876}"/>
          </ac:spMkLst>
        </pc:spChg>
        <pc:spChg chg="mod">
          <ac:chgData name="Eric VOQUE" userId="97a95b02-bc96-45b4-9295-3d75a9ec1b52" providerId="ADAL" clId="{081F953F-2B4B-41E0-A422-880FC30D6D65}" dt="2026-05-06T08:55:08.831" v="748" actId="14100"/>
          <ac:spMkLst>
            <pc:docMk/>
            <pc:sldMk cId="112918108" sldId="273"/>
            <ac:spMk id="7" creationId="{0F8F4BA6-A37B-42A8-AABE-B37C16D2F7B5}"/>
          </ac:spMkLst>
        </pc:spChg>
        <pc:picChg chg="mod">
          <ac:chgData name="Eric VOQUE" userId="97a95b02-bc96-45b4-9295-3d75a9ec1b52" providerId="ADAL" clId="{081F953F-2B4B-41E0-A422-880FC30D6D65}" dt="2026-05-06T08:54:57.129" v="744" actId="2711"/>
          <ac:picMkLst>
            <pc:docMk/>
            <pc:sldMk cId="112918108" sldId="273"/>
            <ac:picMk id="4" creationId="{00000000-0000-0000-0000-000000000000}"/>
          </ac:picMkLst>
        </pc:picChg>
        <pc:picChg chg="mod">
          <ac:chgData name="Eric VOQUE" userId="97a95b02-bc96-45b4-9295-3d75a9ec1b52" providerId="ADAL" clId="{081F953F-2B4B-41E0-A422-880FC30D6D65}" dt="2026-05-06T08:54:57.129" v="744" actId="2711"/>
          <ac:picMkLst>
            <pc:docMk/>
            <pc:sldMk cId="112918108" sldId="273"/>
            <ac:picMk id="8" creationId="{AF3D1B78-1976-46EB-898B-68A7B01C6681}"/>
          </ac:picMkLst>
        </pc:picChg>
        <pc:picChg chg="mod">
          <ac:chgData name="Eric VOQUE" userId="97a95b02-bc96-45b4-9295-3d75a9ec1b52" providerId="ADAL" clId="{081F953F-2B4B-41E0-A422-880FC30D6D65}" dt="2026-05-06T08:54:57.129" v="744" actId="2711"/>
          <ac:picMkLst>
            <pc:docMk/>
            <pc:sldMk cId="112918108" sldId="273"/>
            <ac:picMk id="9" creationId="{00000000-0000-0000-0000-000000000000}"/>
          </ac:picMkLst>
        </pc:picChg>
        <pc:picChg chg="mod">
          <ac:chgData name="Eric VOQUE" userId="97a95b02-bc96-45b4-9295-3d75a9ec1b52" providerId="ADAL" clId="{081F953F-2B4B-41E0-A422-880FC30D6D65}" dt="2026-05-06T08:55:25.455" v="751" actId="14100"/>
          <ac:picMkLst>
            <pc:docMk/>
            <pc:sldMk cId="112918108" sldId="273"/>
            <ac:picMk id="10" creationId="{00000000-0000-0000-0000-000000000000}"/>
          </ac:picMkLst>
        </pc:picChg>
      </pc:sldChg>
      <pc:sldChg chg="modSp add del mod">
        <pc:chgData name="Eric VOQUE" userId="97a95b02-bc96-45b4-9295-3d75a9ec1b52" providerId="ADAL" clId="{081F953F-2B4B-41E0-A422-880FC30D6D65}" dt="2026-05-06T08:48:02.549" v="728" actId="2711"/>
        <pc:sldMkLst>
          <pc:docMk/>
          <pc:sldMk cId="0" sldId="282"/>
        </pc:sldMkLst>
        <pc:spChg chg="mod">
          <ac:chgData name="Eric VOQUE" userId="97a95b02-bc96-45b4-9295-3d75a9ec1b52" providerId="ADAL" clId="{081F953F-2B4B-41E0-A422-880FC30D6D65}" dt="2026-05-06T08:48:02.549" v="728" actId="2711"/>
          <ac:spMkLst>
            <pc:docMk/>
            <pc:sldMk cId="0" sldId="282"/>
            <ac:spMk id="466" creationId="{00000000-0000-0000-0000-000000000000}"/>
          </ac:spMkLst>
        </pc:spChg>
        <pc:spChg chg="mod">
          <ac:chgData name="Eric VOQUE" userId="97a95b02-bc96-45b4-9295-3d75a9ec1b52" providerId="ADAL" clId="{081F953F-2B4B-41E0-A422-880FC30D6D65}" dt="2026-05-06T08:36:13.844" v="657"/>
          <ac:spMkLst>
            <pc:docMk/>
            <pc:sldMk cId="0" sldId="282"/>
            <ac:spMk id="468" creationId="{00000000-0000-0000-0000-000000000000}"/>
          </ac:spMkLst>
        </pc:spChg>
      </pc:sldChg>
      <pc:sldChg chg="modSp mod">
        <pc:chgData name="Eric VOQUE" userId="97a95b02-bc96-45b4-9295-3d75a9ec1b52" providerId="ADAL" clId="{081F953F-2B4B-41E0-A422-880FC30D6D65}" dt="2026-05-28T15:44:32.142" v="1172" actId="6549"/>
        <pc:sldMkLst>
          <pc:docMk/>
          <pc:sldMk cId="0" sldId="290"/>
        </pc:sldMkLst>
        <pc:spChg chg="mod">
          <ac:chgData name="Eric VOQUE" userId="97a95b02-bc96-45b4-9295-3d75a9ec1b52" providerId="ADAL" clId="{081F953F-2B4B-41E0-A422-880FC30D6D65}" dt="2026-05-28T15:44:32.142" v="1172" actId="6549"/>
          <ac:spMkLst>
            <pc:docMk/>
            <pc:sldMk cId="0" sldId="290"/>
            <ac:spMk id="551" creationId="{00000000-0000-0000-0000-000000000000}"/>
          </ac:spMkLst>
        </pc:spChg>
        <pc:spChg chg="mod">
          <ac:chgData name="Eric VOQUE" userId="97a95b02-bc96-45b4-9295-3d75a9ec1b52" providerId="ADAL" clId="{081F953F-2B4B-41E0-A422-880FC30D6D65}" dt="2026-05-06T08:47:33.455" v="724" actId="2711"/>
          <ac:spMkLst>
            <pc:docMk/>
            <pc:sldMk cId="0" sldId="290"/>
            <ac:spMk id="553" creationId="{00000000-0000-0000-0000-000000000000}"/>
          </ac:spMkLst>
        </pc:spChg>
        <pc:spChg chg="mod">
          <ac:chgData name="Eric VOQUE" userId="97a95b02-bc96-45b4-9295-3d75a9ec1b52" providerId="ADAL" clId="{081F953F-2B4B-41E0-A422-880FC30D6D65}" dt="2026-05-06T08:38:30.156" v="667" actId="20577"/>
          <ac:spMkLst>
            <pc:docMk/>
            <pc:sldMk cId="0" sldId="290"/>
            <ac:spMk id="555" creationId="{00000000-0000-0000-0000-000000000000}"/>
          </ac:spMkLst>
        </pc:spChg>
        <pc:picChg chg="mod">
          <ac:chgData name="Eric VOQUE" userId="97a95b02-bc96-45b4-9295-3d75a9ec1b52" providerId="ADAL" clId="{081F953F-2B4B-41E0-A422-880FC30D6D65}" dt="2026-05-06T08:38:34.070" v="685" actId="1038"/>
          <ac:picMkLst>
            <pc:docMk/>
            <pc:sldMk cId="0" sldId="290"/>
            <ac:picMk id="559" creationId="{00000000-0000-0000-0000-000000000000}"/>
          </ac:picMkLst>
        </pc:picChg>
      </pc:sldChg>
      <pc:sldChg chg="modSp add del mod">
        <pc:chgData name="Eric VOQUE" userId="97a95b02-bc96-45b4-9295-3d75a9ec1b52" providerId="ADAL" clId="{081F953F-2B4B-41E0-A422-880FC30D6D65}" dt="2026-05-06T08:47:38.943" v="725" actId="2711"/>
        <pc:sldMkLst>
          <pc:docMk/>
          <pc:sldMk cId="0" sldId="292"/>
        </pc:sldMkLst>
        <pc:spChg chg="mod">
          <ac:chgData name="Eric VOQUE" userId="97a95b02-bc96-45b4-9295-3d75a9ec1b52" providerId="ADAL" clId="{081F953F-2B4B-41E0-A422-880FC30D6D65}" dt="2026-05-06T08:47:38.943" v="725" actId="2711"/>
          <ac:spMkLst>
            <pc:docMk/>
            <pc:sldMk cId="0" sldId="292"/>
            <ac:spMk id="579" creationId="{00000000-0000-0000-0000-000000000000}"/>
          </ac:spMkLst>
        </pc:spChg>
      </pc:sldChg>
      <pc:sldChg chg="addSp delSp modSp mod ord">
        <pc:chgData name="Eric VOQUE" userId="97a95b02-bc96-45b4-9295-3d75a9ec1b52" providerId="ADAL" clId="{081F953F-2B4B-41E0-A422-880FC30D6D65}" dt="2026-05-06T09:09:38.764" v="968" actId="167"/>
        <pc:sldMkLst>
          <pc:docMk/>
          <pc:sldMk cId="1925921767" sldId="294"/>
        </pc:sldMkLst>
        <pc:spChg chg="add mod">
          <ac:chgData name="Eric VOQUE" userId="97a95b02-bc96-45b4-9295-3d75a9ec1b52" providerId="ADAL" clId="{081F953F-2B4B-41E0-A422-880FC30D6D65}" dt="2026-05-06T09:09:10.329" v="965" actId="20577"/>
          <ac:spMkLst>
            <pc:docMk/>
            <pc:sldMk cId="1925921767" sldId="294"/>
            <ac:spMk id="2" creationId="{EA3BEDDF-0CFD-9EF6-505F-98FF99C03BFD}"/>
          </ac:spMkLst>
        </pc:spChg>
        <pc:spChg chg="mod">
          <ac:chgData name="Eric VOQUE" userId="97a95b02-bc96-45b4-9295-3d75a9ec1b52" providerId="ADAL" clId="{081F953F-2B4B-41E0-A422-880FC30D6D65}" dt="2026-05-06T08:48:08.918" v="729" actId="2711"/>
          <ac:spMkLst>
            <pc:docMk/>
            <pc:sldMk cId="1925921767" sldId="294"/>
            <ac:spMk id="564" creationId="{00000000-0000-0000-0000-000000000000}"/>
          </ac:spMkLst>
        </pc:spChg>
        <pc:picChg chg="add mod ord">
          <ac:chgData name="Eric VOQUE" userId="97a95b02-bc96-45b4-9295-3d75a9ec1b52" providerId="ADAL" clId="{081F953F-2B4B-41E0-A422-880FC30D6D65}" dt="2026-05-06T09:09:38.764" v="968" actId="167"/>
          <ac:picMkLst>
            <pc:docMk/>
            <pc:sldMk cId="1925921767" sldId="294"/>
            <ac:picMk id="3" creationId="{4C97BA6C-54D0-C137-E6BA-2615CAD2842A}"/>
          </ac:picMkLst>
        </pc:picChg>
      </pc:sldChg>
      <pc:sldChg chg="modSp mod ord">
        <pc:chgData name="Eric VOQUE" userId="97a95b02-bc96-45b4-9295-3d75a9ec1b52" providerId="ADAL" clId="{081F953F-2B4B-41E0-A422-880FC30D6D65}" dt="2026-05-06T08:48:26.028" v="731" actId="2711"/>
        <pc:sldMkLst>
          <pc:docMk/>
          <pc:sldMk cId="488222317" sldId="295"/>
        </pc:sldMkLst>
        <pc:spChg chg="mod">
          <ac:chgData name="Eric VOQUE" userId="97a95b02-bc96-45b4-9295-3d75a9ec1b52" providerId="ADAL" clId="{081F953F-2B4B-41E0-A422-880FC30D6D65}" dt="2026-05-06T08:48:26.028" v="731" actId="2711"/>
          <ac:spMkLst>
            <pc:docMk/>
            <pc:sldMk cId="488222317" sldId="295"/>
            <ac:spMk id="323" creationId="{00000000-0000-0000-0000-000000000000}"/>
          </ac:spMkLst>
        </pc:spChg>
      </pc:sldChg>
      <pc:sldChg chg="modSp mod ord">
        <pc:chgData name="Eric VOQUE" userId="97a95b02-bc96-45b4-9295-3d75a9ec1b52" providerId="ADAL" clId="{081F953F-2B4B-41E0-A422-880FC30D6D65}" dt="2026-05-06T08:48:39.423" v="732" actId="2711"/>
        <pc:sldMkLst>
          <pc:docMk/>
          <pc:sldMk cId="2561594179" sldId="296"/>
        </pc:sldMkLst>
        <pc:spChg chg="mod">
          <ac:chgData name="Eric VOQUE" userId="97a95b02-bc96-45b4-9295-3d75a9ec1b52" providerId="ADAL" clId="{081F953F-2B4B-41E0-A422-880FC30D6D65}" dt="2026-05-06T08:48:39.423" v="732" actId="2711"/>
          <ac:spMkLst>
            <pc:docMk/>
            <pc:sldMk cId="2561594179" sldId="296"/>
            <ac:spMk id="323" creationId="{00000000-0000-0000-0000-000000000000}"/>
          </ac:spMkLst>
        </pc:spChg>
      </pc:sldChg>
      <pc:sldChg chg="modSp add mod">
        <pc:chgData name="Eric VOQUE" userId="97a95b02-bc96-45b4-9295-3d75a9ec1b52" providerId="ADAL" clId="{081F953F-2B4B-41E0-A422-880FC30D6D65}" dt="2026-05-28T15:43:07.361" v="1165" actId="6549"/>
        <pc:sldMkLst>
          <pc:docMk/>
          <pc:sldMk cId="2166639902" sldId="310"/>
        </pc:sldMkLst>
        <pc:spChg chg="mod">
          <ac:chgData name="Eric VOQUE" userId="97a95b02-bc96-45b4-9295-3d75a9ec1b52" providerId="ADAL" clId="{081F953F-2B4B-41E0-A422-880FC30D6D65}" dt="2026-05-28T15:43:07.361" v="1165" actId="6549"/>
          <ac:spMkLst>
            <pc:docMk/>
            <pc:sldMk cId="2166639902" sldId="310"/>
            <ac:spMk id="6" creationId="{00000000-0000-0000-0000-000000000000}"/>
          </ac:spMkLst>
        </pc:spChg>
      </pc:sldChg>
      <pc:sldChg chg="modSp add">
        <pc:chgData name="Eric VOQUE" userId="97a95b02-bc96-45b4-9295-3d75a9ec1b52" providerId="ADAL" clId="{081F953F-2B4B-41E0-A422-880FC30D6D65}" dt="2026-05-28T15:43:16.243" v="1166"/>
        <pc:sldMkLst>
          <pc:docMk/>
          <pc:sldMk cId="3166525031" sldId="311"/>
        </pc:sldMkLst>
        <pc:spChg chg="mod">
          <ac:chgData name="Eric VOQUE" userId="97a95b02-bc96-45b4-9295-3d75a9ec1b52" providerId="ADAL" clId="{081F953F-2B4B-41E0-A422-880FC30D6D65}" dt="2026-05-28T15:43:16.243" v="1166"/>
          <ac:spMkLst>
            <pc:docMk/>
            <pc:sldMk cId="3166525031" sldId="311"/>
            <ac:spMk id="6" creationId="{00000000-0000-0000-0000-000000000000}"/>
          </ac:spMkLst>
        </pc:spChg>
      </pc:sldChg>
      <pc:sldChg chg="modSp add mod">
        <pc:chgData name="Eric VOQUE" userId="97a95b02-bc96-45b4-9295-3d75a9ec1b52" providerId="ADAL" clId="{081F953F-2B4B-41E0-A422-880FC30D6D65}" dt="2026-05-28T15:43:25.500" v="1169" actId="20577"/>
        <pc:sldMkLst>
          <pc:docMk/>
          <pc:sldMk cId="3789345191" sldId="312"/>
        </pc:sldMkLst>
        <pc:spChg chg="mod">
          <ac:chgData name="Eric VOQUE" userId="97a95b02-bc96-45b4-9295-3d75a9ec1b52" providerId="ADAL" clId="{081F953F-2B4B-41E0-A422-880FC30D6D65}" dt="2026-05-28T15:43:25.500" v="1169" actId="20577"/>
          <ac:spMkLst>
            <pc:docMk/>
            <pc:sldMk cId="3789345191" sldId="312"/>
            <ac:spMk id="6" creationId="{00000000-0000-0000-0000-000000000000}"/>
          </ac:spMkLst>
        </pc:spChg>
      </pc:sldChg>
      <pc:sldChg chg="modSp mod">
        <pc:chgData name="Eric VOQUE" userId="97a95b02-bc96-45b4-9295-3d75a9ec1b52" providerId="ADAL" clId="{081F953F-2B4B-41E0-A422-880FC30D6D65}" dt="2026-05-28T15:42:45.480" v="1148" actId="20577"/>
        <pc:sldMkLst>
          <pc:docMk/>
          <pc:sldMk cId="1680757821" sldId="323"/>
        </pc:sldMkLst>
        <pc:spChg chg="mod">
          <ac:chgData name="Eric VOQUE" userId="97a95b02-bc96-45b4-9295-3d75a9ec1b52" providerId="ADAL" clId="{081F953F-2B4B-41E0-A422-880FC30D6D65}" dt="2026-05-28T15:42:45.480" v="1148" actId="20577"/>
          <ac:spMkLst>
            <pc:docMk/>
            <pc:sldMk cId="1680757821" sldId="323"/>
            <ac:spMk id="3" creationId="{83C67691-1B5E-D827-5B1F-5935BFC272D6}"/>
          </ac:spMkLst>
        </pc:spChg>
      </pc:sldChg>
      <pc:sldChg chg="modSp add del mod">
        <pc:chgData name="Eric VOQUE" userId="97a95b02-bc96-45b4-9295-3d75a9ec1b52" providerId="ADAL" clId="{081F953F-2B4B-41E0-A422-880FC30D6D65}" dt="2026-05-06T08:47:53.777" v="727" actId="1035"/>
        <pc:sldMkLst>
          <pc:docMk/>
          <pc:sldMk cId="3798260766" sldId="324"/>
        </pc:sldMkLst>
        <pc:spChg chg="mod">
          <ac:chgData name="Eric VOQUE" userId="97a95b02-bc96-45b4-9295-3d75a9ec1b52" providerId="ADAL" clId="{081F953F-2B4B-41E0-A422-880FC30D6D65}" dt="2026-05-06T08:47:53.777" v="727" actId="1035"/>
          <ac:spMkLst>
            <pc:docMk/>
            <pc:sldMk cId="3798260766" sldId="324"/>
            <ac:spMk id="7" creationId="{00000000-0000-0000-0000-000000000000}"/>
          </ac:spMkLst>
        </pc:spChg>
        <pc:spChg chg="mod">
          <ac:chgData name="Eric VOQUE" userId="97a95b02-bc96-45b4-9295-3d75a9ec1b52" providerId="ADAL" clId="{081F953F-2B4B-41E0-A422-880FC30D6D65}" dt="2026-05-06T08:36:17.972" v="658"/>
          <ac:spMkLst>
            <pc:docMk/>
            <pc:sldMk cId="3798260766" sldId="324"/>
            <ac:spMk id="16" creationId="{00000000-0000-0000-0000-000000000000}"/>
          </ac:spMkLst>
        </pc:spChg>
      </pc:sldChg>
      <pc:sldChg chg="modSp mod">
        <pc:chgData name="Eric VOQUE" userId="97a95b02-bc96-45b4-9295-3d75a9ec1b52" providerId="ADAL" clId="{081F953F-2B4B-41E0-A422-880FC30D6D65}" dt="2026-05-06T08:47:47.976" v="726" actId="2711"/>
        <pc:sldMkLst>
          <pc:docMk/>
          <pc:sldMk cId="2339143920" sldId="325"/>
        </pc:sldMkLst>
        <pc:spChg chg="mod">
          <ac:chgData name="Eric VOQUE" userId="97a95b02-bc96-45b4-9295-3d75a9ec1b52" providerId="ADAL" clId="{081F953F-2B4B-41E0-A422-880FC30D6D65}" dt="2026-05-06T08:47:47.976" v="726" actId="2711"/>
          <ac:spMkLst>
            <pc:docMk/>
            <pc:sldMk cId="2339143920" sldId="325"/>
            <ac:spMk id="7" creationId="{E00F69EA-AD63-BFAA-BA95-536C23FD9A86}"/>
          </ac:spMkLst>
        </pc:spChg>
        <pc:spChg chg="mod">
          <ac:chgData name="Eric VOQUE" userId="97a95b02-bc96-45b4-9295-3d75a9ec1b52" providerId="ADAL" clId="{081F953F-2B4B-41E0-A422-880FC30D6D65}" dt="2026-05-06T08:36:04.946" v="656" actId="20577"/>
          <ac:spMkLst>
            <pc:docMk/>
            <pc:sldMk cId="2339143920" sldId="325"/>
            <ac:spMk id="16" creationId="{668D16F6-99F3-4894-90B1-B39618DAA8B7}"/>
          </ac:spMkLst>
        </pc:spChg>
      </pc:sldChg>
      <pc:sldChg chg="addSp modSp add mod">
        <pc:chgData name="Eric VOQUE" userId="97a95b02-bc96-45b4-9295-3d75a9ec1b52" providerId="ADAL" clId="{081F953F-2B4B-41E0-A422-880FC30D6D65}" dt="2026-05-06T08:46:01.389" v="716" actId="113"/>
        <pc:sldMkLst>
          <pc:docMk/>
          <pc:sldMk cId="1485261143" sldId="337"/>
        </pc:sldMkLst>
        <pc:spChg chg="mod">
          <ac:chgData name="Eric VOQUE" userId="97a95b02-bc96-45b4-9295-3d75a9ec1b52" providerId="ADAL" clId="{081F953F-2B4B-41E0-A422-880FC30D6D65}" dt="2026-05-06T08:13:27.892" v="304" actId="2711"/>
          <ac:spMkLst>
            <pc:docMk/>
            <pc:sldMk cId="1485261143" sldId="337"/>
            <ac:spMk id="3" creationId="{00000000-0000-0000-0000-000000000000}"/>
          </ac:spMkLst>
        </pc:spChg>
        <pc:spChg chg="add mod">
          <ac:chgData name="Eric VOQUE" userId="97a95b02-bc96-45b4-9295-3d75a9ec1b52" providerId="ADAL" clId="{081F953F-2B4B-41E0-A422-880FC30D6D65}" dt="2026-05-06T08:44:08.590" v="704"/>
          <ac:spMkLst>
            <pc:docMk/>
            <pc:sldMk cId="1485261143" sldId="337"/>
            <ac:spMk id="6" creationId="{22B4345D-19B1-1FC5-C577-3AA839305CD0}"/>
          </ac:spMkLst>
        </pc:spChg>
        <pc:spChg chg="mod">
          <ac:chgData name="Eric VOQUE" userId="97a95b02-bc96-45b4-9295-3d75a9ec1b52" providerId="ADAL" clId="{081F953F-2B4B-41E0-A422-880FC30D6D65}" dt="2026-05-06T08:13:27.892" v="304" actId="2711"/>
          <ac:spMkLst>
            <pc:docMk/>
            <pc:sldMk cId="1485261143" sldId="337"/>
            <ac:spMk id="7"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10"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17"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18"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19"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21"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22" creationId="{00000000-0000-0000-0000-000000000000}"/>
          </ac:spMkLst>
        </pc:spChg>
        <pc:spChg chg="mod">
          <ac:chgData name="Eric VOQUE" userId="97a95b02-bc96-45b4-9295-3d75a9ec1b52" providerId="ADAL" clId="{081F953F-2B4B-41E0-A422-880FC30D6D65}" dt="2026-05-06T08:13:27.892" v="304" actId="2711"/>
          <ac:spMkLst>
            <pc:docMk/>
            <pc:sldMk cId="1485261143" sldId="337"/>
            <ac:spMk id="23" creationId="{00000000-0000-0000-0000-000000000000}"/>
          </ac:spMkLst>
        </pc:spChg>
        <pc:spChg chg="mod">
          <ac:chgData name="Eric VOQUE" userId="97a95b02-bc96-45b4-9295-3d75a9ec1b52" providerId="ADAL" clId="{081F953F-2B4B-41E0-A422-880FC30D6D65}" dt="2026-05-06T08:46:01.389" v="716" actId="113"/>
          <ac:spMkLst>
            <pc:docMk/>
            <pc:sldMk cId="1485261143" sldId="337"/>
            <ac:spMk id="39" creationId="{00000000-0000-0000-0000-000000000000}"/>
          </ac:spMkLst>
        </pc:spChg>
      </pc:sldChg>
      <pc:sldChg chg="addSp modSp add mod">
        <pc:chgData name="Eric VOQUE" userId="97a95b02-bc96-45b4-9295-3d75a9ec1b52" providerId="ADAL" clId="{081F953F-2B4B-41E0-A422-880FC30D6D65}" dt="2026-05-06T09:30:08.344" v="1132"/>
        <pc:sldMkLst>
          <pc:docMk/>
          <pc:sldMk cId="3620076666" sldId="350"/>
        </pc:sldMkLst>
        <pc:spChg chg="mod">
          <ac:chgData name="Eric VOQUE" userId="97a95b02-bc96-45b4-9295-3d75a9ec1b52" providerId="ADAL" clId="{081F953F-2B4B-41E0-A422-880FC30D6D65}" dt="2026-05-06T08:54:48.047" v="743" actId="20577"/>
          <ac:spMkLst>
            <pc:docMk/>
            <pc:sldMk cId="3620076666" sldId="350"/>
            <ac:spMk id="2" creationId="{00000000-0000-0000-0000-000000000000}"/>
          </ac:spMkLst>
        </pc:spChg>
        <pc:spChg chg="add mod ord">
          <ac:chgData name="Eric VOQUE" userId="97a95b02-bc96-45b4-9295-3d75a9ec1b52" providerId="ADAL" clId="{081F953F-2B4B-41E0-A422-880FC30D6D65}" dt="2026-05-06T09:29:22.383" v="1124" actId="166"/>
          <ac:spMkLst>
            <pc:docMk/>
            <pc:sldMk cId="3620076666" sldId="350"/>
            <ac:spMk id="5" creationId="{8831F812-1FB7-A4B3-1201-38AC98004020}"/>
          </ac:spMkLst>
        </pc:spChg>
        <pc:spChg chg="add mod">
          <ac:chgData name="Eric VOQUE" userId="97a95b02-bc96-45b4-9295-3d75a9ec1b52" providerId="ADAL" clId="{081F953F-2B4B-41E0-A422-880FC30D6D65}" dt="2026-05-06T09:30:08.344" v="1132"/>
          <ac:spMkLst>
            <pc:docMk/>
            <pc:sldMk cId="3620076666" sldId="350"/>
            <ac:spMk id="7" creationId="{4574EB91-0016-C34A-DC8B-A0517B1D4E03}"/>
          </ac:spMkLst>
        </pc:spChg>
        <pc:spChg chg="mod">
          <ac:chgData name="Eric VOQUE" userId="97a95b02-bc96-45b4-9295-3d75a9ec1b52" providerId="ADAL" clId="{081F953F-2B4B-41E0-A422-880FC30D6D65}" dt="2026-05-06T08:54:39.118" v="738" actId="2711"/>
          <ac:spMkLst>
            <pc:docMk/>
            <pc:sldMk cId="3620076666" sldId="350"/>
            <ac:spMk id="10" creationId="{00000000-0000-0000-0000-000000000000}"/>
          </ac:spMkLst>
        </pc:spChg>
        <pc:spChg chg="mod">
          <ac:chgData name="Eric VOQUE" userId="97a95b02-bc96-45b4-9295-3d75a9ec1b52" providerId="ADAL" clId="{081F953F-2B4B-41E0-A422-880FC30D6D65}" dt="2026-05-06T08:54:39.118" v="738" actId="2711"/>
          <ac:spMkLst>
            <pc:docMk/>
            <pc:sldMk cId="3620076666" sldId="350"/>
            <ac:spMk id="17" creationId="{00000000-0000-0000-0000-000000000000}"/>
          </ac:spMkLst>
        </pc:spChg>
        <pc:spChg chg="mod">
          <ac:chgData name="Eric VOQUE" userId="97a95b02-bc96-45b4-9295-3d75a9ec1b52" providerId="ADAL" clId="{081F953F-2B4B-41E0-A422-880FC30D6D65}" dt="2026-05-06T08:54:39.118" v="738" actId="2711"/>
          <ac:spMkLst>
            <pc:docMk/>
            <pc:sldMk cId="3620076666" sldId="350"/>
            <ac:spMk id="22" creationId="{00000000-0000-0000-0000-000000000000}"/>
          </ac:spMkLst>
        </pc:spChg>
        <pc:picChg chg="mod">
          <ac:chgData name="Eric VOQUE" userId="97a95b02-bc96-45b4-9295-3d75a9ec1b52" providerId="ADAL" clId="{081F953F-2B4B-41E0-A422-880FC30D6D65}" dt="2026-05-06T09:29:46.639" v="1129" actId="1038"/>
          <ac:picMkLst>
            <pc:docMk/>
            <pc:sldMk cId="3620076666" sldId="350"/>
            <ac:picMk id="3" creationId="{00000000-0000-0000-0000-000000000000}"/>
          </ac:picMkLst>
        </pc:picChg>
        <pc:picChg chg="mod ord">
          <ac:chgData name="Eric VOQUE" userId="97a95b02-bc96-45b4-9295-3d75a9ec1b52" providerId="ADAL" clId="{081F953F-2B4B-41E0-A422-880FC30D6D65}" dt="2026-05-06T09:29:57.839" v="1131" actId="1076"/>
          <ac:picMkLst>
            <pc:docMk/>
            <pc:sldMk cId="3620076666" sldId="350"/>
            <ac:picMk id="4" creationId="{00000000-0000-0000-0000-000000000000}"/>
          </ac:picMkLst>
        </pc:picChg>
      </pc:sldChg>
      <pc:sldChg chg="addSp delSp modSp add mod">
        <pc:chgData name="Eric VOQUE" userId="97a95b02-bc96-45b4-9295-3d75a9ec1b52" providerId="ADAL" clId="{081F953F-2B4B-41E0-A422-880FC30D6D65}" dt="2026-05-06T09:07:04.935" v="932"/>
        <pc:sldMkLst>
          <pc:docMk/>
          <pc:sldMk cId="1353089267" sldId="543"/>
        </pc:sldMkLst>
        <pc:spChg chg="add mod">
          <ac:chgData name="Eric VOQUE" userId="97a95b02-bc96-45b4-9295-3d75a9ec1b52" providerId="ADAL" clId="{081F953F-2B4B-41E0-A422-880FC30D6D65}" dt="2026-05-06T08:45:26.445" v="713" actId="6549"/>
          <ac:spMkLst>
            <pc:docMk/>
            <pc:sldMk cId="1353089267" sldId="543"/>
            <ac:spMk id="2" creationId="{DD5533ED-2013-08A1-22EE-58E03A144092}"/>
          </ac:spMkLst>
        </pc:spChg>
        <pc:spChg chg="add mod ord">
          <ac:chgData name="Eric VOQUE" userId="97a95b02-bc96-45b4-9295-3d75a9ec1b52" providerId="ADAL" clId="{081F953F-2B4B-41E0-A422-880FC30D6D65}" dt="2026-05-06T08:48:47.703" v="733" actId="2711"/>
          <ac:spMkLst>
            <pc:docMk/>
            <pc:sldMk cId="1353089267" sldId="543"/>
            <ac:spMk id="4" creationId="{6E305FD4-48F3-1281-6A0F-64C03E903136}"/>
          </ac:spMkLst>
        </pc:spChg>
        <pc:spChg chg="mod">
          <ac:chgData name="Eric VOQUE" userId="97a95b02-bc96-45b4-9295-3d75a9ec1b52" providerId="ADAL" clId="{081F953F-2B4B-41E0-A422-880FC30D6D65}" dt="2026-05-06T09:07:04.935" v="932"/>
          <ac:spMkLst>
            <pc:docMk/>
            <pc:sldMk cId="1353089267" sldId="543"/>
            <ac:spMk id="24" creationId="{00000000-0000-0000-0000-000000000000}"/>
          </ac:spMkLst>
        </pc:spChg>
      </pc:sldChg>
      <pc:sldChg chg="addSp delSp modSp add mod">
        <pc:chgData name="Eric VOQUE" userId="97a95b02-bc96-45b4-9295-3d75a9ec1b52" providerId="ADAL" clId="{081F953F-2B4B-41E0-A422-880FC30D6D65}" dt="2026-05-06T09:06:58.924" v="931"/>
        <pc:sldMkLst>
          <pc:docMk/>
          <pc:sldMk cId="647617935" sldId="590"/>
        </pc:sldMkLst>
        <pc:spChg chg="add mod ord">
          <ac:chgData name="Eric VOQUE" userId="97a95b02-bc96-45b4-9295-3d75a9ec1b52" providerId="ADAL" clId="{081F953F-2B4B-41E0-A422-880FC30D6D65}" dt="2026-05-06T08:48:55.138" v="734" actId="2711"/>
          <ac:spMkLst>
            <pc:docMk/>
            <pc:sldMk cId="647617935" sldId="590"/>
            <ac:spMk id="4" creationId="{DCE32BAD-AD14-CAA1-811B-26A2B350560C}"/>
          </ac:spMkLst>
        </pc:spChg>
        <pc:spChg chg="mod">
          <ac:chgData name="Eric VOQUE" userId="97a95b02-bc96-45b4-9295-3d75a9ec1b52" providerId="ADAL" clId="{081F953F-2B4B-41E0-A422-880FC30D6D65}" dt="2026-05-06T09:06:58.924" v="931"/>
          <ac:spMkLst>
            <pc:docMk/>
            <pc:sldMk cId="647617935" sldId="590"/>
            <ac:spMk id="24" creationId="{00000000-0000-0000-0000-000000000000}"/>
          </ac:spMkLst>
        </pc:spChg>
      </pc:sldChg>
      <pc:sldChg chg="addSp delSp modSp add mod">
        <pc:chgData name="Eric VOQUE" userId="97a95b02-bc96-45b4-9295-3d75a9ec1b52" providerId="ADAL" clId="{081F953F-2B4B-41E0-A422-880FC30D6D65}" dt="2026-05-06T08:46:53.951" v="723" actId="167"/>
        <pc:sldMkLst>
          <pc:docMk/>
          <pc:sldMk cId="1499926137" sldId="598"/>
        </pc:sldMkLst>
        <pc:spChg chg="add mod ord">
          <ac:chgData name="Eric VOQUE" userId="97a95b02-bc96-45b4-9295-3d75a9ec1b52" providerId="ADAL" clId="{081F953F-2B4B-41E0-A422-880FC30D6D65}" dt="2026-05-06T08:46:53.951" v="723" actId="167"/>
          <ac:spMkLst>
            <pc:docMk/>
            <pc:sldMk cId="1499926137" sldId="598"/>
            <ac:spMk id="2" creationId="{E189D7C1-2F64-72C3-73A8-4458A1DD1D94}"/>
          </ac:spMkLst>
        </pc:spChg>
      </pc:sldChg>
      <pc:sldChg chg="addSp delSp modSp add mod">
        <pc:chgData name="Eric VOQUE" userId="97a95b02-bc96-45b4-9295-3d75a9ec1b52" providerId="ADAL" clId="{081F953F-2B4B-41E0-A422-880FC30D6D65}" dt="2026-05-06T08:43:54.979" v="700" actId="1035"/>
        <pc:sldMkLst>
          <pc:docMk/>
          <pc:sldMk cId="2915318841" sldId="605"/>
        </pc:sldMkLst>
        <pc:spChg chg="add mod">
          <ac:chgData name="Eric VOQUE" userId="97a95b02-bc96-45b4-9295-3d75a9ec1b52" providerId="ADAL" clId="{081F953F-2B4B-41E0-A422-880FC30D6D65}" dt="2026-05-06T08:43:25.336" v="694"/>
          <ac:spMkLst>
            <pc:docMk/>
            <pc:sldMk cId="2915318841" sldId="605"/>
            <ac:spMk id="5" creationId="{C901357C-90A0-C18E-5025-8DAF53B3D3EB}"/>
          </ac:spMkLst>
        </pc:spChg>
        <pc:spChg chg="add mod">
          <ac:chgData name="Eric VOQUE" userId="97a95b02-bc96-45b4-9295-3d75a9ec1b52" providerId="ADAL" clId="{081F953F-2B4B-41E0-A422-880FC30D6D65}" dt="2026-05-06T08:43:54.979" v="700" actId="1035"/>
          <ac:spMkLst>
            <pc:docMk/>
            <pc:sldMk cId="2915318841" sldId="605"/>
            <ac:spMk id="7" creationId="{CB16D9F4-F8F2-17FC-81DA-48ED734568FF}"/>
          </ac:spMkLst>
        </pc:spChg>
        <pc:spChg chg="mod">
          <ac:chgData name="Eric VOQUE" userId="97a95b02-bc96-45b4-9295-3d75a9ec1b52" providerId="ADAL" clId="{081F953F-2B4B-41E0-A422-880FC30D6D65}" dt="2026-05-06T08:12:44.820" v="300" actId="2711"/>
          <ac:spMkLst>
            <pc:docMk/>
            <pc:sldMk cId="2915318841" sldId="605"/>
            <ac:spMk id="8"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9"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1"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2"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3"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5"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6"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7"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18" creationId="{00000000-0000-0000-0000-000000000000}"/>
          </ac:spMkLst>
        </pc:spChg>
        <pc:spChg chg="mod">
          <ac:chgData name="Eric VOQUE" userId="97a95b02-bc96-45b4-9295-3d75a9ec1b52" providerId="ADAL" clId="{081F953F-2B4B-41E0-A422-880FC30D6D65}" dt="2026-05-06T08:12:44.820" v="300" actId="2711"/>
          <ac:spMkLst>
            <pc:docMk/>
            <pc:sldMk cId="2915318841" sldId="605"/>
            <ac:spMk id="21" creationId="{00000000-0000-0000-0000-000000000000}"/>
          </ac:spMkLst>
        </pc:spChg>
      </pc:sldChg>
      <pc:sldChg chg="addSp delSp modSp add mod">
        <pc:chgData name="Eric VOQUE" userId="97a95b02-bc96-45b4-9295-3d75a9ec1b52" providerId="ADAL" clId="{081F953F-2B4B-41E0-A422-880FC30D6D65}" dt="2026-05-06T08:44:01.179" v="702"/>
        <pc:sldMkLst>
          <pc:docMk/>
          <pc:sldMk cId="2371873081" sldId="609"/>
        </pc:sldMkLst>
        <pc:spChg chg="mod">
          <ac:chgData name="Eric VOQUE" userId="97a95b02-bc96-45b4-9295-3d75a9ec1b52" providerId="ADAL" clId="{081F953F-2B4B-41E0-A422-880FC30D6D65}" dt="2026-05-06T08:13:02.151" v="302" actId="2711"/>
          <ac:spMkLst>
            <pc:docMk/>
            <pc:sldMk cId="2371873081" sldId="609"/>
            <ac:spMk id="2" creationId="{00000000-0000-0000-0000-000000000000}"/>
          </ac:spMkLst>
        </pc:spChg>
        <pc:spChg chg="add mod">
          <ac:chgData name="Eric VOQUE" userId="97a95b02-bc96-45b4-9295-3d75a9ec1b52" providerId="ADAL" clId="{081F953F-2B4B-41E0-A422-880FC30D6D65}" dt="2026-05-06T08:43:33.111" v="696"/>
          <ac:spMkLst>
            <pc:docMk/>
            <pc:sldMk cId="2371873081" sldId="609"/>
            <ac:spMk id="4" creationId="{4F0DF00E-661A-2D8D-D7DC-78B476B68DEE}"/>
          </ac:spMkLst>
        </pc:spChg>
        <pc:spChg chg="mod">
          <ac:chgData name="Eric VOQUE" userId="97a95b02-bc96-45b4-9295-3d75a9ec1b52" providerId="ADAL" clId="{081F953F-2B4B-41E0-A422-880FC30D6D65}" dt="2026-05-06T08:13:02.151" v="302" actId="2711"/>
          <ac:spMkLst>
            <pc:docMk/>
            <pc:sldMk cId="2371873081" sldId="609"/>
            <ac:spMk id="6" creationId="{00000000-0000-0000-0000-000000000000}"/>
          </ac:spMkLst>
        </pc:spChg>
        <pc:spChg chg="add mod">
          <ac:chgData name="Eric VOQUE" userId="97a95b02-bc96-45b4-9295-3d75a9ec1b52" providerId="ADAL" clId="{081F953F-2B4B-41E0-A422-880FC30D6D65}" dt="2026-05-06T08:44:01.179" v="702"/>
          <ac:spMkLst>
            <pc:docMk/>
            <pc:sldMk cId="2371873081" sldId="609"/>
            <ac:spMk id="7" creationId="{F6257B0B-DF1F-4FCC-9CD1-5343BA1110BA}"/>
          </ac:spMkLst>
        </pc:spChg>
        <pc:spChg chg="mod">
          <ac:chgData name="Eric VOQUE" userId="97a95b02-bc96-45b4-9295-3d75a9ec1b52" providerId="ADAL" clId="{081F953F-2B4B-41E0-A422-880FC30D6D65}" dt="2026-05-06T08:13:02.151" v="302" actId="2711"/>
          <ac:spMkLst>
            <pc:docMk/>
            <pc:sldMk cId="2371873081" sldId="609"/>
            <ac:spMk id="13" creationId="{00000000-0000-0000-0000-000000000000}"/>
          </ac:spMkLst>
        </pc:spChg>
        <pc:spChg chg="mod">
          <ac:chgData name="Eric VOQUE" userId="97a95b02-bc96-45b4-9295-3d75a9ec1b52" providerId="ADAL" clId="{081F953F-2B4B-41E0-A422-880FC30D6D65}" dt="2026-05-06T08:13:02.151" v="302" actId="2711"/>
          <ac:spMkLst>
            <pc:docMk/>
            <pc:sldMk cId="2371873081" sldId="609"/>
            <ac:spMk id="16" creationId="{00000000-0000-0000-0000-000000000000}"/>
          </ac:spMkLst>
        </pc:spChg>
        <pc:spChg chg="mod">
          <ac:chgData name="Eric VOQUE" userId="97a95b02-bc96-45b4-9295-3d75a9ec1b52" providerId="ADAL" clId="{081F953F-2B4B-41E0-A422-880FC30D6D65}" dt="2026-05-06T08:13:02.151" v="302" actId="2711"/>
          <ac:spMkLst>
            <pc:docMk/>
            <pc:sldMk cId="2371873081" sldId="609"/>
            <ac:spMk id="19" creationId="{00000000-0000-0000-0000-000000000000}"/>
          </ac:spMkLst>
        </pc:spChg>
        <pc:spChg chg="mod">
          <ac:chgData name="Eric VOQUE" userId="97a95b02-bc96-45b4-9295-3d75a9ec1b52" providerId="ADAL" clId="{081F953F-2B4B-41E0-A422-880FC30D6D65}" dt="2026-05-06T08:13:02.151" v="302" actId="2711"/>
          <ac:spMkLst>
            <pc:docMk/>
            <pc:sldMk cId="2371873081" sldId="609"/>
            <ac:spMk id="20" creationId="{00000000-0000-0000-0000-000000000000}"/>
          </ac:spMkLst>
        </pc:spChg>
        <pc:spChg chg="mod">
          <ac:chgData name="Eric VOQUE" userId="97a95b02-bc96-45b4-9295-3d75a9ec1b52" providerId="ADAL" clId="{081F953F-2B4B-41E0-A422-880FC30D6D65}" dt="2026-05-06T08:13:02.151" v="302" actId="2711"/>
          <ac:spMkLst>
            <pc:docMk/>
            <pc:sldMk cId="2371873081" sldId="609"/>
            <ac:spMk id="21" creationId="{00000000-0000-0000-0000-000000000000}"/>
          </ac:spMkLst>
        </pc:spChg>
        <pc:picChg chg="mod">
          <ac:chgData name="Eric VOQUE" userId="97a95b02-bc96-45b4-9295-3d75a9ec1b52" providerId="ADAL" clId="{081F953F-2B4B-41E0-A422-880FC30D6D65}" dt="2026-05-06T08:13:02.151" v="302" actId="2711"/>
          <ac:picMkLst>
            <pc:docMk/>
            <pc:sldMk cId="2371873081" sldId="609"/>
            <ac:picMk id="5" creationId="{00000000-0000-0000-0000-000000000000}"/>
          </ac:picMkLst>
        </pc:picChg>
        <pc:picChg chg="mod">
          <ac:chgData name="Eric VOQUE" userId="97a95b02-bc96-45b4-9295-3d75a9ec1b52" providerId="ADAL" clId="{081F953F-2B4B-41E0-A422-880FC30D6D65}" dt="2026-05-06T08:13:02.151" v="302" actId="2711"/>
          <ac:picMkLst>
            <pc:docMk/>
            <pc:sldMk cId="2371873081" sldId="609"/>
            <ac:picMk id="8" creationId="{00000000-0000-0000-0000-000000000000}"/>
          </ac:picMkLst>
        </pc:picChg>
      </pc:sldChg>
      <pc:sldChg chg="addSp delSp modSp add mod">
        <pc:chgData name="Eric VOQUE" userId="97a95b02-bc96-45b4-9295-3d75a9ec1b52" providerId="ADAL" clId="{081F953F-2B4B-41E0-A422-880FC30D6D65}" dt="2026-05-06T08:43:58.354" v="701"/>
        <pc:sldMkLst>
          <pc:docMk/>
          <pc:sldMk cId="3040427357" sldId="612"/>
        </pc:sldMkLst>
        <pc:spChg chg="mod">
          <ac:chgData name="Eric VOQUE" userId="97a95b02-bc96-45b4-9295-3d75a9ec1b52" providerId="ADAL" clId="{081F953F-2B4B-41E0-A422-880FC30D6D65}" dt="2026-05-06T08:12:51.366" v="301" actId="2711"/>
          <ac:spMkLst>
            <pc:docMk/>
            <pc:sldMk cId="3040427357" sldId="612"/>
            <ac:spMk id="4" creationId="{00000000-0000-0000-0000-000000000000}"/>
          </ac:spMkLst>
        </pc:spChg>
        <pc:spChg chg="add mod">
          <ac:chgData name="Eric VOQUE" userId="97a95b02-bc96-45b4-9295-3d75a9ec1b52" providerId="ADAL" clId="{081F953F-2B4B-41E0-A422-880FC30D6D65}" dt="2026-05-06T08:43:29.588" v="695"/>
          <ac:spMkLst>
            <pc:docMk/>
            <pc:sldMk cId="3040427357" sldId="612"/>
            <ac:spMk id="5" creationId="{D3C9C712-F8FC-88DC-C7E8-421ECCE0864D}"/>
          </ac:spMkLst>
        </pc:spChg>
        <pc:spChg chg="add mod">
          <ac:chgData name="Eric VOQUE" userId="97a95b02-bc96-45b4-9295-3d75a9ec1b52" providerId="ADAL" clId="{081F953F-2B4B-41E0-A422-880FC30D6D65}" dt="2026-05-06T08:43:58.354" v="701"/>
          <ac:spMkLst>
            <pc:docMk/>
            <pc:sldMk cId="3040427357" sldId="612"/>
            <ac:spMk id="6" creationId="{E04922BA-A501-B560-F95B-98B26805D916}"/>
          </ac:spMkLst>
        </pc:spChg>
        <pc:spChg chg="mod">
          <ac:chgData name="Eric VOQUE" userId="97a95b02-bc96-45b4-9295-3d75a9ec1b52" providerId="ADAL" clId="{081F953F-2B4B-41E0-A422-880FC30D6D65}" dt="2026-05-06T08:12:51.366" v="301" actId="2711"/>
          <ac:spMkLst>
            <pc:docMk/>
            <pc:sldMk cId="3040427357" sldId="612"/>
            <ac:spMk id="18"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0"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2"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3"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4"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6"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7"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28" creationId="{00000000-0000-0000-0000-000000000000}"/>
          </ac:spMkLst>
        </pc:spChg>
        <pc:spChg chg="mod">
          <ac:chgData name="Eric VOQUE" userId="97a95b02-bc96-45b4-9295-3d75a9ec1b52" providerId="ADAL" clId="{081F953F-2B4B-41E0-A422-880FC30D6D65}" dt="2026-05-06T08:12:51.366" v="301" actId="2711"/>
          <ac:spMkLst>
            <pc:docMk/>
            <pc:sldMk cId="3040427357" sldId="612"/>
            <ac:spMk id="30" creationId="{00000000-0000-0000-0000-000000000000}"/>
          </ac:spMkLst>
        </pc:spChg>
      </pc:sldChg>
      <pc:sldChg chg="addSp modSp add mod">
        <pc:chgData name="Eric VOQUE" userId="97a95b02-bc96-45b4-9295-3d75a9ec1b52" providerId="ADAL" clId="{081F953F-2B4B-41E0-A422-880FC30D6D65}" dt="2026-05-06T08:44:04.406" v="703"/>
        <pc:sldMkLst>
          <pc:docMk/>
          <pc:sldMk cId="1187697117" sldId="613"/>
        </pc:sldMkLst>
        <pc:spChg chg="add mod">
          <ac:chgData name="Eric VOQUE" userId="97a95b02-bc96-45b4-9295-3d75a9ec1b52" providerId="ADAL" clId="{081F953F-2B4B-41E0-A422-880FC30D6D65}" dt="2026-05-06T08:44:04.406" v="703"/>
          <ac:spMkLst>
            <pc:docMk/>
            <pc:sldMk cId="1187697117" sldId="613"/>
            <ac:spMk id="2" creationId="{52D5EE6D-D09B-00F1-5C6F-1F3DA07EED53}"/>
          </ac:spMkLst>
        </pc:spChg>
        <pc:spChg chg="mod">
          <ac:chgData name="Eric VOQUE" userId="97a95b02-bc96-45b4-9295-3d75a9ec1b52" providerId="ADAL" clId="{081F953F-2B4B-41E0-A422-880FC30D6D65}" dt="2026-05-06T08:13:16.676" v="303" actId="2711"/>
          <ac:spMkLst>
            <pc:docMk/>
            <pc:sldMk cId="1187697117" sldId="613"/>
            <ac:spMk id="3" creationId="{00000000-0000-0000-0000-000000000000}"/>
          </ac:spMkLst>
        </pc:spChg>
        <pc:spChg chg="mod">
          <ac:chgData name="Eric VOQUE" userId="97a95b02-bc96-45b4-9295-3d75a9ec1b52" providerId="ADAL" clId="{081F953F-2B4B-41E0-A422-880FC30D6D65}" dt="2026-05-06T08:13:16.676" v="303" actId="2711"/>
          <ac:spMkLst>
            <pc:docMk/>
            <pc:sldMk cId="1187697117" sldId="613"/>
            <ac:spMk id="6" creationId="{00000000-0000-0000-0000-000000000000}"/>
          </ac:spMkLst>
        </pc:spChg>
        <pc:spChg chg="mod">
          <ac:chgData name="Eric VOQUE" userId="97a95b02-bc96-45b4-9295-3d75a9ec1b52" providerId="ADAL" clId="{081F953F-2B4B-41E0-A422-880FC30D6D65}" dt="2026-05-06T08:13:16.676" v="303" actId="2711"/>
          <ac:spMkLst>
            <pc:docMk/>
            <pc:sldMk cId="1187697117" sldId="613"/>
            <ac:spMk id="8" creationId="{00000000-0000-0000-0000-000000000000}"/>
          </ac:spMkLst>
        </pc:spChg>
        <pc:spChg chg="mod">
          <ac:chgData name="Eric VOQUE" userId="97a95b02-bc96-45b4-9295-3d75a9ec1b52" providerId="ADAL" clId="{081F953F-2B4B-41E0-A422-880FC30D6D65}" dt="2026-05-06T08:13:16.676" v="303" actId="2711"/>
          <ac:spMkLst>
            <pc:docMk/>
            <pc:sldMk cId="1187697117" sldId="613"/>
            <ac:spMk id="9" creationId="{00000000-0000-0000-0000-000000000000}"/>
          </ac:spMkLst>
        </pc:spChg>
      </pc:sldChg>
      <pc:sldChg chg="addSp modSp add mod">
        <pc:chgData name="Eric VOQUE" userId="97a95b02-bc96-45b4-9295-3d75a9ec1b52" providerId="ADAL" clId="{081F953F-2B4B-41E0-A422-880FC30D6D65}" dt="2026-05-06T09:04:31.670" v="906" actId="21"/>
        <pc:sldMkLst>
          <pc:docMk/>
          <pc:sldMk cId="3366560804" sldId="614"/>
        </pc:sldMkLst>
        <pc:spChg chg="add mod">
          <ac:chgData name="Eric VOQUE" userId="97a95b02-bc96-45b4-9295-3d75a9ec1b52" providerId="ADAL" clId="{081F953F-2B4B-41E0-A422-880FC30D6D65}" dt="2026-05-06T08:46:27.463" v="719"/>
          <ac:spMkLst>
            <pc:docMk/>
            <pc:sldMk cId="3366560804" sldId="614"/>
            <ac:spMk id="2" creationId="{DA648FED-48DB-EB61-11D4-9247061C9B43}"/>
          </ac:spMkLst>
        </pc:spChg>
        <pc:spChg chg="mod">
          <ac:chgData name="Eric VOQUE" userId="97a95b02-bc96-45b4-9295-3d75a9ec1b52" providerId="ADAL" clId="{081F953F-2B4B-41E0-A422-880FC30D6D65}" dt="2026-05-06T08:13:45.679" v="305" actId="2711"/>
          <ac:spMkLst>
            <pc:docMk/>
            <pc:sldMk cId="3366560804" sldId="614"/>
            <ac:spMk id="3"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4"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5" creationId="{00000000-0000-0000-0000-000000000000}"/>
          </ac:spMkLst>
        </pc:spChg>
        <pc:spChg chg="mod ord">
          <ac:chgData name="Eric VOQUE" userId="97a95b02-bc96-45b4-9295-3d75a9ec1b52" providerId="ADAL" clId="{081F953F-2B4B-41E0-A422-880FC30D6D65}" dt="2026-05-06T08:46:16.244" v="718" actId="167"/>
          <ac:spMkLst>
            <pc:docMk/>
            <pc:sldMk cId="3366560804" sldId="614"/>
            <ac:spMk id="7"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8"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9"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22"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23" creationId="{00000000-0000-0000-0000-000000000000}"/>
          </ac:spMkLst>
        </pc:spChg>
        <pc:spChg chg="mod">
          <ac:chgData name="Eric VOQUE" userId="97a95b02-bc96-45b4-9295-3d75a9ec1b52" providerId="ADAL" clId="{081F953F-2B4B-41E0-A422-880FC30D6D65}" dt="2026-05-06T08:13:45.679" v="305" actId="2711"/>
          <ac:spMkLst>
            <pc:docMk/>
            <pc:sldMk cId="3366560804" sldId="614"/>
            <ac:spMk id="24" creationId="{00000000-0000-0000-0000-000000000000}"/>
          </ac:spMkLst>
        </pc:spChg>
        <pc:spChg chg="mod">
          <ac:chgData name="Eric VOQUE" userId="97a95b02-bc96-45b4-9295-3d75a9ec1b52" providerId="ADAL" clId="{081F953F-2B4B-41E0-A422-880FC30D6D65}" dt="2026-05-06T09:04:31.670" v="906" actId="21"/>
          <ac:spMkLst>
            <pc:docMk/>
            <pc:sldMk cId="3366560804" sldId="614"/>
            <ac:spMk id="25" creationId="{00000000-0000-0000-0000-000000000000}"/>
          </ac:spMkLst>
        </pc:spChg>
      </pc:sldChg>
      <pc:sldChg chg="addSp delSp modSp add mod">
        <pc:chgData name="Eric VOQUE" userId="97a95b02-bc96-45b4-9295-3d75a9ec1b52" providerId="ADAL" clId="{081F953F-2B4B-41E0-A422-880FC30D6D65}" dt="2026-05-06T09:30:16.295" v="1134"/>
        <pc:sldMkLst>
          <pc:docMk/>
          <pc:sldMk cId="2845620394" sldId="1365"/>
        </pc:sldMkLst>
        <pc:spChg chg="add mod">
          <ac:chgData name="Eric VOQUE" userId="97a95b02-bc96-45b4-9295-3d75a9ec1b52" providerId="ADAL" clId="{081F953F-2B4B-41E0-A422-880FC30D6D65}" dt="2026-05-06T09:02:06.355" v="874" actId="20577"/>
          <ac:spMkLst>
            <pc:docMk/>
            <pc:sldMk cId="2845620394" sldId="1365"/>
            <ac:spMk id="3" creationId="{14799714-98B5-A746-701B-7C2E278792DC}"/>
          </ac:spMkLst>
        </pc:spChg>
        <pc:spChg chg="add mod">
          <ac:chgData name="Eric VOQUE" userId="97a95b02-bc96-45b4-9295-3d75a9ec1b52" providerId="ADAL" clId="{081F953F-2B4B-41E0-A422-880FC30D6D65}" dt="2026-05-06T09:30:16.295" v="1134"/>
          <ac:spMkLst>
            <pc:docMk/>
            <pc:sldMk cId="2845620394" sldId="1365"/>
            <ac:spMk id="6" creationId="{E96AF554-2A1D-5A09-A71D-B6655CD44D1E}"/>
          </ac:spMkLst>
        </pc:spChg>
        <pc:spChg chg="mod">
          <ac:chgData name="Eric VOQUE" userId="97a95b02-bc96-45b4-9295-3d75a9ec1b52" providerId="ADAL" clId="{081F953F-2B4B-41E0-A422-880FC30D6D65}" dt="2026-05-06T09:03:00.291" v="884" actId="1076"/>
          <ac:spMkLst>
            <pc:docMk/>
            <pc:sldMk cId="2845620394" sldId="1365"/>
            <ac:spMk id="14" creationId="{00000000-0000-0000-0000-000000000000}"/>
          </ac:spMkLst>
        </pc:spChg>
        <pc:grpChg chg="mod">
          <ac:chgData name="Eric VOQUE" userId="97a95b02-bc96-45b4-9295-3d75a9ec1b52" providerId="ADAL" clId="{081F953F-2B4B-41E0-A422-880FC30D6D65}" dt="2026-05-06T09:03:05.868" v="886" actId="1076"/>
          <ac:grpSpMkLst>
            <pc:docMk/>
            <pc:sldMk cId="2845620394" sldId="1365"/>
            <ac:grpSpMk id="7" creationId="{00000000-0000-0000-0000-000000000000}"/>
          </ac:grpSpMkLst>
        </pc:grpChg>
        <pc:picChg chg="mod">
          <ac:chgData name="Eric VOQUE" userId="97a95b02-bc96-45b4-9295-3d75a9ec1b52" providerId="ADAL" clId="{081F953F-2B4B-41E0-A422-880FC30D6D65}" dt="2026-05-06T08:59:16.574" v="753" actId="1076"/>
          <ac:picMkLst>
            <pc:docMk/>
            <pc:sldMk cId="2845620394" sldId="1365"/>
            <ac:picMk id="4" creationId="{00000000-0000-0000-0000-000000000000}"/>
          </ac:picMkLst>
        </pc:picChg>
      </pc:sldChg>
      <pc:sldChg chg="addSp modSp add mod">
        <pc:chgData name="Eric VOQUE" userId="97a95b02-bc96-45b4-9295-3d75a9ec1b52" providerId="ADAL" clId="{081F953F-2B4B-41E0-A422-880FC30D6D65}" dt="2026-05-06T09:21:09.174" v="1115" actId="408"/>
        <pc:sldMkLst>
          <pc:docMk/>
          <pc:sldMk cId="3621829126" sldId="1367"/>
        </pc:sldMkLst>
        <pc:picChg chg="add mod">
          <ac:chgData name="Eric VOQUE" userId="97a95b02-bc96-45b4-9295-3d75a9ec1b52" providerId="ADAL" clId="{081F953F-2B4B-41E0-A422-880FC30D6D65}" dt="2026-05-06T09:21:09.174" v="1115" actId="408"/>
          <ac:picMkLst>
            <pc:docMk/>
            <pc:sldMk cId="3621829126" sldId="1367"/>
            <ac:picMk id="2" creationId="{D4E28C37-4352-4CA1-C316-CFFA1756B71D}"/>
          </ac:picMkLst>
        </pc:picChg>
        <pc:picChg chg="add mod">
          <ac:chgData name="Eric VOQUE" userId="97a95b02-bc96-45b4-9295-3d75a9ec1b52" providerId="ADAL" clId="{081F953F-2B4B-41E0-A422-880FC30D6D65}" dt="2026-05-06T09:21:09.174" v="1115" actId="408"/>
          <ac:picMkLst>
            <pc:docMk/>
            <pc:sldMk cId="3621829126" sldId="1367"/>
            <ac:picMk id="3" creationId="{B422297B-F4C5-43B9-C558-83BBD1B98A39}"/>
          </ac:picMkLst>
        </pc:picChg>
        <pc:picChg chg="add mod">
          <ac:chgData name="Eric VOQUE" userId="97a95b02-bc96-45b4-9295-3d75a9ec1b52" providerId="ADAL" clId="{081F953F-2B4B-41E0-A422-880FC30D6D65}" dt="2026-05-06T09:20:01.203" v="1110" actId="1076"/>
          <ac:picMkLst>
            <pc:docMk/>
            <pc:sldMk cId="3621829126" sldId="1367"/>
            <ac:picMk id="4" creationId="{03C52560-E868-9BAE-DF16-498DA64C4EB5}"/>
          </ac:picMkLst>
        </pc:picChg>
        <pc:picChg chg="mod">
          <ac:chgData name="Eric VOQUE" userId="97a95b02-bc96-45b4-9295-3d75a9ec1b52" providerId="ADAL" clId="{081F953F-2B4B-41E0-A422-880FC30D6D65}" dt="2026-05-06T09:21:09.174" v="1115" actId="408"/>
          <ac:picMkLst>
            <pc:docMk/>
            <pc:sldMk cId="3621829126" sldId="1367"/>
            <ac:picMk id="90" creationId="{E2658F8F-29B4-3F4D-9D55-68590C4D6E28}"/>
          </ac:picMkLst>
        </pc:picChg>
        <pc:picChg chg="mod">
          <ac:chgData name="Eric VOQUE" userId="97a95b02-bc96-45b4-9295-3d75a9ec1b52" providerId="ADAL" clId="{081F953F-2B4B-41E0-A422-880FC30D6D65}" dt="2026-05-06T09:19:07.049" v="1100" actId="408"/>
          <ac:picMkLst>
            <pc:docMk/>
            <pc:sldMk cId="3621829126" sldId="1367"/>
            <ac:picMk id="91" creationId="{7556F357-41BE-13DB-98F6-1132A53B6BF4}"/>
          </ac:picMkLst>
        </pc:picChg>
        <pc:picChg chg="mod ord modCrop">
          <ac:chgData name="Eric VOQUE" userId="97a95b02-bc96-45b4-9295-3d75a9ec1b52" providerId="ADAL" clId="{081F953F-2B4B-41E0-A422-880FC30D6D65}" dt="2026-05-06T09:19:51.751" v="1108" actId="1076"/>
          <ac:picMkLst>
            <pc:docMk/>
            <pc:sldMk cId="3621829126" sldId="1367"/>
            <ac:picMk id="93" creationId="{9B8DF14F-7BE6-4DEB-392A-F268D3ADA8D8}"/>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Eric%20PNR%20Castelou\ANIMATION%20-%20DOSSIERS%202024\S.A.LI.N\Financements%20SA.LI.N.%20II\montage_SALIN2_SCENARIO-FINANCIER_V-12-07-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Eric%20PNR%20Castelou\ANIMATION%20-%20DOSSIERS%202024\S.A.LI.N\Financements%20SA.LI.N.%20II\montage_SALIN2_SCENARIO-FINANCIER_V-12-07-202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fr-FR" sz="1800" b="1" dirty="0"/>
              <a:t>Répartition </a:t>
            </a:r>
            <a:r>
              <a:rPr lang="fr-FR" sz="1800" b="1" baseline="0" dirty="0"/>
              <a:t>des </a:t>
            </a:r>
            <a:r>
              <a:rPr lang="fr-FR" sz="1800" b="1" i="0" u="none" strike="noStrike" baseline="0" dirty="0">
                <a:effectLst/>
              </a:rPr>
              <a:t>dépenses sur 4 ans  </a:t>
            </a:r>
          </a:p>
          <a:p>
            <a:pPr>
              <a:defRPr sz="1800"/>
            </a:pPr>
            <a:r>
              <a:rPr lang="fr-FR" sz="1800" b="1" baseline="0" dirty="0"/>
              <a:t>(euros</a:t>
            </a:r>
            <a:r>
              <a:rPr lang="fr-FR" sz="1800" baseline="0" dirty="0"/>
              <a:t>)</a:t>
            </a:r>
            <a:endParaRPr lang="fr-FR" sz="1800" dirty="0"/>
          </a:p>
        </c:rich>
      </c:tx>
      <c:layout>
        <c:manualLayout>
          <c:xMode val="edge"/>
          <c:yMode val="edge"/>
          <c:x val="0.20648446893249273"/>
          <c:y val="3.636724819706162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2.3874807336848495E-2"/>
          <c:y val="0.20037691656456777"/>
          <c:w val="0.57718483566400725"/>
          <c:h val="0.69280405538926204"/>
        </c:manualLayout>
      </c:layout>
      <c:pieChart>
        <c:varyColors val="1"/>
        <c:ser>
          <c:idx val="0"/>
          <c:order val="0"/>
          <c:spPr>
            <a:scene3d>
              <a:camera prst="orthographicFront"/>
              <a:lightRig rig="threePt" dir="t"/>
            </a:scene3d>
            <a:sp3d>
              <a:bevelT/>
            </a:sp3d>
          </c:spPr>
          <c:dPt>
            <c:idx val="0"/>
            <c:bubble3D val="0"/>
            <c:spPr>
              <a:solidFill>
                <a:schemeClr val="accent1"/>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1-8D41-4213-89C0-25C7075FAC39}"/>
              </c:ext>
            </c:extLst>
          </c:dPt>
          <c:dPt>
            <c:idx val="1"/>
            <c:bubble3D val="0"/>
            <c:spPr>
              <a:solidFill>
                <a:srgbClr val="FFC000"/>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3-8D41-4213-89C0-25C7075FAC39}"/>
              </c:ext>
            </c:extLst>
          </c:dPt>
          <c:dPt>
            <c:idx val="2"/>
            <c:bubble3D val="0"/>
            <c:spPr>
              <a:solidFill>
                <a:schemeClr val="accent6"/>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5-8D41-4213-89C0-25C7075FAC39}"/>
              </c:ext>
            </c:extLst>
          </c:dPt>
          <c:dPt>
            <c:idx val="3"/>
            <c:bubble3D val="0"/>
            <c:spPr>
              <a:solidFill>
                <a:srgbClr val="993366"/>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7-8D41-4213-89C0-25C7075FAC39}"/>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Camenberts!$C$5:$C$8</c:f>
              <c:strCache>
                <c:ptCount val="4"/>
                <c:pt idx="0">
                  <c:v>Actions BRGM</c:v>
                </c:pt>
                <c:pt idx="1">
                  <c:v>Actions Institut Agro</c:v>
                </c:pt>
                <c:pt idx="2">
                  <c:v>Actions PNRNM</c:v>
                </c:pt>
                <c:pt idx="3">
                  <c:v>Actions Chambre Agriculture</c:v>
                </c:pt>
              </c:strCache>
            </c:strRef>
          </c:cat>
          <c:val>
            <c:numRef>
              <c:f>Camenberts!$D$5:$D$8</c:f>
              <c:numCache>
                <c:formatCode>#,##0</c:formatCode>
                <c:ptCount val="4"/>
                <c:pt idx="0">
                  <c:v>437926.61</c:v>
                </c:pt>
                <c:pt idx="1">
                  <c:v>280000</c:v>
                </c:pt>
                <c:pt idx="2">
                  <c:v>117500</c:v>
                </c:pt>
                <c:pt idx="3">
                  <c:v>118458.56</c:v>
                </c:pt>
              </c:numCache>
            </c:numRef>
          </c:val>
          <c:extLst>
            <c:ext xmlns:c16="http://schemas.microsoft.com/office/drawing/2014/chart" uri="{C3380CC4-5D6E-409C-BE32-E72D297353CC}">
              <c16:uniqueId val="{00000008-8D41-4213-89C0-25C7075FAC3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119269365181198"/>
          <c:y val="0.33693803133898986"/>
          <c:w val="0.38713535238424007"/>
          <c:h val="0.4141872060539622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FR" sz="1800" b="1" i="0" baseline="0">
                <a:effectLst/>
              </a:rPr>
              <a:t>Répartition des financements  sur 4 ans (euros)</a:t>
            </a:r>
            <a:endParaRPr lang="fr-FR" sz="1800" b="1"/>
          </a:p>
        </c:rich>
      </c:tx>
      <c:layout>
        <c:manualLayout>
          <c:xMode val="edge"/>
          <c:yMode val="edge"/>
          <c:x val="0.16785949754151905"/>
          <c:y val="4.3423042268970119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4.8783000425401429E-2"/>
          <c:y val="0.18459728914482706"/>
          <c:w val="0.58497378509107345"/>
          <c:h val="0.75631860383123739"/>
        </c:manualLayout>
      </c:layout>
      <c:pieChart>
        <c:varyColors val="1"/>
        <c:ser>
          <c:idx val="0"/>
          <c:order val="0"/>
          <c:spPr>
            <a:scene3d>
              <a:camera prst="orthographicFront"/>
              <a:lightRig rig="threePt" dir="t"/>
            </a:scene3d>
            <a:sp3d>
              <a:bevelT/>
              <a:bevelB/>
            </a:sp3d>
          </c:spPr>
          <c:dPt>
            <c:idx val="0"/>
            <c:bubble3D val="0"/>
            <c:spPr>
              <a:solidFill>
                <a:srgbClr val="008080"/>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1-F09B-485F-B8D3-5DD2A735A03D}"/>
              </c:ext>
            </c:extLst>
          </c:dPt>
          <c:dPt>
            <c:idx val="1"/>
            <c:bubble3D val="0"/>
            <c:spPr>
              <a:solidFill>
                <a:srgbClr val="C00000"/>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3-F09B-485F-B8D3-5DD2A735A03D}"/>
              </c:ext>
            </c:extLst>
          </c:dPt>
          <c:dPt>
            <c:idx val="2"/>
            <c:bubble3D val="0"/>
            <c:spPr>
              <a:solidFill>
                <a:schemeClr val="accent2"/>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5-F09B-485F-B8D3-5DD2A735A03D}"/>
              </c:ext>
            </c:extLst>
          </c:dPt>
          <c:dPt>
            <c:idx val="3"/>
            <c:bubble3D val="0"/>
            <c:spPr>
              <a:solidFill>
                <a:schemeClr val="accent1"/>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7-F09B-485F-B8D3-5DD2A735A03D}"/>
              </c:ext>
            </c:extLst>
          </c:dPt>
          <c:dPt>
            <c:idx val="4"/>
            <c:bubble3D val="0"/>
            <c:spPr>
              <a:solidFill>
                <a:srgbClr val="FFC000"/>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9-F09B-485F-B8D3-5DD2A735A03D}"/>
              </c:ext>
            </c:extLst>
          </c:dPt>
          <c:dPt>
            <c:idx val="5"/>
            <c:bubble3D val="0"/>
            <c:spPr>
              <a:solidFill>
                <a:schemeClr val="accent6"/>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B-F09B-485F-B8D3-5DD2A735A03D}"/>
              </c:ext>
            </c:extLst>
          </c:dPt>
          <c:dPt>
            <c:idx val="6"/>
            <c:bubble3D val="0"/>
            <c:spPr>
              <a:solidFill>
                <a:srgbClr val="993366"/>
              </a:solidFill>
              <a:ln w="19050">
                <a:solidFill>
                  <a:schemeClr val="lt1"/>
                </a:solidFill>
              </a:ln>
              <a:effectLst/>
              <a:scene3d>
                <a:camera prst="orthographicFront"/>
                <a:lightRig rig="threePt" dir="t"/>
              </a:scene3d>
              <a:sp3d>
                <a:bevelT/>
                <a:bevelB/>
              </a:sp3d>
            </c:spPr>
            <c:extLst>
              <c:ext xmlns:c16="http://schemas.microsoft.com/office/drawing/2014/chart" uri="{C3380CC4-5D6E-409C-BE32-E72D297353CC}">
                <c16:uniqueId val="{0000000D-F09B-485F-B8D3-5DD2A735A03D}"/>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Camenberts!$E$4:$K$4</c:f>
              <c:strCache>
                <c:ptCount val="7"/>
                <c:pt idx="0">
                  <c:v>Agence de l’eau </c:v>
                </c:pt>
                <c:pt idx="1">
                  <c:v>Région</c:v>
                </c:pt>
                <c:pt idx="2">
                  <c:v>Département </c:v>
                </c:pt>
                <c:pt idx="3">
                  <c:v>BRGM</c:v>
                </c:pt>
                <c:pt idx="4">
                  <c:v>Le Grand Narbonne</c:v>
                </c:pt>
                <c:pt idx="5">
                  <c:v>PNRNM</c:v>
                </c:pt>
                <c:pt idx="6">
                  <c:v>Chambre Agriculture</c:v>
                </c:pt>
              </c:strCache>
            </c:strRef>
          </c:cat>
          <c:val>
            <c:numRef>
              <c:f>Camenberts!$E$9:$K$9</c:f>
              <c:numCache>
                <c:formatCode>#,##0</c:formatCode>
                <c:ptCount val="7"/>
                <c:pt idx="0">
                  <c:v>424798.97499999998</c:v>
                </c:pt>
                <c:pt idx="1">
                  <c:v>11750</c:v>
                </c:pt>
                <c:pt idx="2">
                  <c:v>282766.5</c:v>
                </c:pt>
                <c:pt idx="3">
                  <c:v>131377.98299999998</c:v>
                </c:pt>
                <c:pt idx="4">
                  <c:v>56000</c:v>
                </c:pt>
                <c:pt idx="5">
                  <c:v>23500</c:v>
                </c:pt>
                <c:pt idx="6">
                  <c:v>23691.712</c:v>
                </c:pt>
              </c:numCache>
            </c:numRef>
          </c:val>
          <c:extLst>
            <c:ext xmlns:c16="http://schemas.microsoft.com/office/drawing/2014/chart" uri="{C3380CC4-5D6E-409C-BE32-E72D297353CC}">
              <c16:uniqueId val="{0000000E-F09B-485F-B8D3-5DD2A735A03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5044827573938802"/>
          <c:y val="0.21197465379589056"/>
          <c:w val="0.33074691276767576"/>
          <c:h val="0.6095037283519476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1"/>
            <a:ext cx="3078427" cy="513508"/>
          </a:xfrm>
          <a:prstGeom prst="rect">
            <a:avLst/>
          </a:prstGeom>
          <a:noFill/>
          <a:ln>
            <a:noFill/>
          </a:ln>
        </p:spPr>
        <p:txBody>
          <a:bodyPr spcFirstLastPara="1" wrap="square" lIns="94775" tIns="47375" rIns="94775" bIns="473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4" y="1"/>
            <a:ext cx="3078427" cy="513508"/>
          </a:xfrm>
          <a:prstGeom prst="rect">
            <a:avLst/>
          </a:prstGeom>
          <a:noFill/>
          <a:ln>
            <a:noFill/>
          </a:ln>
        </p:spPr>
        <p:txBody>
          <a:bodyPr spcFirstLastPara="1" wrap="square" lIns="94775" tIns="47375" rIns="94775" bIns="473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9721107"/>
            <a:ext cx="3078427" cy="513508"/>
          </a:xfrm>
          <a:prstGeom prst="rect">
            <a:avLst/>
          </a:prstGeom>
          <a:noFill/>
          <a:ln>
            <a:noFill/>
          </a:ln>
        </p:spPr>
        <p:txBody>
          <a:bodyPr spcFirstLastPara="1" wrap="square" lIns="94775" tIns="47375" rIns="94775" bIns="473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F477B45E-EB5E-D22A-3DFB-64687C9A2E73}"/>
            </a:ext>
          </a:extLst>
        </p:cNvPr>
        <p:cNvGrpSpPr/>
        <p:nvPr/>
      </p:nvGrpSpPr>
      <p:grpSpPr>
        <a:xfrm>
          <a:off x="0" y="0"/>
          <a:ext cx="0" cy="0"/>
          <a:chOff x="0" y="0"/>
          <a:chExt cx="0" cy="0"/>
        </a:xfrm>
      </p:grpSpPr>
      <p:sp>
        <p:nvSpPr>
          <p:cNvPr id="83" name="Google Shape;83;p1:notes">
            <a:extLst>
              <a:ext uri="{FF2B5EF4-FFF2-40B4-BE49-F238E27FC236}">
                <a16:creationId xmlns:a16="http://schemas.microsoft.com/office/drawing/2014/main" id="{44CF68FF-2EDB-66EF-B958-E007CD325E8F}"/>
              </a:ext>
            </a:extLst>
          </p:cNvPr>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1:notes">
            <a:extLst>
              <a:ext uri="{FF2B5EF4-FFF2-40B4-BE49-F238E27FC236}">
                <a16:creationId xmlns:a16="http://schemas.microsoft.com/office/drawing/2014/main" id="{9290DC5E-EFBA-C2DE-6FE5-0C412FBD7E52}"/>
              </a:ext>
            </a:extLst>
          </p:cNvPr>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85" name="Google Shape;85;p1:notes">
            <a:extLst>
              <a:ext uri="{FF2B5EF4-FFF2-40B4-BE49-F238E27FC236}">
                <a16:creationId xmlns:a16="http://schemas.microsoft.com/office/drawing/2014/main" id="{1C5B00C0-04E8-D6E5-EE4C-F2D77412BD84}"/>
              </a:ext>
            </a:extLst>
          </p:cNvPr>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1</a:t>
            </a:fld>
            <a:endParaRPr/>
          </a:p>
        </p:txBody>
      </p:sp>
    </p:spTree>
    <p:extLst>
      <p:ext uri="{BB962C8B-B14F-4D97-AF65-F5344CB8AC3E}">
        <p14:creationId xmlns:p14="http://schemas.microsoft.com/office/powerpoint/2010/main" val="4004756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173" name="Google Shape;173;p7: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187" name="Google Shape;187;p8: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208" name="Google Shape;208;p9: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231" name="Google Shape;231;p10: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2: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562" name="Google Shape;562;p32: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4807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aff43def1a_1_73: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3aff43def1a_1_73:notes"/>
          <p:cNvSpPr txBox="1">
            <a:spLocks noGrp="1"/>
          </p:cNvSpPr>
          <p:nvPr>
            <p:ph type="body" idx="1"/>
          </p:nvPr>
        </p:nvSpPr>
        <p:spPr>
          <a:xfrm>
            <a:off x="710408" y="4925409"/>
            <a:ext cx="5683200" cy="4029900"/>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321" name="Google Shape;321;g3aff43def1a_1_73:notes"/>
          <p:cNvSpPr txBox="1">
            <a:spLocks noGrp="1"/>
          </p:cNvSpPr>
          <p:nvPr>
            <p:ph type="sldNum" idx="12"/>
          </p:nvPr>
        </p:nvSpPr>
        <p:spPr>
          <a:xfrm>
            <a:off x="4023994" y="9721107"/>
            <a:ext cx="3078300" cy="513600"/>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23</a:t>
            </a:fld>
            <a:endParaRPr/>
          </a:p>
        </p:txBody>
      </p:sp>
    </p:spTree>
    <p:extLst>
      <p:ext uri="{BB962C8B-B14F-4D97-AF65-F5344CB8AC3E}">
        <p14:creationId xmlns:p14="http://schemas.microsoft.com/office/powerpoint/2010/main" val="1482178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aff43def1a_1_73: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3aff43def1a_1_73:notes"/>
          <p:cNvSpPr txBox="1">
            <a:spLocks noGrp="1"/>
          </p:cNvSpPr>
          <p:nvPr>
            <p:ph type="body" idx="1"/>
          </p:nvPr>
        </p:nvSpPr>
        <p:spPr>
          <a:xfrm>
            <a:off x="710408" y="4925409"/>
            <a:ext cx="5683200" cy="4029900"/>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321" name="Google Shape;321;g3aff43def1a_1_73:notes"/>
          <p:cNvSpPr txBox="1">
            <a:spLocks noGrp="1"/>
          </p:cNvSpPr>
          <p:nvPr>
            <p:ph type="sldNum" idx="12"/>
          </p:nvPr>
        </p:nvSpPr>
        <p:spPr>
          <a:xfrm>
            <a:off x="4023994" y="9721107"/>
            <a:ext cx="3078300" cy="513600"/>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24</a:t>
            </a:fld>
            <a:endParaRPr/>
          </a:p>
        </p:txBody>
      </p:sp>
    </p:spTree>
    <p:extLst>
      <p:ext uri="{BB962C8B-B14F-4D97-AF65-F5344CB8AC3E}">
        <p14:creationId xmlns:p14="http://schemas.microsoft.com/office/powerpoint/2010/main" val="316186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2: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22:notes"/>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r>
              <a:rPr lang="fr-FR" sz="1000" b="0" i="0" u="none" strike="noStrike">
                <a:solidFill>
                  <a:srgbClr val="000000"/>
                </a:solidFill>
                <a:latin typeface="Calibri"/>
                <a:ea typeface="Calibri"/>
                <a:cs typeface="Calibri"/>
                <a:sym typeface="Calibri"/>
              </a:rPr>
              <a:t>il s’agira en particulier de co-construire un outil d’aide à la décision et à la gestion pour évaluer l’évolution des habitats naturels selon différents scénarios de gestion de l’eau et de pratiques différenciées en condition de changement climatique (diminution de la ressource en eau, élévation du niveau de la mer, augmentation des températures et des périodes de sécheresse). Pour y parvenir, </a:t>
            </a:r>
            <a:r>
              <a:rPr lang="fr-FR" sz="1000" b="0" i="1" u="none" strike="noStrike">
                <a:solidFill>
                  <a:srgbClr val="000000"/>
                </a:solidFill>
                <a:latin typeface="Calibri"/>
                <a:ea typeface="Calibri"/>
                <a:cs typeface="Calibri"/>
                <a:sym typeface="Calibri"/>
              </a:rPr>
              <a:t>ce travail s’appuiera sur la constitution d’un réseau de « parcelles » ou « groupement de parcelles » naturelles gérées et non gérées (parcelles témoins) élargi par rapport au Projet SALIN 1 afin de : </a:t>
            </a:r>
            <a:endParaRPr/>
          </a:p>
          <a:p>
            <a:pPr marL="0" lvl="0" indent="0" algn="l" rtl="0">
              <a:spcBef>
                <a:spcPts val="0"/>
              </a:spcBef>
              <a:spcAft>
                <a:spcPts val="0"/>
              </a:spcAft>
              <a:buNone/>
            </a:pPr>
            <a:r>
              <a:rPr lang="fr-FR" sz="1000" b="0" i="1" u="none" strike="noStrike">
                <a:solidFill>
                  <a:srgbClr val="000000"/>
                </a:solidFill>
                <a:latin typeface="Calibri"/>
                <a:ea typeface="Calibri"/>
                <a:cs typeface="Calibri"/>
                <a:sym typeface="Calibri"/>
              </a:rPr>
              <a:t>- comprendre finement les relations entre communautés végétales et conditions hydro-salines dans le sol en conditions gérées et non-gérées sur un large périmètre couvrant l’ensemble des contraintes hydro-salines rencontrées sur la zone d’étude ; </a:t>
            </a:r>
            <a:endParaRPr/>
          </a:p>
          <a:p>
            <a:pPr marL="0" lvl="0" indent="0" algn="l" rtl="0">
              <a:spcBef>
                <a:spcPts val="0"/>
              </a:spcBef>
              <a:spcAft>
                <a:spcPts val="0"/>
              </a:spcAft>
              <a:buNone/>
            </a:pPr>
            <a:r>
              <a:rPr lang="fr-FR" sz="1000" b="0" i="1" u="none" strike="noStrike">
                <a:solidFill>
                  <a:srgbClr val="000000"/>
                </a:solidFill>
                <a:latin typeface="Calibri"/>
                <a:ea typeface="Calibri"/>
                <a:cs typeface="Calibri"/>
                <a:sym typeface="Calibri"/>
              </a:rPr>
              <a:t>- définir les seuils de développement des communautés végétales en terme de conditions hydro-salines dans le sol (dans l’espace, la profondeur et le temps) ; </a:t>
            </a:r>
            <a:endParaRPr/>
          </a:p>
          <a:p>
            <a:pPr marL="0" lvl="0" indent="0" algn="l" rtl="0">
              <a:spcBef>
                <a:spcPts val="0"/>
              </a:spcBef>
              <a:spcAft>
                <a:spcPts val="0"/>
              </a:spcAft>
              <a:buNone/>
            </a:pPr>
            <a:r>
              <a:rPr lang="fr-FR" sz="1000" b="0" i="1" u="none" strike="noStrike">
                <a:solidFill>
                  <a:srgbClr val="000000"/>
                </a:solidFill>
                <a:latin typeface="Calibri"/>
                <a:ea typeface="Calibri"/>
                <a:cs typeface="Calibri"/>
                <a:sym typeface="Calibri"/>
              </a:rPr>
              <a:t>- déterminer les forçages des conditions hydro-salines dans le sol en relation avec la pression saline naturelle, les végétations et les modes de gestion ; </a:t>
            </a:r>
            <a:endParaRPr/>
          </a:p>
          <a:p>
            <a:pPr marL="0" lvl="0" indent="0" algn="l" rtl="0">
              <a:spcBef>
                <a:spcPts val="0"/>
              </a:spcBef>
              <a:spcAft>
                <a:spcPts val="0"/>
              </a:spcAft>
              <a:buNone/>
            </a:pPr>
            <a:r>
              <a:rPr lang="fr-FR" sz="1000" b="0" i="1" u="none" strike="noStrike">
                <a:solidFill>
                  <a:srgbClr val="000000"/>
                </a:solidFill>
                <a:latin typeface="Calibri"/>
                <a:ea typeface="Calibri"/>
                <a:cs typeface="Calibri"/>
                <a:sym typeface="Calibri"/>
              </a:rPr>
              <a:t>- scénariser les évolutions des forçages pour anticiper les apports d’eau en fonction d’objectifs de biodiversité végétale. </a:t>
            </a:r>
            <a:endParaRPr/>
          </a:p>
          <a:p>
            <a:pPr marL="0" lvl="0" indent="0" algn="l" rtl="0">
              <a:spcBef>
                <a:spcPts val="0"/>
              </a:spcBef>
              <a:spcAft>
                <a:spcPts val="0"/>
              </a:spcAft>
              <a:buNone/>
            </a:pPr>
            <a:endParaRPr/>
          </a:p>
        </p:txBody>
      </p:sp>
      <p:sp>
        <p:nvSpPr>
          <p:cNvPr id="464" name="Google Shape;464;p22:notes"/>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25</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B516046-A0D2-4F88-B107-AD7EC1078FDC}" type="slidenum">
              <a:rPr lang="fr-FR" smtClean="0"/>
              <a:t>31</a:t>
            </a:fld>
            <a:endParaRPr lang="fr-FR"/>
          </a:p>
        </p:txBody>
      </p:sp>
    </p:spTree>
    <p:extLst>
      <p:ext uri="{BB962C8B-B14F-4D97-AF65-F5344CB8AC3E}">
        <p14:creationId xmlns:p14="http://schemas.microsoft.com/office/powerpoint/2010/main" val="2035503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ae87f0af67_1_0: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ae87f0af67_1_0:notes"/>
          <p:cNvSpPr txBox="1">
            <a:spLocks noGrp="1"/>
          </p:cNvSpPr>
          <p:nvPr>
            <p:ph type="body" idx="1"/>
          </p:nvPr>
        </p:nvSpPr>
        <p:spPr>
          <a:xfrm>
            <a:off x="710408" y="4925409"/>
            <a:ext cx="5683200" cy="4029900"/>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548" name="Google Shape;548;g3ae87f0af67_1_0:notes"/>
          <p:cNvSpPr txBox="1">
            <a:spLocks noGrp="1"/>
          </p:cNvSpPr>
          <p:nvPr>
            <p:ph type="sldNum" idx="12"/>
          </p:nvPr>
        </p:nvSpPr>
        <p:spPr>
          <a:xfrm>
            <a:off x="4023994" y="9721107"/>
            <a:ext cx="3078300" cy="513600"/>
          </a:xfrm>
          <a:prstGeom prst="rect">
            <a:avLst/>
          </a:prstGeom>
        </p:spPr>
        <p:txBody>
          <a:bodyPr spcFirstLastPara="1" wrap="square" lIns="94775" tIns="47375" rIns="94775" bIns="47375" anchor="b" anchorCtr="0">
            <a:noAutofit/>
          </a:bodyPr>
          <a:lstStyle/>
          <a:p>
            <a:pPr marL="0" lvl="0" indent="0" algn="r" rtl="0">
              <a:spcBef>
                <a:spcPts val="0"/>
              </a:spcBef>
              <a:spcAft>
                <a:spcPts val="0"/>
              </a:spcAft>
              <a:buClr>
                <a:srgbClr val="000000"/>
              </a:buClr>
              <a:buFont typeface="Arial"/>
              <a:buNone/>
            </a:pPr>
            <a:fld id="{00000000-1234-1234-1234-123412341234}" type="slidenum">
              <a:rPr lang="fr-FR"/>
              <a:t>32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33: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33:notes"/>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576" name="Google Shape;576;p33:notes"/>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33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6650FE5-4A1C-437F-AEAF-1AFEA368543D}" type="slidenum">
              <a:rPr lang="fr-FR" smtClean="0"/>
              <a:pPr/>
              <a:t>3</a:t>
            </a:fld>
            <a:endParaRPr lang="fr-FR"/>
          </a:p>
        </p:txBody>
      </p:sp>
    </p:spTree>
    <p:extLst>
      <p:ext uri="{BB962C8B-B14F-4D97-AF65-F5344CB8AC3E}">
        <p14:creationId xmlns:p14="http://schemas.microsoft.com/office/powerpoint/2010/main" val="394796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6650FE5-4A1C-437F-AEAF-1AFEA368543D}" type="slidenum">
              <a:rPr lang="fr-FR" smtClean="0"/>
              <a:pPr/>
              <a:t>4</a:t>
            </a:fld>
            <a:endParaRPr lang="fr-FR"/>
          </a:p>
        </p:txBody>
      </p:sp>
    </p:spTree>
    <p:extLst>
      <p:ext uri="{BB962C8B-B14F-4D97-AF65-F5344CB8AC3E}">
        <p14:creationId xmlns:p14="http://schemas.microsoft.com/office/powerpoint/2010/main" val="1059875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EA8FE30-6CEB-4733-BD39-4956D0257E67}" type="slidenum">
              <a:rPr lang="fr-FR" smtClean="0"/>
              <a:t>5</a:t>
            </a:fld>
            <a:endParaRPr lang="fr-FR"/>
          </a:p>
        </p:txBody>
      </p:sp>
    </p:spTree>
    <p:extLst>
      <p:ext uri="{BB962C8B-B14F-4D97-AF65-F5344CB8AC3E}">
        <p14:creationId xmlns:p14="http://schemas.microsoft.com/office/powerpoint/2010/main" val="412737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22275" y="1241425"/>
            <a:ext cx="5953125" cy="3349625"/>
          </a:xfrm>
        </p:spPr>
      </p:sp>
      <p:sp>
        <p:nvSpPr>
          <p:cNvPr id="3" name="Espace réservé des commentaires 2"/>
          <p:cNvSpPr>
            <a:spLocks noGrp="1"/>
          </p:cNvSpPr>
          <p:nvPr>
            <p:ph type="body" idx="1"/>
          </p:nvPr>
        </p:nvSpPr>
        <p:spPr/>
        <p:txBody>
          <a:bodyPr/>
          <a:lstStyle/>
          <a:p>
            <a:r>
              <a:rPr lang="fr-FR" dirty="0"/>
              <a:t>Eric</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42E62D-5DE9-4AFD-AC06-E7B32A3E9CB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21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118" name="Google Shape;118;p4:notes"/>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12</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710408" y="4925409"/>
            <a:ext cx="5683250" cy="4029879"/>
          </a:xfrm>
          <a:prstGeom prst="rect">
            <a:avLst/>
          </a:prstGeom>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485775" y="1281113"/>
            <a:ext cx="6132513" cy="3451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710408" y="4925409"/>
            <a:ext cx="5683250" cy="4029879"/>
          </a:xfrm>
          <a:prstGeom prst="rect">
            <a:avLst/>
          </a:prstGeom>
          <a:noFill/>
          <a:ln>
            <a:noFill/>
          </a:ln>
        </p:spPr>
        <p:txBody>
          <a:bodyPr spcFirstLastPara="1" wrap="square" lIns="94775" tIns="47375" rIns="94775" bIns="47375" anchor="t" anchorCtr="0">
            <a:noAutofit/>
          </a:bodyPr>
          <a:lstStyle/>
          <a:p>
            <a:pPr marL="0" lvl="0" indent="0" algn="l" rtl="0">
              <a:spcBef>
                <a:spcPts val="0"/>
              </a:spcBef>
              <a:spcAft>
                <a:spcPts val="0"/>
              </a:spcAft>
              <a:buNone/>
            </a:pPr>
            <a:endParaRPr/>
          </a:p>
        </p:txBody>
      </p:sp>
      <p:sp>
        <p:nvSpPr>
          <p:cNvPr id="159" name="Google Shape;159;p6:notes"/>
          <p:cNvSpPr txBox="1">
            <a:spLocks noGrp="1"/>
          </p:cNvSpPr>
          <p:nvPr>
            <p:ph type="sldNum" idx="12"/>
          </p:nvPr>
        </p:nvSpPr>
        <p:spPr>
          <a:xfrm>
            <a:off x="4023994" y="9721107"/>
            <a:ext cx="3078427" cy="513508"/>
          </a:xfrm>
          <a:prstGeom prst="rect">
            <a:avLst/>
          </a:prstGeom>
          <a:noFill/>
          <a:ln>
            <a:noFill/>
          </a:ln>
        </p:spPr>
        <p:txBody>
          <a:bodyPr spcFirstLastPara="1" wrap="square" lIns="94775" tIns="47375" rIns="94775" bIns="47375" anchor="b" anchorCtr="0">
            <a:noAutofit/>
          </a:bodyPr>
          <a:lstStyle/>
          <a:p>
            <a:pPr marL="0" lvl="0" indent="0" algn="r" rtl="0">
              <a:spcBef>
                <a:spcPts val="0"/>
              </a:spcBef>
              <a:spcAft>
                <a:spcPts val="0"/>
              </a:spcAft>
              <a:buNone/>
            </a:pPr>
            <a:fld id="{00000000-1234-1234-1234-123412341234}" type="slidenum">
              <a:rPr lang="fr-FR"/>
              <a:t>15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15"/>
        <p:cNvGrpSpPr/>
        <p:nvPr/>
      </p:nvGrpSpPr>
      <p:grpSpPr>
        <a:xfrm>
          <a:off x="0" y="0"/>
          <a:ext cx="0" cy="0"/>
          <a:chOff x="0" y="0"/>
          <a:chExt cx="0" cy="0"/>
        </a:xfrm>
      </p:grpSpPr>
      <p:sp>
        <p:nvSpPr>
          <p:cNvPr id="16" name="Google Shape;16;p36"/>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400" b="1" i="0" u="none" strike="noStrike" cap="none">
                <a:solidFill>
                  <a:schemeClr val="lt1"/>
                </a:solidFill>
                <a:latin typeface="Calibri"/>
                <a:ea typeface="Calibri"/>
                <a:cs typeface="Calibri"/>
                <a:sym typeface="Calibri"/>
              </a:defRPr>
            </a:lvl1pPr>
            <a:lvl2pPr marL="0" lvl="1" indent="0" algn="ctr">
              <a:spcBef>
                <a:spcPts val="0"/>
              </a:spcBef>
              <a:buNone/>
              <a:defRPr sz="2400" b="1" i="0" u="none" strike="noStrike" cap="none">
                <a:solidFill>
                  <a:schemeClr val="lt1"/>
                </a:solidFill>
                <a:latin typeface="Calibri"/>
                <a:ea typeface="Calibri"/>
                <a:cs typeface="Calibri"/>
                <a:sym typeface="Calibri"/>
              </a:defRPr>
            </a:lvl2pPr>
            <a:lvl3pPr marL="0" lvl="2" indent="0" algn="ctr">
              <a:spcBef>
                <a:spcPts val="0"/>
              </a:spcBef>
              <a:buNone/>
              <a:defRPr sz="2400" b="1" i="0" u="none" strike="noStrike" cap="none">
                <a:solidFill>
                  <a:schemeClr val="lt1"/>
                </a:solidFill>
                <a:latin typeface="Calibri"/>
                <a:ea typeface="Calibri"/>
                <a:cs typeface="Calibri"/>
                <a:sym typeface="Calibri"/>
              </a:defRPr>
            </a:lvl3pPr>
            <a:lvl4pPr marL="0" lvl="3" indent="0" algn="ctr">
              <a:spcBef>
                <a:spcPts val="0"/>
              </a:spcBef>
              <a:buNone/>
              <a:defRPr sz="2400" b="1" i="0" u="none" strike="noStrike" cap="none">
                <a:solidFill>
                  <a:schemeClr val="lt1"/>
                </a:solidFill>
                <a:latin typeface="Calibri"/>
                <a:ea typeface="Calibri"/>
                <a:cs typeface="Calibri"/>
                <a:sym typeface="Calibri"/>
              </a:defRPr>
            </a:lvl4pPr>
            <a:lvl5pPr marL="0" lvl="4" indent="0" algn="ctr">
              <a:spcBef>
                <a:spcPts val="0"/>
              </a:spcBef>
              <a:buNone/>
              <a:defRPr sz="2400" b="1" i="0" u="none" strike="noStrike" cap="none">
                <a:solidFill>
                  <a:schemeClr val="lt1"/>
                </a:solidFill>
                <a:latin typeface="Calibri"/>
                <a:ea typeface="Calibri"/>
                <a:cs typeface="Calibri"/>
                <a:sym typeface="Calibri"/>
              </a:defRPr>
            </a:lvl5pPr>
            <a:lvl6pPr marL="0" lvl="5" indent="0" algn="ctr">
              <a:spcBef>
                <a:spcPts val="0"/>
              </a:spcBef>
              <a:buNone/>
              <a:defRPr sz="2400" b="1" i="0" u="none" strike="noStrike" cap="none">
                <a:solidFill>
                  <a:schemeClr val="lt1"/>
                </a:solidFill>
                <a:latin typeface="Calibri"/>
                <a:ea typeface="Calibri"/>
                <a:cs typeface="Calibri"/>
                <a:sym typeface="Calibri"/>
              </a:defRPr>
            </a:lvl6pPr>
            <a:lvl7pPr marL="0" lvl="6" indent="0" algn="ctr">
              <a:spcBef>
                <a:spcPts val="0"/>
              </a:spcBef>
              <a:buNone/>
              <a:defRPr sz="2400" b="1" i="0" u="none" strike="noStrike" cap="none">
                <a:solidFill>
                  <a:schemeClr val="lt1"/>
                </a:solidFill>
                <a:latin typeface="Calibri"/>
                <a:ea typeface="Calibri"/>
                <a:cs typeface="Calibri"/>
                <a:sym typeface="Calibri"/>
              </a:defRPr>
            </a:lvl7pPr>
            <a:lvl8pPr marL="0" lvl="7" indent="0" algn="ctr">
              <a:spcBef>
                <a:spcPts val="0"/>
              </a:spcBef>
              <a:buNone/>
              <a:defRPr sz="2400" b="1" i="0" u="none" strike="noStrike" cap="none">
                <a:solidFill>
                  <a:schemeClr val="lt1"/>
                </a:solidFill>
                <a:latin typeface="Calibri"/>
                <a:ea typeface="Calibri"/>
                <a:cs typeface="Calibri"/>
                <a:sym typeface="Calibri"/>
              </a:defRPr>
            </a:lvl8pPr>
            <a:lvl9pPr marL="0" lvl="8" indent="0" algn="ctr">
              <a:spcBef>
                <a:spcPts val="0"/>
              </a:spcBef>
              <a:buNone/>
              <a:defRPr sz="24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0"/>
        <p:cNvGrpSpPr/>
        <p:nvPr/>
      </p:nvGrpSpPr>
      <p:grpSpPr>
        <a:xfrm>
          <a:off x="0" y="0"/>
          <a:ext cx="0" cy="0"/>
          <a:chOff x="0" y="0"/>
          <a:chExt cx="0" cy="0"/>
        </a:xfrm>
      </p:grpSpPr>
      <p:sp>
        <p:nvSpPr>
          <p:cNvPr id="71" name="Google Shape;71;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4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6"/>
        <p:cNvGrpSpPr/>
        <p:nvPr/>
      </p:nvGrpSpPr>
      <p:grpSpPr>
        <a:xfrm>
          <a:off x="0" y="0"/>
          <a:ext cx="0" cy="0"/>
          <a:chOff x="0" y="0"/>
          <a:chExt cx="0" cy="0"/>
        </a:xfrm>
      </p:grpSpPr>
      <p:sp>
        <p:nvSpPr>
          <p:cNvPr id="77" name="Google Shape;77;p4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4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F7042-1F34-7852-4793-CAB3B732367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F27E966-819A-7DBF-6757-C7CA3FC23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AC459A2-264E-18CD-7B8C-F436ACB1A6AD}"/>
              </a:ext>
            </a:extLst>
          </p:cNvPr>
          <p:cNvSpPr>
            <a:spLocks noGrp="1"/>
          </p:cNvSpPr>
          <p:nvPr>
            <p:ph type="dt" sz="half" idx="10"/>
          </p:nvPr>
        </p:nvSpPr>
        <p:spPr/>
        <p:txBody>
          <a:bodyPr/>
          <a:lstStyle/>
          <a:p>
            <a:fld id="{61AA19DC-CE04-445E-9C67-018659AACB05}" type="datetime1">
              <a:rPr lang="fr-FR" smtClean="0"/>
              <a:t>28/05/2026</a:t>
            </a:fld>
            <a:endParaRPr lang="fr-FR"/>
          </a:p>
        </p:txBody>
      </p:sp>
      <p:sp>
        <p:nvSpPr>
          <p:cNvPr id="5" name="Espace réservé du pied de page 4">
            <a:extLst>
              <a:ext uri="{FF2B5EF4-FFF2-40B4-BE49-F238E27FC236}">
                <a16:creationId xmlns:a16="http://schemas.microsoft.com/office/drawing/2014/main" id="{2A86796D-6C91-D0D4-2C63-C6634435E3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8EA451-7E75-C852-2C4B-B392698388DC}"/>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1919824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D880EE-0446-436D-D5A3-5398BF29A3B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5E0C9A0-9F92-673A-16AB-57FF7010B5C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4E2D41-BA98-4CE5-8004-BCF73863628F}"/>
              </a:ext>
            </a:extLst>
          </p:cNvPr>
          <p:cNvSpPr>
            <a:spLocks noGrp="1"/>
          </p:cNvSpPr>
          <p:nvPr>
            <p:ph type="dt" sz="half" idx="10"/>
          </p:nvPr>
        </p:nvSpPr>
        <p:spPr/>
        <p:txBody>
          <a:bodyPr/>
          <a:lstStyle/>
          <a:p>
            <a:fld id="{2105EB94-50D2-4346-AAA9-FA5AE605A79E}" type="datetime1">
              <a:rPr lang="fr-FR" smtClean="0"/>
              <a:t>28/05/2026</a:t>
            </a:fld>
            <a:endParaRPr lang="fr-FR"/>
          </a:p>
        </p:txBody>
      </p:sp>
      <p:sp>
        <p:nvSpPr>
          <p:cNvPr id="5" name="Espace réservé du pied de page 4">
            <a:extLst>
              <a:ext uri="{FF2B5EF4-FFF2-40B4-BE49-F238E27FC236}">
                <a16:creationId xmlns:a16="http://schemas.microsoft.com/office/drawing/2014/main" id="{16A39618-A20C-A443-A421-4B7EC0DD1BB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13B2BC-0A29-794F-4C96-579F15D08F4C}"/>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1058793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DC01A-4569-EFF3-85E0-A5FCC6D1846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B8EAB8F-6358-9DE7-BC67-58605C5131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A965969-66FF-598F-AFEE-2C7E49D11AFA}"/>
              </a:ext>
            </a:extLst>
          </p:cNvPr>
          <p:cNvSpPr>
            <a:spLocks noGrp="1"/>
          </p:cNvSpPr>
          <p:nvPr>
            <p:ph type="dt" sz="half" idx="10"/>
          </p:nvPr>
        </p:nvSpPr>
        <p:spPr/>
        <p:txBody>
          <a:bodyPr/>
          <a:lstStyle/>
          <a:p>
            <a:fld id="{8392411F-AB3D-4C69-A3DA-6114C5BE2532}" type="datetime1">
              <a:rPr lang="fr-FR" smtClean="0"/>
              <a:t>28/05/2026</a:t>
            </a:fld>
            <a:endParaRPr lang="fr-FR"/>
          </a:p>
        </p:txBody>
      </p:sp>
      <p:sp>
        <p:nvSpPr>
          <p:cNvPr id="5" name="Espace réservé du pied de page 4">
            <a:extLst>
              <a:ext uri="{FF2B5EF4-FFF2-40B4-BE49-F238E27FC236}">
                <a16:creationId xmlns:a16="http://schemas.microsoft.com/office/drawing/2014/main" id="{D87A8BCD-8045-7684-EEC7-88FB92DCBE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F7FB0B-476D-8306-EF3F-F78A18EC8624}"/>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3077226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7CA9F5-E420-5BCE-165E-505BC29123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50899E-54F0-EE1A-6B4A-F1950A70445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3FCDBCC-8450-6792-95FC-EAA9783100B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158E58C-A3B4-EBF6-2781-704717186845}"/>
              </a:ext>
            </a:extLst>
          </p:cNvPr>
          <p:cNvSpPr>
            <a:spLocks noGrp="1"/>
          </p:cNvSpPr>
          <p:nvPr>
            <p:ph type="dt" sz="half" idx="10"/>
          </p:nvPr>
        </p:nvSpPr>
        <p:spPr/>
        <p:txBody>
          <a:bodyPr/>
          <a:lstStyle/>
          <a:p>
            <a:fld id="{C17A8769-6DAB-4DBF-9C8C-B68A4D1FAD3E}" type="datetime1">
              <a:rPr lang="fr-FR" smtClean="0"/>
              <a:t>28/05/2026</a:t>
            </a:fld>
            <a:endParaRPr lang="fr-FR"/>
          </a:p>
        </p:txBody>
      </p:sp>
      <p:sp>
        <p:nvSpPr>
          <p:cNvPr id="6" name="Espace réservé du pied de page 5">
            <a:extLst>
              <a:ext uri="{FF2B5EF4-FFF2-40B4-BE49-F238E27FC236}">
                <a16:creationId xmlns:a16="http://schemas.microsoft.com/office/drawing/2014/main" id="{124F2B3F-78B0-C1DA-BD46-AE883388F96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DF4F816-70B6-99E2-BC5F-85B8FAA40F2A}"/>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940855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B48AD3-3A3D-792A-E9B3-319A9868EC6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0AE4FE9-3CA8-1FCA-B563-622A931190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71BE19C-37DC-4C0C-9288-3948CD9D9D0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2553184-BA8F-34E6-96D3-4D9693CCAF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C31FF62-FB9A-1518-A994-611E4304EFC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6962A08-CA95-BFE9-B66C-B49E3C96A0B9}"/>
              </a:ext>
            </a:extLst>
          </p:cNvPr>
          <p:cNvSpPr>
            <a:spLocks noGrp="1"/>
          </p:cNvSpPr>
          <p:nvPr>
            <p:ph type="dt" sz="half" idx="10"/>
          </p:nvPr>
        </p:nvSpPr>
        <p:spPr/>
        <p:txBody>
          <a:bodyPr/>
          <a:lstStyle/>
          <a:p>
            <a:fld id="{59CB3D87-207C-49A3-A6F4-0461CBCC328F}" type="datetime1">
              <a:rPr lang="fr-FR" smtClean="0"/>
              <a:t>28/05/2026</a:t>
            </a:fld>
            <a:endParaRPr lang="fr-FR"/>
          </a:p>
        </p:txBody>
      </p:sp>
      <p:sp>
        <p:nvSpPr>
          <p:cNvPr id="8" name="Espace réservé du pied de page 7">
            <a:extLst>
              <a:ext uri="{FF2B5EF4-FFF2-40B4-BE49-F238E27FC236}">
                <a16:creationId xmlns:a16="http://schemas.microsoft.com/office/drawing/2014/main" id="{5714D54D-DCD5-DFCC-9C0E-58682FD1303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D023E26-9785-5206-C4DA-15C479D990BD}"/>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851668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78B0CA-0781-EF8B-CADD-BE55B320A40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2F40E5F-05C3-0354-2733-FCF21573C4A6}"/>
              </a:ext>
            </a:extLst>
          </p:cNvPr>
          <p:cNvSpPr>
            <a:spLocks noGrp="1"/>
          </p:cNvSpPr>
          <p:nvPr>
            <p:ph type="dt" sz="half" idx="10"/>
          </p:nvPr>
        </p:nvSpPr>
        <p:spPr/>
        <p:txBody>
          <a:bodyPr/>
          <a:lstStyle/>
          <a:p>
            <a:fld id="{93C3F9FD-4BC5-4D16-A52B-96B3BECDB331}" type="datetime1">
              <a:rPr lang="fr-FR" smtClean="0"/>
              <a:t>28/05/2026</a:t>
            </a:fld>
            <a:endParaRPr lang="fr-FR"/>
          </a:p>
        </p:txBody>
      </p:sp>
      <p:sp>
        <p:nvSpPr>
          <p:cNvPr id="4" name="Espace réservé du pied de page 3">
            <a:extLst>
              <a:ext uri="{FF2B5EF4-FFF2-40B4-BE49-F238E27FC236}">
                <a16:creationId xmlns:a16="http://schemas.microsoft.com/office/drawing/2014/main" id="{F23FFACC-57E7-5EBF-E634-A9EBFB8C275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203EDBE-04DD-7CF0-5880-2A21936C5723}"/>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3046467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7913773-447C-FE0D-5CA3-4A6550C715FE}"/>
              </a:ext>
            </a:extLst>
          </p:cNvPr>
          <p:cNvSpPr>
            <a:spLocks noGrp="1"/>
          </p:cNvSpPr>
          <p:nvPr>
            <p:ph type="sldNum" sz="quarter" idx="12"/>
          </p:nvPr>
        </p:nvSpPr>
        <p:spPr>
          <a:xfrm>
            <a:off x="0" y="6412105"/>
            <a:ext cx="700755" cy="365125"/>
          </a:xfrm>
        </p:spPr>
        <p:txBody>
          <a:bodyPr/>
          <a:lstStyle>
            <a:lvl1pPr algn="ctr">
              <a:defRPr sz="2400" b="1">
                <a:solidFill>
                  <a:schemeClr val="bg1"/>
                </a:solidFill>
                <a:effectLst>
                  <a:outerShdw blurRad="38100" dist="38100" dir="2700000" algn="tl">
                    <a:srgbClr val="000000">
                      <a:alpha val="43137"/>
                    </a:srgbClr>
                  </a:outerShdw>
                </a:effectLst>
              </a:defRPr>
            </a:lvl1pPr>
          </a:lstStyle>
          <a:p>
            <a:fld id="{0B97A39F-839E-C842-8419-60884DA38BAA}" type="slidenum">
              <a:rPr lang="fr-FR" smtClean="0"/>
              <a:pPr/>
              <a:t>‹N°›</a:t>
            </a:fld>
            <a:endParaRPr lang="fr-FR"/>
          </a:p>
        </p:txBody>
      </p:sp>
    </p:spTree>
    <p:extLst>
      <p:ext uri="{BB962C8B-B14F-4D97-AF65-F5344CB8AC3E}">
        <p14:creationId xmlns:p14="http://schemas.microsoft.com/office/powerpoint/2010/main" val="3474908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9F664-B7A9-E5E6-CC17-2E40822651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AFC1188-00FA-3A50-6823-EB547E0839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0974B85-1B22-2C84-4D3A-FB47E2918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52D9C7E-6768-443F-4801-BAF11FF12972}"/>
              </a:ext>
            </a:extLst>
          </p:cNvPr>
          <p:cNvSpPr>
            <a:spLocks noGrp="1"/>
          </p:cNvSpPr>
          <p:nvPr>
            <p:ph type="dt" sz="half" idx="10"/>
          </p:nvPr>
        </p:nvSpPr>
        <p:spPr/>
        <p:txBody>
          <a:bodyPr/>
          <a:lstStyle/>
          <a:p>
            <a:fld id="{71197163-8966-4FF6-A928-38062CEDB9F5}" type="datetime1">
              <a:rPr lang="fr-FR" smtClean="0"/>
              <a:t>28/05/2026</a:t>
            </a:fld>
            <a:endParaRPr lang="fr-FR"/>
          </a:p>
        </p:txBody>
      </p:sp>
      <p:sp>
        <p:nvSpPr>
          <p:cNvPr id="6" name="Espace réservé du pied de page 5">
            <a:extLst>
              <a:ext uri="{FF2B5EF4-FFF2-40B4-BE49-F238E27FC236}">
                <a16:creationId xmlns:a16="http://schemas.microsoft.com/office/drawing/2014/main" id="{A5E31C11-3F06-AB19-1558-5FAB09BF697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BD27CF5-7D06-3967-316D-C5B93E8A8361}"/>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2888687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7"/>
        <p:cNvGrpSpPr/>
        <p:nvPr/>
      </p:nvGrpSpPr>
      <p:grpSpPr>
        <a:xfrm>
          <a:off x="0" y="0"/>
          <a:ext cx="0" cy="0"/>
          <a:chOff x="0" y="0"/>
          <a:chExt cx="0" cy="0"/>
        </a:xfrm>
      </p:grpSpPr>
      <p:sp>
        <p:nvSpPr>
          <p:cNvPr id="18" name="Google Shape;18;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3049BD-44B2-92C7-283F-13B9885F88F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CA552D3-B1E5-FA9F-7C42-167DC3D681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07C8398-FA75-1D48-BACB-A354C2695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F4F5A4-128A-198E-A0DA-8EA14A1D96F2}"/>
              </a:ext>
            </a:extLst>
          </p:cNvPr>
          <p:cNvSpPr>
            <a:spLocks noGrp="1"/>
          </p:cNvSpPr>
          <p:nvPr>
            <p:ph type="dt" sz="half" idx="10"/>
          </p:nvPr>
        </p:nvSpPr>
        <p:spPr/>
        <p:txBody>
          <a:bodyPr/>
          <a:lstStyle/>
          <a:p>
            <a:fld id="{FFE6DF34-2A32-4F91-A2D5-24E3148B0DF8}" type="datetime1">
              <a:rPr lang="fr-FR" smtClean="0"/>
              <a:t>28/05/2026</a:t>
            </a:fld>
            <a:endParaRPr lang="fr-FR"/>
          </a:p>
        </p:txBody>
      </p:sp>
      <p:sp>
        <p:nvSpPr>
          <p:cNvPr id="6" name="Espace réservé du pied de page 5">
            <a:extLst>
              <a:ext uri="{FF2B5EF4-FFF2-40B4-BE49-F238E27FC236}">
                <a16:creationId xmlns:a16="http://schemas.microsoft.com/office/drawing/2014/main" id="{48546482-3C3F-00CA-9142-2C891A5EC9A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DE5ED6D-1C63-4737-7678-22B0672337C2}"/>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574687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77C3AF-6479-8CCB-FE28-630BE7E40D0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7D51AB4-5888-E2A8-27B1-585138D58FF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FDC218A-0AC8-FE67-22A9-E653C3C598E1}"/>
              </a:ext>
            </a:extLst>
          </p:cNvPr>
          <p:cNvSpPr>
            <a:spLocks noGrp="1"/>
          </p:cNvSpPr>
          <p:nvPr>
            <p:ph type="dt" sz="half" idx="10"/>
          </p:nvPr>
        </p:nvSpPr>
        <p:spPr/>
        <p:txBody>
          <a:bodyPr/>
          <a:lstStyle/>
          <a:p>
            <a:fld id="{6A6CE2F2-A0D7-4EB6-9A73-E9D432B39A4F}" type="datetime1">
              <a:rPr lang="fr-FR" smtClean="0"/>
              <a:t>28/05/2026</a:t>
            </a:fld>
            <a:endParaRPr lang="fr-FR"/>
          </a:p>
        </p:txBody>
      </p:sp>
      <p:sp>
        <p:nvSpPr>
          <p:cNvPr id="5" name="Espace réservé du pied de page 4">
            <a:extLst>
              <a:ext uri="{FF2B5EF4-FFF2-40B4-BE49-F238E27FC236}">
                <a16:creationId xmlns:a16="http://schemas.microsoft.com/office/drawing/2014/main" id="{C522BD4D-D360-B8E9-3F76-56388AE7B0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FD60340-5227-BF52-A3B8-FC1906E8BF0E}"/>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4279281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0F27737-9769-CBB4-4BBA-9CD1457234E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5938068-9D45-E08E-2317-7239544632E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1B80AE-785E-68C7-E981-B29C53FE3BC0}"/>
              </a:ext>
            </a:extLst>
          </p:cNvPr>
          <p:cNvSpPr>
            <a:spLocks noGrp="1"/>
          </p:cNvSpPr>
          <p:nvPr>
            <p:ph type="dt" sz="half" idx="10"/>
          </p:nvPr>
        </p:nvSpPr>
        <p:spPr/>
        <p:txBody>
          <a:bodyPr/>
          <a:lstStyle/>
          <a:p>
            <a:fld id="{773D2C98-02F3-43D9-8A04-A6D5531EC775}" type="datetime1">
              <a:rPr lang="fr-FR" smtClean="0"/>
              <a:t>28/05/2026</a:t>
            </a:fld>
            <a:endParaRPr lang="fr-FR"/>
          </a:p>
        </p:txBody>
      </p:sp>
      <p:sp>
        <p:nvSpPr>
          <p:cNvPr id="5" name="Espace réservé du pied de page 4">
            <a:extLst>
              <a:ext uri="{FF2B5EF4-FFF2-40B4-BE49-F238E27FC236}">
                <a16:creationId xmlns:a16="http://schemas.microsoft.com/office/drawing/2014/main" id="{CE4760F3-B110-5663-672A-6239070919D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74FB24-C3A7-115C-47F1-6914E1B5970C}"/>
              </a:ext>
            </a:extLst>
          </p:cNvPr>
          <p:cNvSpPr>
            <a:spLocks noGrp="1"/>
          </p:cNvSpPr>
          <p:nvPr>
            <p:ph type="sldNum" sz="quarter" idx="12"/>
          </p:nvPr>
        </p:nvSpPr>
        <p:spPr/>
        <p:txBody>
          <a:bodyPr/>
          <a:lstStyle/>
          <a:p>
            <a:fld id="{0B97A39F-839E-C842-8419-60884DA38BAA}" type="slidenum">
              <a:rPr lang="fr-FR" smtClean="0"/>
              <a:t>‹N°›</a:t>
            </a:fld>
            <a:endParaRPr lang="fr-FR"/>
          </a:p>
        </p:txBody>
      </p:sp>
    </p:spTree>
    <p:extLst>
      <p:ext uri="{BB962C8B-B14F-4D97-AF65-F5344CB8AC3E}">
        <p14:creationId xmlns:p14="http://schemas.microsoft.com/office/powerpoint/2010/main" val="3226828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23"/>
        <p:cNvGrpSpPr/>
        <p:nvPr/>
      </p:nvGrpSpPr>
      <p:grpSpPr>
        <a:xfrm>
          <a:off x="0" y="0"/>
          <a:ext cx="0" cy="0"/>
          <a:chOff x="0" y="0"/>
          <a:chExt cx="0" cy="0"/>
        </a:xfrm>
      </p:grpSpPr>
      <p:sp>
        <p:nvSpPr>
          <p:cNvPr id="24" name="Google Shape;24;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9"/>
        <p:cNvGrpSpPr/>
        <p:nvPr/>
      </p:nvGrpSpPr>
      <p:grpSpPr>
        <a:xfrm>
          <a:off x="0" y="0"/>
          <a:ext cx="0" cy="0"/>
          <a:chOff x="0" y="0"/>
          <a:chExt cx="0" cy="0"/>
        </a:xfrm>
      </p:grpSpPr>
      <p:sp>
        <p:nvSpPr>
          <p:cNvPr id="30" name="Google Shape;30;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5"/>
        <p:cNvGrpSpPr/>
        <p:nvPr/>
      </p:nvGrpSpPr>
      <p:grpSpPr>
        <a:xfrm>
          <a:off x="0" y="0"/>
          <a:ext cx="0" cy="0"/>
          <a:chOff x="0" y="0"/>
          <a:chExt cx="0" cy="0"/>
        </a:xfrm>
      </p:grpSpPr>
      <p:sp>
        <p:nvSpPr>
          <p:cNvPr id="36" name="Google Shape;3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2"/>
        <p:cNvGrpSpPr/>
        <p:nvPr/>
      </p:nvGrpSpPr>
      <p:grpSpPr>
        <a:xfrm>
          <a:off x="0" y="0"/>
          <a:ext cx="0" cy="0"/>
          <a:chOff x="0" y="0"/>
          <a:chExt cx="0" cy="0"/>
        </a:xfrm>
      </p:grpSpPr>
      <p:sp>
        <p:nvSpPr>
          <p:cNvPr id="43" name="Google Shape;43;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51"/>
        <p:cNvGrpSpPr/>
        <p:nvPr/>
      </p:nvGrpSpPr>
      <p:grpSpPr>
        <a:xfrm>
          <a:off x="0" y="0"/>
          <a:ext cx="0" cy="0"/>
          <a:chOff x="0" y="0"/>
          <a:chExt cx="0" cy="0"/>
        </a:xfrm>
      </p:grpSpPr>
      <p:sp>
        <p:nvSpPr>
          <p:cNvPr id="52" name="Google Shape;52;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6"/>
        <p:cNvGrpSpPr/>
        <p:nvPr/>
      </p:nvGrpSpPr>
      <p:grpSpPr>
        <a:xfrm>
          <a:off x="0" y="0"/>
          <a:ext cx="0" cy="0"/>
          <a:chOff x="0" y="0"/>
          <a:chExt cx="0" cy="0"/>
        </a:xfrm>
      </p:grpSpPr>
      <p:sp>
        <p:nvSpPr>
          <p:cNvPr id="57" name="Google Shape;57;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4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4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3"/>
        <p:cNvGrpSpPr/>
        <p:nvPr/>
      </p:nvGrpSpPr>
      <p:grpSpPr>
        <a:xfrm>
          <a:off x="0" y="0"/>
          <a:ext cx="0" cy="0"/>
          <a:chOff x="0" y="0"/>
          <a:chExt cx="0" cy="0"/>
        </a:xfrm>
      </p:grpSpPr>
      <p:sp>
        <p:nvSpPr>
          <p:cNvPr id="64" name="Google Shape;64;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44"/>
          <p:cNvSpPr>
            <a:spLocks noGrp="1"/>
          </p:cNvSpPr>
          <p:nvPr>
            <p:ph type="pic" idx="2"/>
          </p:nvPr>
        </p:nvSpPr>
        <p:spPr>
          <a:xfrm>
            <a:off x="5183188" y="987425"/>
            <a:ext cx="6172200" cy="4873625"/>
          </a:xfrm>
          <a:prstGeom prst="rect">
            <a:avLst/>
          </a:prstGeom>
          <a:noFill/>
          <a:ln>
            <a:noFill/>
          </a:ln>
        </p:spPr>
      </p:sp>
      <p:sp>
        <p:nvSpPr>
          <p:cNvPr id="66" name="Google Shape;66;p4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EDE604-A028-D840-0956-25A1AB0107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FA437AF-0EA6-D4EC-6CBA-CD9095D40C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3620E4-1777-528C-B5AA-BC5A424B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4C16-1DAE-4145-9C3A-23BB230073A1}" type="datetime1">
              <a:rPr lang="fr-FR" smtClean="0"/>
              <a:t>28/05/2026</a:t>
            </a:fld>
            <a:endParaRPr lang="fr-FR"/>
          </a:p>
        </p:txBody>
      </p:sp>
      <p:sp>
        <p:nvSpPr>
          <p:cNvPr id="5" name="Espace réservé du pied de page 4">
            <a:extLst>
              <a:ext uri="{FF2B5EF4-FFF2-40B4-BE49-F238E27FC236}">
                <a16:creationId xmlns:a16="http://schemas.microsoft.com/office/drawing/2014/main" id="{B0C52E52-10E9-8EC8-0C1E-ED22477084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CA1FAD9-4DF7-9595-F5A7-CA54E9C64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97A39F-839E-C842-8419-60884DA38BAA}" type="slidenum">
              <a:rPr lang="fr-FR" smtClean="0"/>
              <a:t>‹N°›</a:t>
            </a:fld>
            <a:endParaRPr lang="fr-FR"/>
          </a:p>
        </p:txBody>
      </p:sp>
    </p:spTree>
    <p:extLst>
      <p:ext uri="{BB962C8B-B14F-4D97-AF65-F5344CB8AC3E}">
        <p14:creationId xmlns:p14="http://schemas.microsoft.com/office/powerpoint/2010/main" val="1466494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5.emf"/><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gif"/><Relationship Id="rId12" Type="http://schemas.openxmlformats.org/officeDocument/2006/relationships/image" Target="../media/image39.png"/><Relationship Id="rId2" Type="http://schemas.openxmlformats.org/officeDocument/2006/relationships/image" Target="../media/image29.gif"/><Relationship Id="rId1" Type="http://schemas.openxmlformats.org/officeDocument/2006/relationships/slideLayout" Target="../slideLayouts/slideLayout1.xml"/><Relationship Id="rId6" Type="http://schemas.openxmlformats.org/officeDocument/2006/relationships/image" Target="../media/image33.jpe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jpg"/><Relationship Id="rId9" Type="http://schemas.openxmlformats.org/officeDocument/2006/relationships/image" Target="../media/image36.png"/><Relationship Id="rId1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34.gif"/><Relationship Id="rId13" Type="http://schemas.openxmlformats.org/officeDocument/2006/relationships/image" Target="../media/image51.png"/><Relationship Id="rId3" Type="http://schemas.openxmlformats.org/officeDocument/2006/relationships/image" Target="../media/image42.png"/><Relationship Id="rId7" Type="http://schemas.openxmlformats.org/officeDocument/2006/relationships/image" Target="../media/image46.jpg"/><Relationship Id="rId12"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49.jpg"/><Relationship Id="rId5" Type="http://schemas.openxmlformats.org/officeDocument/2006/relationships/image" Target="../media/image44.jpg"/><Relationship Id="rId15" Type="http://schemas.openxmlformats.org/officeDocument/2006/relationships/image" Target="../media/image53.jpg"/><Relationship Id="rId10" Type="http://schemas.openxmlformats.org/officeDocument/2006/relationships/image" Target="../media/image48.jpg"/><Relationship Id="rId4" Type="http://schemas.openxmlformats.org/officeDocument/2006/relationships/image" Target="../media/image43.png"/><Relationship Id="rId9" Type="http://schemas.openxmlformats.org/officeDocument/2006/relationships/image" Target="../media/image47.png"/><Relationship Id="rId1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6.png"/><Relationship Id="rId9" Type="http://schemas.openxmlformats.org/officeDocument/2006/relationships/image" Target="../media/image6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81.jpg"/><Relationship Id="rId3" Type="http://schemas.openxmlformats.org/officeDocument/2006/relationships/image" Target="../media/image73.jpg"/><Relationship Id="rId7" Type="http://schemas.openxmlformats.org/officeDocument/2006/relationships/image" Target="../media/image77.jpg"/><Relationship Id="rId12"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6.jpg"/><Relationship Id="rId11" Type="http://schemas.openxmlformats.org/officeDocument/2006/relationships/image" Target="../media/image80.jpg"/><Relationship Id="rId5" Type="http://schemas.openxmlformats.org/officeDocument/2006/relationships/image" Target="../media/image75.jpg"/><Relationship Id="rId15" Type="http://schemas.openxmlformats.org/officeDocument/2006/relationships/image" Target="../media/image82.png"/><Relationship Id="rId10" Type="http://schemas.openxmlformats.org/officeDocument/2006/relationships/image" Target="../media/image79.jpg"/><Relationship Id="rId4" Type="http://schemas.openxmlformats.org/officeDocument/2006/relationships/image" Target="../media/image74.jpg"/><Relationship Id="rId9" Type="http://schemas.openxmlformats.org/officeDocument/2006/relationships/image" Target="../media/image78.jpg"/><Relationship Id="rId14" Type="http://schemas.openxmlformats.org/officeDocument/2006/relationships/image" Target="../media/image6.jpg"/></Relationships>
</file>

<file path=ppt/slides/_rels/slide24.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81.jpg"/><Relationship Id="rId3" Type="http://schemas.openxmlformats.org/officeDocument/2006/relationships/image" Target="../media/image73.jpg"/><Relationship Id="rId7" Type="http://schemas.openxmlformats.org/officeDocument/2006/relationships/image" Target="../media/image77.jpg"/><Relationship Id="rId12" Type="http://schemas.openxmlformats.org/officeDocument/2006/relationships/image" Target="../media/image5.jpg"/><Relationship Id="rId2" Type="http://schemas.openxmlformats.org/officeDocument/2006/relationships/notesSlide" Target="../notesSlides/notesSlide16.xml"/><Relationship Id="rId16" Type="http://schemas.openxmlformats.org/officeDocument/2006/relationships/image" Target="../media/image83.jpg"/><Relationship Id="rId1" Type="http://schemas.openxmlformats.org/officeDocument/2006/relationships/slideLayout" Target="../slideLayouts/slideLayout1.xml"/><Relationship Id="rId6" Type="http://schemas.openxmlformats.org/officeDocument/2006/relationships/image" Target="../media/image76.jpg"/><Relationship Id="rId11" Type="http://schemas.openxmlformats.org/officeDocument/2006/relationships/image" Target="../media/image80.jpg"/><Relationship Id="rId5" Type="http://schemas.openxmlformats.org/officeDocument/2006/relationships/image" Target="../media/image75.jpg"/><Relationship Id="rId15" Type="http://schemas.openxmlformats.org/officeDocument/2006/relationships/image" Target="../media/image82.png"/><Relationship Id="rId10" Type="http://schemas.openxmlformats.org/officeDocument/2006/relationships/image" Target="../media/image79.jpg"/><Relationship Id="rId4" Type="http://schemas.openxmlformats.org/officeDocument/2006/relationships/image" Target="../media/image74.jpg"/><Relationship Id="rId9" Type="http://schemas.openxmlformats.org/officeDocument/2006/relationships/image" Target="../media/image78.jpg"/><Relationship Id="rId14" Type="http://schemas.openxmlformats.org/officeDocument/2006/relationships/image" Target="../media/image6.jpg"/></Relationships>
</file>

<file path=ppt/slides/_rels/slide25.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xml"/><Relationship Id="rId5" Type="http://schemas.openxmlformats.org/officeDocument/2006/relationships/image" Target="../media/image87.emf"/><Relationship Id="rId4" Type="http://schemas.openxmlformats.org/officeDocument/2006/relationships/image" Target="../media/image86.emf"/></Relationships>
</file>

<file path=ppt/slides/_rels/slide27.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4.emf"/><Relationship Id="rId1" Type="http://schemas.openxmlformats.org/officeDocument/2006/relationships/slideLayout" Target="../slideLayouts/slideLayout1.xml"/><Relationship Id="rId4" Type="http://schemas.openxmlformats.org/officeDocument/2006/relationships/image" Target="../media/image89.emf"/></Relationships>
</file>

<file path=ppt/slides/_rels/slide28.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8.xml"/><Relationship Id="rId6" Type="http://schemas.openxmlformats.org/officeDocument/2006/relationships/image" Target="../media/image94.emf"/><Relationship Id="rId5" Type="http://schemas.openxmlformats.org/officeDocument/2006/relationships/image" Target="../media/image93.png"/><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99.jpeg"/><Relationship Id="rId4" Type="http://schemas.openxmlformats.org/officeDocument/2006/relationships/image" Target="../media/image98.jpe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file:///C:\Users\Eric\OneDrive%20-%20PARC%20NATUREL%20DE%20LA%20NARBONNAISE\Bureau\ONE%20DRIVE%20Eric%20PNR%202025\SA.LI.N.%20II\Reportage%20FRANCE%203%20LR\221ISM250263.mp4" TargetMode="External"/><Relationship Id="rId5" Type="http://schemas.openxmlformats.org/officeDocument/2006/relationships/image" Target="../media/image102.png"/><Relationship Id="rId4" Type="http://schemas.openxmlformats.org/officeDocument/2006/relationships/image" Target="../media/image101.png"/></Relationships>
</file>

<file path=ppt/slides/_rels/slide33.xml.rels><?xml version="1.0" encoding="UTF-8" standalone="yes"?>
<Relationships xmlns="http://schemas.openxmlformats.org/package/2006/relationships"><Relationship Id="rId8" Type="http://schemas.openxmlformats.org/officeDocument/2006/relationships/image" Target="../media/image106.jpg"/><Relationship Id="rId13" Type="http://schemas.openxmlformats.org/officeDocument/2006/relationships/image" Target="../media/image111.jpg"/><Relationship Id="rId3" Type="http://schemas.openxmlformats.org/officeDocument/2006/relationships/image" Target="../media/image75.jpg"/><Relationship Id="rId7" Type="http://schemas.openxmlformats.org/officeDocument/2006/relationships/image" Target="../media/image77.jpg"/><Relationship Id="rId12" Type="http://schemas.openxmlformats.org/officeDocument/2006/relationships/image" Target="../media/image110.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6.jpg"/><Relationship Id="rId11" Type="http://schemas.openxmlformats.org/officeDocument/2006/relationships/image" Target="../media/image109.jpg"/><Relationship Id="rId5" Type="http://schemas.openxmlformats.org/officeDocument/2006/relationships/image" Target="../media/image105.jpg"/><Relationship Id="rId10" Type="http://schemas.openxmlformats.org/officeDocument/2006/relationships/image" Target="../media/image108.jpg"/><Relationship Id="rId4" Type="http://schemas.openxmlformats.org/officeDocument/2006/relationships/image" Target="../media/image104.jpg"/><Relationship Id="rId9" Type="http://schemas.openxmlformats.org/officeDocument/2006/relationships/image" Target="../media/image107.jp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a:extLst>
            <a:ext uri="{FF2B5EF4-FFF2-40B4-BE49-F238E27FC236}">
              <a16:creationId xmlns:a16="http://schemas.microsoft.com/office/drawing/2014/main" id="{EC882338-40A8-3A1F-1A22-0B7DC047C7F7}"/>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2E8996E5-DB12-53F7-FE9D-F5A95C97F15D}"/>
              </a:ext>
            </a:extLst>
          </p:cNvPr>
          <p:cNvSpPr txBox="1"/>
          <p:nvPr/>
        </p:nvSpPr>
        <p:spPr>
          <a:xfrm>
            <a:off x="874814" y="151177"/>
            <a:ext cx="11264177" cy="1959186"/>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ctr" rtl="0">
              <a:lnSpc>
                <a:spcPct val="120000"/>
              </a:lnSpc>
              <a:spcBef>
                <a:spcPts val="0"/>
              </a:spcBef>
              <a:spcAft>
                <a:spcPts val="0"/>
              </a:spcAft>
              <a:buClr>
                <a:srgbClr val="1E156F"/>
              </a:buClr>
              <a:buSzPct val="100000"/>
              <a:buFont typeface="Calibri"/>
              <a:buNone/>
            </a:pPr>
            <a:r>
              <a:rPr lang="fr-FR" sz="16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 II </a:t>
            </a:r>
            <a:r>
              <a:rPr lang="fr-FR" sz="112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(2024 – 2027) - </a:t>
            </a:r>
            <a:r>
              <a:rPr lang="fr-FR" sz="8000" b="1" i="0" u="none" strike="noStrike" cap="none" dirty="0" err="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SAlinité</a:t>
            </a:r>
            <a:r>
              <a:rPr lang="fr-FR" sz="8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des eaux et des sols </a:t>
            </a:r>
            <a:r>
              <a:rPr lang="fr-FR" sz="8000" b="1" i="0" u="none" strike="noStrike" cap="none" dirty="0" err="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LIttoraux</a:t>
            </a:r>
            <a:r>
              <a:rPr lang="fr-FR" sz="8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de la Narbonnaise</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lnSpc>
                <a:spcPct val="120000"/>
              </a:lnSpc>
              <a:spcBef>
                <a:spcPts val="0"/>
              </a:spcBef>
              <a:spcAft>
                <a:spcPts val="0"/>
              </a:spcAft>
              <a:buClr>
                <a:schemeClr val="dk1"/>
              </a:buClr>
              <a:buSzPct val="100000"/>
              <a:buFont typeface="Calibri"/>
              <a:buNone/>
            </a:pPr>
            <a:endParaRPr sz="11200" b="1" i="1"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ctr" rtl="0">
              <a:lnSpc>
                <a:spcPct val="120000"/>
              </a:lnSpc>
              <a:spcBef>
                <a:spcPts val="0"/>
              </a:spcBef>
              <a:spcAft>
                <a:spcPts val="0"/>
              </a:spcAft>
              <a:buClr>
                <a:schemeClr val="lt1"/>
              </a:buClr>
              <a:buSzPct val="100000"/>
              <a:buFont typeface="Calibri"/>
              <a:buNone/>
            </a:pPr>
            <a:r>
              <a:rPr lang="fr-FR" sz="11200" b="1" i="1"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 Passer du diagnostic à l’action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88" name="Google Shape;88;p1">
            <a:extLst>
              <a:ext uri="{FF2B5EF4-FFF2-40B4-BE49-F238E27FC236}">
                <a16:creationId xmlns:a16="http://schemas.microsoft.com/office/drawing/2014/main" id="{3E3559FD-D634-E385-9303-CF2A3602A181}"/>
              </a:ext>
            </a:extLst>
          </p:cNvPr>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i="0" u="none" strike="noStrike" cap="none"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9" name="Google Shape;89;p1">
            <a:extLst>
              <a:ext uri="{FF2B5EF4-FFF2-40B4-BE49-F238E27FC236}">
                <a16:creationId xmlns:a16="http://schemas.microsoft.com/office/drawing/2014/main" id="{FEFA928E-7EA1-89C3-99DA-2CC4401CC336}"/>
              </a:ext>
            </a:extLst>
          </p:cNvPr>
          <p:cNvSpPr/>
          <p:nvPr/>
        </p:nvSpPr>
        <p:spPr>
          <a:xfrm>
            <a:off x="723276" y="5860903"/>
            <a:ext cx="11468724" cy="769401"/>
          </a:xfrm>
          <a:prstGeom prst="rect">
            <a:avLst/>
          </a:prstGeom>
          <a:noFill/>
          <a:ln>
            <a:noFill/>
          </a:ln>
        </p:spPr>
        <p:txBody>
          <a:bodyPr spcFirstLastPara="1" wrap="square" lIns="91425" tIns="45700" rIns="91425" bIns="45700" anchor="t" anchorCtr="0">
            <a:spAutoFit/>
          </a:bodyPr>
          <a:lstStyle/>
          <a:p>
            <a:pPr marL="449263" marR="0" lvl="0" indent="-449263" algn="ctr" rtl="0">
              <a:spcBef>
                <a:spcPts val="0"/>
              </a:spcBef>
              <a:spcAft>
                <a:spcPts val="0"/>
              </a:spcAft>
              <a:buNone/>
            </a:pPr>
            <a:r>
              <a:rPr lang="fr-FR" sz="24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Journée technique régionale : Salinisation du littoral méditerranéen en question</a:t>
            </a:r>
            <a:endParaRPr lang="fr-FR" sz="24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a:p>
            <a:pPr marL="449263" marR="0" lvl="0" indent="-449263" algn="ctr" rtl="0">
              <a:spcBef>
                <a:spcPts val="0"/>
              </a:spcBef>
              <a:spcAft>
                <a:spcPts val="0"/>
              </a:spcAft>
              <a:buNone/>
            </a:pPr>
            <a:r>
              <a:rPr lang="fr-FR" sz="2000" b="0" i="0" u="none" strike="noStrike" cap="none"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18 juin 2026 (Amphithéâtre écosite de Mèze)</a:t>
            </a: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90" name="Google Shape;90;p1">
            <a:extLst>
              <a:ext uri="{FF2B5EF4-FFF2-40B4-BE49-F238E27FC236}">
                <a16:creationId xmlns:a16="http://schemas.microsoft.com/office/drawing/2014/main" id="{E2658F8F-29B4-3F4D-9D55-68590C4D6E28}"/>
              </a:ext>
            </a:extLst>
          </p:cNvPr>
          <p:cNvPicPr preferRelativeResize="0">
            <a:picLocks noChangeAspect="1"/>
          </p:cNvPicPr>
          <p:nvPr/>
        </p:nvPicPr>
        <p:blipFill rotWithShape="1">
          <a:blip r:embed="rId3">
            <a:alphaModFix/>
          </a:blip>
          <a:srcRect/>
          <a:stretch/>
        </p:blipFill>
        <p:spPr>
          <a:xfrm>
            <a:off x="4672359" y="1825091"/>
            <a:ext cx="3602206" cy="3834369"/>
          </a:xfrm>
          <a:prstGeom prst="rect">
            <a:avLst/>
          </a:prstGeom>
          <a:noFill/>
          <a:ln>
            <a:noFill/>
          </a:ln>
          <a:effectLst>
            <a:outerShdw blurRad="292100" dist="139700" dir="2700000" algn="tl" rotWithShape="0">
              <a:srgbClr val="333333">
                <a:alpha val="64705"/>
              </a:srgbClr>
            </a:outerShdw>
          </a:effectLst>
        </p:spPr>
      </p:pic>
      <p:pic>
        <p:nvPicPr>
          <p:cNvPr id="91" name="Google Shape;91;p1">
            <a:extLst>
              <a:ext uri="{FF2B5EF4-FFF2-40B4-BE49-F238E27FC236}">
                <a16:creationId xmlns:a16="http://schemas.microsoft.com/office/drawing/2014/main" id="{7556F357-41BE-13DB-98F6-1132A53B6BF4}"/>
              </a:ext>
            </a:extLst>
          </p:cNvPr>
          <p:cNvPicPr preferRelativeResize="0"/>
          <p:nvPr/>
        </p:nvPicPr>
        <p:blipFill rotWithShape="1">
          <a:blip r:embed="rId4">
            <a:alphaModFix/>
          </a:blip>
          <a:srcRect/>
          <a:stretch/>
        </p:blipFill>
        <p:spPr>
          <a:xfrm>
            <a:off x="8737922" y="983015"/>
            <a:ext cx="2410603" cy="532211"/>
          </a:xfrm>
          <a:prstGeom prst="rect">
            <a:avLst/>
          </a:prstGeom>
          <a:noFill/>
          <a:ln>
            <a:noFill/>
          </a:ln>
        </p:spPr>
      </p:pic>
      <p:pic>
        <p:nvPicPr>
          <p:cNvPr id="92" name="Google Shape;92;p1">
            <a:extLst>
              <a:ext uri="{FF2B5EF4-FFF2-40B4-BE49-F238E27FC236}">
                <a16:creationId xmlns:a16="http://schemas.microsoft.com/office/drawing/2014/main" id="{B68FB286-C000-4F3B-9B3C-0B34DDA7FD1E}"/>
              </a:ext>
            </a:extLst>
          </p:cNvPr>
          <p:cNvPicPr preferRelativeResize="0"/>
          <p:nvPr/>
        </p:nvPicPr>
        <p:blipFill rotWithShape="1">
          <a:blip r:embed="rId5">
            <a:alphaModFix/>
          </a:blip>
          <a:srcRect/>
          <a:stretch/>
        </p:blipFill>
        <p:spPr>
          <a:xfrm>
            <a:off x="1377593" y="793363"/>
            <a:ext cx="6991445" cy="704783"/>
          </a:xfrm>
          <a:prstGeom prst="rect">
            <a:avLst/>
          </a:prstGeom>
          <a:noFill/>
          <a:ln>
            <a:noFill/>
          </a:ln>
        </p:spPr>
      </p:pic>
      <p:sp>
        <p:nvSpPr>
          <p:cNvPr id="94" name="Google Shape;94;p1">
            <a:extLst>
              <a:ext uri="{FF2B5EF4-FFF2-40B4-BE49-F238E27FC236}">
                <a16:creationId xmlns:a16="http://schemas.microsoft.com/office/drawing/2014/main" id="{7C630EFE-8F9E-8274-5079-0957263DB299}"/>
              </a:ext>
            </a:extLst>
          </p:cNvPr>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1</a:t>
            </a:fld>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2" name="Google Shape;330;g3aff43def1a_1_73">
            <a:extLst>
              <a:ext uri="{FF2B5EF4-FFF2-40B4-BE49-F238E27FC236}">
                <a16:creationId xmlns:a16="http://schemas.microsoft.com/office/drawing/2014/main" id="{D4E28C37-4352-4CA1-C316-CFFA1756B71D}"/>
              </a:ext>
            </a:extLst>
          </p:cNvPr>
          <p:cNvPicPr preferRelativeResize="0">
            <a:picLocks noChangeAspect="1"/>
          </p:cNvPicPr>
          <p:nvPr/>
        </p:nvPicPr>
        <p:blipFill rotWithShape="1">
          <a:blip r:embed="rId6">
            <a:alphaModFix/>
          </a:blip>
          <a:srcRect/>
          <a:stretch/>
        </p:blipFill>
        <p:spPr>
          <a:xfrm rot="5400000">
            <a:off x="7748292" y="3163551"/>
            <a:ext cx="3161993" cy="1529020"/>
          </a:xfrm>
          <a:prstGeom prst="rect">
            <a:avLst/>
          </a:prstGeom>
          <a:ln>
            <a:noFill/>
          </a:ln>
          <a:effectLst>
            <a:outerShdw blurRad="292100" dist="139700" dir="2700000" algn="tl" rotWithShape="0">
              <a:srgbClr val="333333">
                <a:alpha val="65000"/>
              </a:srgbClr>
            </a:outerShdw>
          </a:effectLst>
        </p:spPr>
      </p:pic>
      <p:pic>
        <p:nvPicPr>
          <p:cNvPr id="3" name="Google Shape;334;g3aff43def1a_1_73">
            <a:extLst>
              <a:ext uri="{FF2B5EF4-FFF2-40B4-BE49-F238E27FC236}">
                <a16:creationId xmlns:a16="http://schemas.microsoft.com/office/drawing/2014/main" id="{B422297B-F4C5-43B9-C558-83BBD1B98A39}"/>
              </a:ext>
            </a:extLst>
          </p:cNvPr>
          <p:cNvPicPr preferRelativeResize="0">
            <a:picLocks noChangeAspect="1"/>
          </p:cNvPicPr>
          <p:nvPr/>
        </p:nvPicPr>
        <p:blipFill rotWithShape="1">
          <a:blip r:embed="rId7">
            <a:alphaModFix/>
          </a:blip>
          <a:srcRect/>
          <a:stretch/>
        </p:blipFill>
        <p:spPr>
          <a:xfrm rot="5400000">
            <a:off x="2045377" y="2817997"/>
            <a:ext cx="3173865" cy="1499668"/>
          </a:xfrm>
          <a:prstGeom prst="rect">
            <a:avLst/>
          </a:prstGeom>
          <a:ln>
            <a:noFill/>
          </a:ln>
          <a:effectLst>
            <a:outerShdw blurRad="292100" dist="139700" dir="2700000" algn="tl" rotWithShape="0">
              <a:srgbClr val="333333">
                <a:alpha val="65000"/>
              </a:srgbClr>
            </a:outerShdw>
          </a:effectLst>
        </p:spPr>
      </p:pic>
      <p:pic>
        <p:nvPicPr>
          <p:cNvPr id="4" name="Google Shape;336;g3aff43def1a_1_73">
            <a:extLst>
              <a:ext uri="{FF2B5EF4-FFF2-40B4-BE49-F238E27FC236}">
                <a16:creationId xmlns:a16="http://schemas.microsoft.com/office/drawing/2014/main" id="{03C52560-E868-9BAE-DF16-498DA64C4EB5}"/>
              </a:ext>
            </a:extLst>
          </p:cNvPr>
          <p:cNvPicPr preferRelativeResize="0">
            <a:picLocks noChangeAspect="1"/>
          </p:cNvPicPr>
          <p:nvPr/>
        </p:nvPicPr>
        <p:blipFill rotWithShape="1">
          <a:blip r:embed="rId8">
            <a:alphaModFix/>
          </a:blip>
          <a:srcRect/>
          <a:stretch/>
        </p:blipFill>
        <p:spPr>
          <a:xfrm rot="5400000">
            <a:off x="9559149" y="2854484"/>
            <a:ext cx="3178751" cy="1529021"/>
          </a:xfrm>
          <a:prstGeom prst="rect">
            <a:avLst/>
          </a:prstGeom>
          <a:ln>
            <a:noFill/>
          </a:ln>
          <a:effectLst>
            <a:outerShdw blurRad="292100" dist="139700" dir="2700000" algn="tl" rotWithShape="0">
              <a:srgbClr val="333333">
                <a:alpha val="65000"/>
              </a:srgbClr>
            </a:outerShdw>
          </a:effectLst>
        </p:spPr>
      </p:pic>
      <p:pic>
        <p:nvPicPr>
          <p:cNvPr id="93" name="Google Shape;93;p1">
            <a:extLst>
              <a:ext uri="{FF2B5EF4-FFF2-40B4-BE49-F238E27FC236}">
                <a16:creationId xmlns:a16="http://schemas.microsoft.com/office/drawing/2014/main" id="{9B8DF14F-7BE6-4DEB-392A-F268D3ADA8D8}"/>
              </a:ext>
            </a:extLst>
          </p:cNvPr>
          <p:cNvPicPr preferRelativeResize="0">
            <a:picLocks noChangeAspect="1"/>
          </p:cNvPicPr>
          <p:nvPr/>
        </p:nvPicPr>
        <p:blipFill rotWithShape="1">
          <a:blip r:embed="rId9">
            <a:alphaModFix/>
          </a:blip>
          <a:srcRect t="18092" b="8945"/>
          <a:stretch>
            <a:fillRect/>
          </a:stretch>
        </p:blipFill>
        <p:spPr>
          <a:xfrm rot="5400000">
            <a:off x="164292" y="3025158"/>
            <a:ext cx="3138491" cy="1717448"/>
          </a:xfrm>
          <a:prstGeom prst="rect">
            <a:avLst/>
          </a:prstGeom>
          <a:noFill/>
          <a:ln>
            <a:noFill/>
          </a:ln>
          <a:effectLst>
            <a:outerShdw blurRad="292100" dist="139700" dir="2700000" algn="tl" rotWithShape="0">
              <a:srgbClr val="333333">
                <a:alpha val="64705"/>
              </a:srgbClr>
            </a:outerShdw>
          </a:effectLst>
        </p:spPr>
      </p:pic>
    </p:spTree>
    <p:extLst>
      <p:ext uri="{BB962C8B-B14F-4D97-AF65-F5344CB8AC3E}">
        <p14:creationId xmlns:p14="http://schemas.microsoft.com/office/powerpoint/2010/main" val="3621829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6259" y="1635344"/>
            <a:ext cx="6401312" cy="4732065"/>
          </a:xfrm>
          <a:prstGeom prst="rect">
            <a:avLst/>
          </a:prstGeom>
          <a:solidFill>
            <a:schemeClr val="bg1">
              <a:lumMod val="95000"/>
            </a:schemeClr>
          </a:solidFill>
        </p:spPr>
        <p:txBody>
          <a:bodyPr wrap="square">
            <a:spAutoFit/>
          </a:bodyPr>
          <a:lstStyle/>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MARS 2017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restitution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stage Union ASA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Point de départ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Eté 2017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première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ébauche projet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(contact PNR / BRGM / Union ASA)</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2ieme semestre 2017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intégration du projet dans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Contrat de Parc / Région 2018-2019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(La Mer Monte) et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Convention Parc / AERMC 2018-2019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(Economie Ressource en eau &amp; Adaptation au Changement climatique)</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Avril 2018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premier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projet de Cahier des charges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(échanges PNR / BRGM) </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23 mai 2018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fr-FR" sz="1200" b="1" i="0" u="none" strike="noStrike" kern="1200" cap="none" spc="0" normalizeH="0" baseline="3000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ier</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cadrage technico-financier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(PNR / GN / BRGM / </a:t>
            </a:r>
            <a:r>
              <a:rPr kumimoji="0" lang="fr-FR" sz="12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SupAgro</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 AERMC / Région)</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21 juin 2018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consultation du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Comité Scientifique du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Parc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(La Mer Monte)</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27 juin 2018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discussion et concertation en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Comité Technique élargi</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12 Juillet 2018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lancement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Phase consultation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fr-FR" sz="12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CoTech</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élargi / projet CdC_11/07/18)</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4 sept. 2018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rencontre spécifique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Agriculture</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(GN / PNR / Union ASA / </a:t>
            </a:r>
            <a:r>
              <a:rPr kumimoji="0" lang="fr-FR" sz="12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Ch</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Agri)</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4 octobre 2018 </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présentation/discussion en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Commission Ressource en eau SAGE BVA</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31 octobre 2018</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 présentation aux élus en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Commission Innovation - Economie, attractivité et stratégies territoriales </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du GN</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09 novembre 2018 </a:t>
            </a:r>
            <a:r>
              <a:rPr kumimoji="0" lang="fr-FR" sz="1200" b="0"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cadrage technico-financier final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=&gt;</a:t>
            </a:r>
            <a:r>
              <a:rPr kumimoji="0" lang="fr-FR"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Cahier des charges intégral (18/12/18)</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1ier TRIMESTRE 2019 </a:t>
            </a:r>
            <a:r>
              <a:rPr kumimoji="0" lang="fr-FR"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budgétisation, vote instances, demandes de financement</a:t>
            </a:r>
          </a:p>
          <a:p>
            <a:pPr marL="66675" marR="0" lvl="0" indent="0" algn="l" defTabSz="914400" rtl="0" eaLnBrk="0" fontAlgn="base" latinLnBrk="0" hangingPunct="0">
              <a:lnSpc>
                <a:spcPct val="100000"/>
              </a:lnSpc>
              <a:spcBef>
                <a:spcPct val="0"/>
              </a:spcBef>
              <a:spcAft>
                <a:spcPts val="90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MAI 2019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réunion de lancement </a:t>
            </a:r>
          </a:p>
        </p:txBody>
      </p:sp>
      <p:sp>
        <p:nvSpPr>
          <p:cNvPr id="4" name="Sous-titre 2"/>
          <p:cNvSpPr txBox="1">
            <a:spLocks noChangeArrowheads="1"/>
          </p:cNvSpPr>
          <p:nvPr/>
        </p:nvSpPr>
        <p:spPr bwMode="auto">
          <a:xfrm>
            <a:off x="2272175" y="1236356"/>
            <a:ext cx="8396249" cy="381410"/>
          </a:xfrm>
          <a:prstGeom prst="rect">
            <a:avLst/>
          </a:prstGeom>
          <a:noFill/>
        </p:spPr>
        <p:txBody>
          <a:bodyPr/>
          <a:lstStyle>
            <a:lvl1pPr marL="0" indent="0" algn="ctr" rtl="0" eaLnBrk="0" fontAlgn="base" hangingPunct="0">
              <a:spcBef>
                <a:spcPct val="20000"/>
              </a:spcBef>
              <a:spcAft>
                <a:spcPct val="0"/>
              </a:spcAft>
              <a:buClr>
                <a:schemeClr val="hlink"/>
              </a:buClr>
              <a:buNone/>
              <a:defRPr sz="2000">
                <a:solidFill>
                  <a:schemeClr val="tx1"/>
                </a:solidFill>
                <a:latin typeface="+mn-lt"/>
                <a:ea typeface="MS PGothic" panose="020B0600070205080204" pitchFamily="34" charset="-128"/>
                <a:cs typeface="+mn-cs"/>
              </a:defRPr>
            </a:lvl1pPr>
            <a:lvl2pPr marL="4572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2pPr>
            <a:lvl3pPr marL="9144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3pPr>
            <a:lvl4pPr marL="13716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009999"/>
              </a:buClr>
              <a:buSzTx/>
              <a:buFontTx/>
              <a:buNone/>
              <a:tabLst/>
              <a:defRPr/>
            </a:pPr>
            <a:r>
              <a:rPr kumimoji="0" lang="fr-FR" altLang="fr-FR" sz="1800" b="1" i="0" u="none" strike="noStrike" kern="0" cap="none" spc="0" normalizeH="0" baseline="0" noProof="0" dirty="0">
                <a:ln>
                  <a:noFill/>
                </a:ln>
                <a:solidFill>
                  <a:srgbClr val="EE7354"/>
                </a:solidFill>
                <a:effectLst/>
                <a:uLnTx/>
                <a:uFillTx/>
                <a:latin typeface="Calibri" panose="020F0502020204030204" pitchFamily="34" charset="0"/>
                <a:ea typeface="Calibri" panose="020F0502020204030204" pitchFamily="34" charset="0"/>
                <a:cs typeface="Calibri" panose="020F0502020204030204" pitchFamily="34" charset="0"/>
              </a:rPr>
              <a:t>Le projet S.A.LI.N. :  une démarche collective de « CO-CONSTRUCTION »</a:t>
            </a:r>
          </a:p>
        </p:txBody>
      </p:sp>
      <p:sp>
        <p:nvSpPr>
          <p:cNvPr id="5" name="ZoneTexte 4"/>
          <p:cNvSpPr txBox="1"/>
          <p:nvPr/>
        </p:nvSpPr>
        <p:spPr>
          <a:xfrm>
            <a:off x="2053636" y="1832234"/>
            <a:ext cx="26478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A792A"/>
                </a:solidFill>
                <a:effectLst/>
                <a:uLnTx/>
                <a:uFillTx/>
                <a:latin typeface="Calibri" panose="020F0502020204030204" pitchFamily="34" charset="0"/>
                <a:ea typeface="Calibri" panose="020F0502020204030204" pitchFamily="34" charset="0"/>
                <a:cs typeface="Calibri" panose="020F0502020204030204" pitchFamily="34" charset="0"/>
              </a:rPr>
              <a:t>Mars 2017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A792A"/>
                </a:solidFill>
                <a:effectLst/>
                <a:uLnTx/>
                <a:uFillTx/>
                <a:latin typeface="Calibri" panose="020F0502020204030204" pitchFamily="34" charset="0"/>
                <a:ea typeface="Calibri" panose="020F0502020204030204" pitchFamily="34" charset="0"/>
                <a:cs typeface="Calibri" panose="020F0502020204030204" pitchFamily="34" charset="0"/>
              </a:rPr>
              <a:t>Point de départ</a:t>
            </a:r>
          </a:p>
        </p:txBody>
      </p:sp>
      <p:sp>
        <p:nvSpPr>
          <p:cNvPr id="7" name="ZoneTexte 6"/>
          <p:cNvSpPr txBox="1"/>
          <p:nvPr/>
        </p:nvSpPr>
        <p:spPr>
          <a:xfrm>
            <a:off x="2395181" y="2607299"/>
            <a:ext cx="18245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EE7354"/>
                </a:solidFill>
                <a:effectLst/>
                <a:uLnTx/>
                <a:uFillTx/>
                <a:latin typeface="Calibri" panose="020F0502020204030204" pitchFamily="34" charset="0"/>
                <a:ea typeface="Calibri" panose="020F0502020204030204" pitchFamily="34" charset="0"/>
                <a:cs typeface="Calibri" panose="020F0502020204030204" pitchFamily="34" charset="0"/>
              </a:rPr>
              <a:t>Ebauche projet et élaboration du Cahier des charges</a:t>
            </a:r>
          </a:p>
        </p:txBody>
      </p:sp>
      <p:sp>
        <p:nvSpPr>
          <p:cNvPr id="9" name="ZoneTexte 8"/>
          <p:cNvSpPr txBox="1"/>
          <p:nvPr/>
        </p:nvSpPr>
        <p:spPr>
          <a:xfrm>
            <a:off x="2753788" y="3910009"/>
            <a:ext cx="1513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t>Concertation et cadrage technico financier</a:t>
            </a:r>
          </a:p>
        </p:txBody>
      </p:sp>
      <p:sp>
        <p:nvSpPr>
          <p:cNvPr id="10" name="ZoneTexte 9"/>
          <p:cNvSpPr txBox="1"/>
          <p:nvPr/>
        </p:nvSpPr>
        <p:spPr>
          <a:xfrm>
            <a:off x="3049443" y="4834973"/>
            <a:ext cx="13326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3EAE50"/>
                </a:solidFill>
                <a:effectLst/>
                <a:uLnTx/>
                <a:uFillTx/>
                <a:latin typeface="Calibri" panose="020F0502020204030204" pitchFamily="34" charset="0"/>
                <a:ea typeface="Calibri" panose="020F0502020204030204" pitchFamily="34" charset="0"/>
                <a:cs typeface="Calibri" panose="020F0502020204030204" pitchFamily="34" charset="0"/>
              </a:rPr>
              <a:t>Budgétisation et vote</a:t>
            </a:r>
          </a:p>
        </p:txBody>
      </p:sp>
      <p:sp>
        <p:nvSpPr>
          <p:cNvPr id="17" name="Rectangle 16"/>
          <p:cNvSpPr/>
          <p:nvPr/>
        </p:nvSpPr>
        <p:spPr>
          <a:xfrm>
            <a:off x="1745153" y="1853608"/>
            <a:ext cx="272143" cy="1234859"/>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2017</a:t>
            </a:r>
          </a:p>
        </p:txBody>
      </p:sp>
      <p:sp>
        <p:nvSpPr>
          <p:cNvPr id="18" name="Rectangle 17"/>
          <p:cNvSpPr/>
          <p:nvPr/>
        </p:nvSpPr>
        <p:spPr>
          <a:xfrm>
            <a:off x="1745153" y="3158307"/>
            <a:ext cx="272143" cy="158206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2018</a:t>
            </a:r>
          </a:p>
        </p:txBody>
      </p:sp>
      <p:sp>
        <p:nvSpPr>
          <p:cNvPr id="19" name="Rectangle 18"/>
          <p:cNvSpPr/>
          <p:nvPr/>
        </p:nvSpPr>
        <p:spPr>
          <a:xfrm>
            <a:off x="1745153" y="4810213"/>
            <a:ext cx="272143" cy="1541243"/>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2019</a:t>
            </a:r>
          </a:p>
        </p:txBody>
      </p:sp>
      <p:sp>
        <p:nvSpPr>
          <p:cNvPr id="20" name="Flèche droite 19"/>
          <p:cNvSpPr/>
          <p:nvPr/>
        </p:nvSpPr>
        <p:spPr>
          <a:xfrm rot="5400000">
            <a:off x="1618134" y="6030547"/>
            <a:ext cx="526174" cy="518410"/>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1" name="Rectangle à coins arrondis 20"/>
          <p:cNvSpPr/>
          <p:nvPr/>
        </p:nvSpPr>
        <p:spPr>
          <a:xfrm>
            <a:off x="2140428" y="2247584"/>
            <a:ext cx="254753" cy="2043298"/>
          </a:xfrm>
          <a:prstGeom prst="roundRect">
            <a:avLst/>
          </a:prstGeom>
          <a:solidFill>
            <a:srgbClr val="EE73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Rectangle à coins arrondis 21"/>
          <p:cNvSpPr/>
          <p:nvPr/>
        </p:nvSpPr>
        <p:spPr>
          <a:xfrm>
            <a:off x="2483421" y="3789587"/>
            <a:ext cx="270367" cy="1066012"/>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Rectangle à coins arrondis 22"/>
          <p:cNvSpPr/>
          <p:nvPr/>
        </p:nvSpPr>
        <p:spPr>
          <a:xfrm>
            <a:off x="2820443" y="4855601"/>
            <a:ext cx="229000" cy="636351"/>
          </a:xfrm>
          <a:prstGeom prst="roundRect">
            <a:avLst/>
          </a:prstGeom>
          <a:solidFill>
            <a:srgbClr val="3EAE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4" name="ZoneTexte 23"/>
          <p:cNvSpPr txBox="1"/>
          <p:nvPr/>
        </p:nvSpPr>
        <p:spPr>
          <a:xfrm>
            <a:off x="2043511" y="5660195"/>
            <a:ext cx="26681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A792A"/>
                </a:solidFill>
                <a:effectLst/>
                <a:uLnTx/>
                <a:uFillTx/>
                <a:latin typeface="Calibri" panose="020F0502020204030204" pitchFamily="34" charset="0"/>
                <a:ea typeface="Calibri" panose="020F0502020204030204" pitchFamily="34" charset="0"/>
                <a:cs typeface="Calibri" panose="020F0502020204030204" pitchFamily="34" charset="0"/>
              </a:rPr>
              <a:t>Mai 2019 : lancement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FA792A"/>
                </a:solidFill>
                <a:effectLst/>
                <a:uLnTx/>
                <a:uFillTx/>
                <a:latin typeface="Calibri" panose="020F0502020204030204" pitchFamily="34" charset="0"/>
                <a:ea typeface="Calibri" panose="020F0502020204030204" pitchFamily="34" charset="0"/>
                <a:cs typeface="Calibri" panose="020F0502020204030204" pitchFamily="34" charset="0"/>
              </a:rPr>
              <a:t>du programme</a:t>
            </a:r>
          </a:p>
        </p:txBody>
      </p:sp>
      <p:pic>
        <p:nvPicPr>
          <p:cNvPr id="2" name="Image 1"/>
          <p:cNvPicPr>
            <a:picLocks noChangeAspect="1"/>
          </p:cNvPicPr>
          <p:nvPr/>
        </p:nvPicPr>
        <p:blipFill>
          <a:blip r:embed="rId3"/>
          <a:stretch>
            <a:fillRect/>
          </a:stretch>
        </p:blipFill>
        <p:spPr>
          <a:xfrm>
            <a:off x="1492593" y="52409"/>
            <a:ext cx="10699407" cy="1054699"/>
          </a:xfrm>
          <a:prstGeom prst="rect">
            <a:avLst/>
          </a:prstGeom>
        </p:spPr>
      </p:pic>
      <p:sp>
        <p:nvSpPr>
          <p:cNvPr id="39" name="ZoneTexte 38"/>
          <p:cNvSpPr txBox="1"/>
          <p:nvPr/>
        </p:nvSpPr>
        <p:spPr>
          <a:xfrm rot="16200000">
            <a:off x="-3064906" y="3064907"/>
            <a:ext cx="6853087" cy="723275"/>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1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Rappel S.A.Li.N. I (2019 –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04;p2">
            <a:extLst>
              <a:ext uri="{FF2B5EF4-FFF2-40B4-BE49-F238E27FC236}">
                <a16:creationId xmlns:a16="http://schemas.microsoft.com/office/drawing/2014/main" id="{22B4345D-19B1-1FC5-C577-3AA839305CD0}"/>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10</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485261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rot="16200000">
            <a:off x="-3064906" y="3064907"/>
            <a:ext cx="6853087" cy="723275"/>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1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Rappel S.A.Li.N. I (2019 –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itre 1"/>
          <p:cNvSpPr txBox="1">
            <a:spLocks/>
          </p:cNvSpPr>
          <p:nvPr/>
        </p:nvSpPr>
        <p:spPr>
          <a:xfrm>
            <a:off x="842188" y="1092670"/>
            <a:ext cx="5118202" cy="231608"/>
          </a:xfrm>
          <a:prstGeom prst="rect">
            <a:avLst/>
          </a:prstGeom>
        </p:spPr>
        <p:txBody>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2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Périmètre : </a:t>
            </a:r>
            <a:r>
              <a:rPr kumimoji="0" lang="fr-FR" altLang="fr-FR" sz="12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Entité hydrologique Alluvion basse vallée Aude - DG368</a:t>
            </a:r>
            <a:endParaRPr kumimoji="0" lang="fr-FR" altLang="fr-FR" sz="12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ja-JP" sz="12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fr-FR" altLang="fr-FR" sz="12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itre 1"/>
          <p:cNvSpPr txBox="1">
            <a:spLocks/>
          </p:cNvSpPr>
          <p:nvPr/>
        </p:nvSpPr>
        <p:spPr>
          <a:xfrm>
            <a:off x="3912571" y="1401435"/>
            <a:ext cx="1794687" cy="398946"/>
          </a:xfrm>
          <a:prstGeom prst="rect">
            <a:avLst/>
          </a:prstGeom>
        </p:spPr>
        <p:txBody>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Objectifs opérationnels :</a:t>
            </a:r>
            <a:endParaRPr kumimoji="0" lang="fr-FR" altLang="fr-FR" sz="14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p:cNvSpPr/>
          <p:nvPr/>
        </p:nvSpPr>
        <p:spPr>
          <a:xfrm>
            <a:off x="892868" y="4723795"/>
            <a:ext cx="5110024" cy="1673279"/>
          </a:xfrm>
          <a:prstGeom prst="rect">
            <a:avLst/>
          </a:prstGeom>
        </p:spPr>
        <p:txBody>
          <a:bodyPr wrap="square">
            <a:spAutoFit/>
          </a:bodyPr>
          <a:lstStyle/>
          <a:p>
            <a:pPr marL="0" marR="0" lvl="0" indent="0" defTabSz="914400" rtl="0" eaLnBrk="1" fontAlgn="auto" latinLnBrk="0" hangingPunct="1">
              <a:lnSpc>
                <a:spcPct val="107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3- Evaluer les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impacts (i) du changement climatique </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sur l’état quantitatif et qualitatif du système (en particulier, évaluation de l’évolution de la salinité) et (ii) des pratiques actuelles et d’un passé récent de gestion des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espaces agricoles et non agricole sur la salinité</a:t>
            </a:r>
          </a:p>
          <a:p>
            <a:pPr marL="0" marR="0" lvl="0" indent="0" defTabSz="914400" rtl="0" eaLnBrk="1" fontAlgn="auto" latinLnBrk="0" hangingPunct="1">
              <a:lnSpc>
                <a:spcPct val="107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lnSpc>
                <a:spcPct val="107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lang="fr-FR" sz="1200" b="0" i="0" u="none" strike="noStrike" kern="1200" cap="none" spc="0" normalizeH="0" baseline="0" noProof="0" dirty="0">
                <a:ln>
                  <a:noFill/>
                </a:ln>
                <a:solidFill>
                  <a:srgbClr val="EE735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Proposer des adaptations</a:t>
            </a:r>
            <a:r>
              <a:rPr kumimoji="0" lang="fr-FR" sz="1200" b="0" i="0" u="none" strike="noStrike" kern="1200" cap="none" spc="0" normalizeH="0" baseline="0" noProof="0" dirty="0">
                <a:ln>
                  <a:noFill/>
                </a:ln>
                <a:solidFill>
                  <a:srgbClr val="EE735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notamment vers une agriculture durable, à travers plusieurs scénarios d’aménagement de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pratiques agricoles et non agricole </a:t>
            </a:r>
            <a:r>
              <a:rPr kumimoji="0" lang="fr-FR" alt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(usages / impacts Agricole – AEP – Milieux naturels)</a:t>
            </a:r>
          </a:p>
        </p:txBody>
      </p:sp>
      <p:pic>
        <p:nvPicPr>
          <p:cNvPr id="6" name="Image 5"/>
          <p:cNvPicPr>
            <a:picLocks noChangeAspect="1"/>
          </p:cNvPicPr>
          <p:nvPr/>
        </p:nvPicPr>
        <p:blipFill>
          <a:blip r:embed="rId2"/>
          <a:stretch>
            <a:fillRect/>
          </a:stretch>
        </p:blipFill>
        <p:spPr>
          <a:xfrm>
            <a:off x="892813" y="1388342"/>
            <a:ext cx="2948031" cy="3252024"/>
          </a:xfrm>
          <a:prstGeom prst="rect">
            <a:avLst/>
          </a:prstGeom>
        </p:spPr>
      </p:pic>
      <p:sp>
        <p:nvSpPr>
          <p:cNvPr id="8" name="Rectangle 7"/>
          <p:cNvSpPr/>
          <p:nvPr/>
        </p:nvSpPr>
        <p:spPr>
          <a:xfrm>
            <a:off x="3893142" y="2020711"/>
            <a:ext cx="2091820" cy="2059795"/>
          </a:xfrm>
          <a:prstGeom prst="rect">
            <a:avLst/>
          </a:prstGeom>
        </p:spPr>
        <p:txBody>
          <a:bodyPr wrap="square">
            <a:spAutoFit/>
          </a:bodyPr>
          <a:lstStyle/>
          <a:p>
            <a:pPr marL="0" marR="0" lvl="0" indent="0" defTabSz="914400" rtl="0" eaLnBrk="1" fontAlgn="auto" latinLnBrk="0" hangingPunct="1">
              <a:lnSpc>
                <a:spcPct val="107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 Etat des lieux sur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l’état qualitatif des nappes quaternaires et des sols </a:t>
            </a:r>
          </a:p>
          <a:p>
            <a:pPr marL="0" marR="0" lvl="0" indent="0" defTabSz="914400" rtl="0" eaLnBrk="1" fontAlgn="auto" latinLnBrk="0" hangingPunct="1">
              <a:lnSpc>
                <a:spcPct val="107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lnSpc>
                <a:spcPct val="107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 Caractériser le fonctionnement du système</a:t>
            </a:r>
            <a:r>
              <a:rPr kumimoji="0" lang="fr-FR"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relation sol/nappe</a:t>
            </a:r>
            <a:r>
              <a:rPr kumimoji="0" lang="fr-FR" sz="12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fr-FR" sz="1200" b="0" i="0" u="none" strike="noStrike" kern="1200" cap="none" spc="0" normalizeH="0" baseline="0" noProof="0" dirty="0">
                <a:ln>
                  <a:noFill/>
                </a:ln>
                <a:solidFill>
                  <a:srgbClr val="EE735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définition des différents termes du bilan </a:t>
            </a:r>
            <a:r>
              <a:rPr kumimoji="0" lang="fr-FR" sz="12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hydrologique et origine de la salinité </a:t>
            </a:r>
          </a:p>
        </p:txBody>
      </p:sp>
      <p:sp>
        <p:nvSpPr>
          <p:cNvPr id="9" name="Accolade fermante 8"/>
          <p:cNvSpPr/>
          <p:nvPr/>
        </p:nvSpPr>
        <p:spPr>
          <a:xfrm>
            <a:off x="5671400" y="957129"/>
            <a:ext cx="662719" cy="5759865"/>
          </a:xfrm>
          <a:prstGeom prst="rightBrace">
            <a:avLst/>
          </a:prstGeom>
          <a:noFill/>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Imag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28363" y="1482248"/>
            <a:ext cx="733404" cy="714456"/>
          </a:xfrm>
          <a:prstGeom prst="rect">
            <a:avLst/>
          </a:prstGeom>
          <a:noFill/>
        </p:spPr>
      </p:pic>
      <p:pic>
        <p:nvPicPr>
          <p:cNvPr id="11" name="Image 10">
            <a:extLst>
              <a:ext uri="{FF2B5EF4-FFF2-40B4-BE49-F238E27FC236}">
                <a16:creationId xmlns:a16="http://schemas.microsoft.com/office/drawing/2014/main" id="{47A5A526-57DC-34DE-EDCD-0D47B8286487}"/>
              </a:ext>
            </a:extLst>
          </p:cNvPr>
          <p:cNvPicPr>
            <a:picLocks noChangeAspect="1"/>
          </p:cNvPicPr>
          <p:nvPr/>
        </p:nvPicPr>
        <p:blipFill>
          <a:blip r:embed="rId4"/>
          <a:stretch>
            <a:fillRect/>
          </a:stretch>
        </p:blipFill>
        <p:spPr>
          <a:xfrm>
            <a:off x="9858983" y="1559641"/>
            <a:ext cx="2179452" cy="623614"/>
          </a:xfrm>
          <a:prstGeom prst="rect">
            <a:avLst/>
          </a:prstGeom>
        </p:spPr>
      </p:pic>
      <p:pic>
        <p:nvPicPr>
          <p:cNvPr id="12" name="Image 11"/>
          <p:cNvPicPr>
            <a:picLocks noChangeAspect="1"/>
          </p:cNvPicPr>
          <p:nvPr/>
        </p:nvPicPr>
        <p:blipFill>
          <a:blip r:embed="rId5"/>
          <a:stretch>
            <a:fillRect/>
          </a:stretch>
        </p:blipFill>
        <p:spPr>
          <a:xfrm>
            <a:off x="8013785" y="1577324"/>
            <a:ext cx="1658677" cy="606303"/>
          </a:xfrm>
          <a:prstGeom prst="rect">
            <a:avLst/>
          </a:prstGeom>
        </p:spPr>
      </p:pic>
      <p:pic>
        <p:nvPicPr>
          <p:cNvPr id="13" name="Image 12"/>
          <p:cNvPicPr>
            <a:picLocks noChangeAspect="1"/>
          </p:cNvPicPr>
          <p:nvPr/>
        </p:nvPicPr>
        <p:blipFill rotWithShape="1">
          <a:blip r:embed="rId6" cstate="print">
            <a:extLst>
              <a:ext uri="{28A0092B-C50C-407E-A947-70E740481C1C}">
                <a14:useLocalDpi xmlns:a14="http://schemas.microsoft.com/office/drawing/2010/main" val="0"/>
              </a:ext>
            </a:extLst>
          </a:blip>
          <a:srcRect b="12621"/>
          <a:stretch/>
        </p:blipFill>
        <p:spPr>
          <a:xfrm>
            <a:off x="6298250" y="1309677"/>
            <a:ext cx="609087" cy="887027"/>
          </a:xfrm>
          <a:prstGeom prst="rect">
            <a:avLst/>
          </a:prstGeom>
        </p:spPr>
      </p:pic>
      <p:pic>
        <p:nvPicPr>
          <p:cNvPr id="14" name="Image 13"/>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781495" y="3219605"/>
            <a:ext cx="886651" cy="779259"/>
          </a:xfrm>
          <a:prstGeom prst="rect">
            <a:avLst/>
          </a:prstGeom>
        </p:spPr>
      </p:pic>
      <p:pic>
        <p:nvPicPr>
          <p:cNvPr id="15" name="Image 14"/>
          <p:cNvPicPr>
            <a:picLocks noChangeAspect="1"/>
          </p:cNvPicPr>
          <p:nvPr/>
        </p:nvPicPr>
        <p:blipFill rotWithShape="1">
          <a:blip r:embed="rId8">
            <a:extLst>
              <a:ext uri="{28A0092B-C50C-407E-A947-70E740481C1C}">
                <a14:useLocalDpi xmlns:a14="http://schemas.microsoft.com/office/drawing/2010/main"/>
              </a:ext>
            </a:extLst>
          </a:blip>
          <a:srcRect l="3757" t="4804" r="7325" b="5994"/>
          <a:stretch/>
        </p:blipFill>
        <p:spPr>
          <a:xfrm>
            <a:off x="9271585" y="3195206"/>
            <a:ext cx="841117" cy="852181"/>
          </a:xfrm>
          <a:prstGeom prst="rect">
            <a:avLst/>
          </a:prstGeom>
        </p:spPr>
      </p:pic>
      <p:pic>
        <p:nvPicPr>
          <p:cNvPr id="16" name="Image 15"/>
          <p:cNvPicPr>
            <a:picLocks noChangeAspect="1"/>
          </p:cNvPicPr>
          <p:nvPr/>
        </p:nvPicPr>
        <p:blipFill>
          <a:blip r:embed="rId9"/>
          <a:stretch>
            <a:fillRect/>
          </a:stretch>
        </p:blipFill>
        <p:spPr>
          <a:xfrm>
            <a:off x="6677039" y="6081970"/>
            <a:ext cx="1506358" cy="466255"/>
          </a:xfrm>
          <a:prstGeom prst="rect">
            <a:avLst/>
          </a:prstGeom>
        </p:spPr>
      </p:pic>
      <p:pic>
        <p:nvPicPr>
          <p:cNvPr id="17" name="Image 16"/>
          <p:cNvPicPr>
            <a:picLocks noChangeAspect="1"/>
          </p:cNvPicPr>
          <p:nvPr/>
        </p:nvPicPr>
        <p:blipFill>
          <a:blip r:embed="rId10"/>
          <a:stretch>
            <a:fillRect/>
          </a:stretch>
        </p:blipFill>
        <p:spPr>
          <a:xfrm>
            <a:off x="8614441" y="6045547"/>
            <a:ext cx="804623" cy="539100"/>
          </a:xfrm>
          <a:prstGeom prst="rect">
            <a:avLst/>
          </a:prstGeom>
        </p:spPr>
      </p:pic>
      <p:pic>
        <p:nvPicPr>
          <p:cNvPr id="18" name="Image 17"/>
          <p:cNvPicPr>
            <a:picLocks noChangeAspect="1"/>
          </p:cNvPicPr>
          <p:nvPr/>
        </p:nvPicPr>
        <p:blipFill rotWithShape="1">
          <a:blip r:embed="rId11"/>
          <a:srcRect l="43060" b="25179"/>
          <a:stretch/>
        </p:blipFill>
        <p:spPr>
          <a:xfrm>
            <a:off x="9850108" y="6041341"/>
            <a:ext cx="1548354" cy="547512"/>
          </a:xfrm>
          <a:prstGeom prst="rect">
            <a:avLst/>
          </a:prstGeom>
        </p:spPr>
      </p:pic>
      <p:pic>
        <p:nvPicPr>
          <p:cNvPr id="19" name="Image 18"/>
          <p:cNvPicPr>
            <a:picLocks noChangeAspect="1"/>
          </p:cNvPicPr>
          <p:nvPr/>
        </p:nvPicPr>
        <p:blipFill>
          <a:blip r:embed="rId12"/>
          <a:stretch>
            <a:fillRect/>
          </a:stretch>
        </p:blipFill>
        <p:spPr>
          <a:xfrm>
            <a:off x="10197788" y="4838824"/>
            <a:ext cx="636989" cy="843805"/>
          </a:xfrm>
          <a:prstGeom prst="rect">
            <a:avLst/>
          </a:prstGeom>
        </p:spPr>
      </p:pic>
      <p:pic>
        <p:nvPicPr>
          <p:cNvPr id="20" name="Image 19"/>
          <p:cNvPicPr>
            <a:picLocks noChangeAspect="1"/>
          </p:cNvPicPr>
          <p:nvPr/>
        </p:nvPicPr>
        <p:blipFill rotWithShape="1">
          <a:blip r:embed="rId13" cstate="screen">
            <a:extLst>
              <a:ext uri="{28A0092B-C50C-407E-A947-70E740481C1C}">
                <a14:useLocalDpi xmlns:a14="http://schemas.microsoft.com/office/drawing/2010/main"/>
              </a:ext>
            </a:extLst>
          </a:blip>
          <a:srcRect l="79709" t="39231" r="9692"/>
          <a:stretch/>
        </p:blipFill>
        <p:spPr>
          <a:xfrm>
            <a:off x="6926236" y="4807231"/>
            <a:ext cx="926294" cy="906990"/>
          </a:xfrm>
          <a:prstGeom prst="rect">
            <a:avLst/>
          </a:prstGeom>
        </p:spPr>
      </p:pic>
      <p:pic>
        <p:nvPicPr>
          <p:cNvPr id="21" name="Image 20"/>
          <p:cNvPicPr>
            <a:picLocks noChangeAspect="1"/>
          </p:cNvPicPr>
          <p:nvPr/>
        </p:nvPicPr>
        <p:blipFill>
          <a:blip r:embed="rId14"/>
          <a:stretch>
            <a:fillRect/>
          </a:stretch>
        </p:blipFill>
        <p:spPr>
          <a:xfrm>
            <a:off x="8668146" y="4867791"/>
            <a:ext cx="687636" cy="785871"/>
          </a:xfrm>
          <a:prstGeom prst="rect">
            <a:avLst/>
          </a:prstGeom>
        </p:spPr>
      </p:pic>
      <p:sp>
        <p:nvSpPr>
          <p:cNvPr id="22" name="Titre 1"/>
          <p:cNvSpPr txBox="1">
            <a:spLocks/>
          </p:cNvSpPr>
          <p:nvPr/>
        </p:nvSpPr>
        <p:spPr>
          <a:xfrm>
            <a:off x="5938360" y="567449"/>
            <a:ext cx="6288694" cy="623729"/>
          </a:xfrm>
          <a:prstGeom prst="rect">
            <a:avLst/>
          </a:prstGeom>
        </p:spPr>
        <p:txBody>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Un Consortium opérationnel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(technique, scientifique et financier)</a:t>
            </a:r>
            <a:endParaRPr kumimoji="0" lang="fr-FR" altLang="fr-FR" sz="18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Titre 1"/>
          <p:cNvSpPr txBox="1">
            <a:spLocks/>
          </p:cNvSpPr>
          <p:nvPr/>
        </p:nvSpPr>
        <p:spPr>
          <a:xfrm>
            <a:off x="6065647" y="2744543"/>
            <a:ext cx="5962012" cy="326390"/>
          </a:xfrm>
          <a:prstGeom prst="rect">
            <a:avLst/>
          </a:prstGeom>
        </p:spPr>
        <p:txBody>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Des partenaires financiers : </a:t>
            </a:r>
            <a:br>
              <a:rPr kumimoji="0" lang="fr-FR" altLang="ja-JP" sz="18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fr-FR" altLang="fr-FR" sz="18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4" name="Titre 1"/>
          <p:cNvSpPr txBox="1">
            <a:spLocks/>
          </p:cNvSpPr>
          <p:nvPr/>
        </p:nvSpPr>
        <p:spPr>
          <a:xfrm>
            <a:off x="6031688" y="4438526"/>
            <a:ext cx="6123836" cy="487110"/>
          </a:xfrm>
          <a:prstGeom prst="rect">
            <a:avLst/>
          </a:prstGeom>
        </p:spPr>
        <p:txBody>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De nombreux contributeurs et partenaires techniques</a:t>
            </a:r>
            <a:br>
              <a:rPr kumimoji="0" lang="fr-FR" altLang="ja-JP" sz="18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fr-FR" altLang="fr-FR" sz="1800" b="1" i="0" u="none" strike="noStrike" kern="0" cap="none" spc="0" normalizeH="0" baseline="0" noProof="0" dirty="0">
              <a:ln>
                <a:noFill/>
              </a:ln>
              <a:solidFill>
                <a:srgbClr val="00999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ZoneTexte 24"/>
          <p:cNvSpPr txBox="1"/>
          <p:nvPr/>
        </p:nvSpPr>
        <p:spPr>
          <a:xfrm>
            <a:off x="835163" y="246348"/>
            <a:ext cx="7026604" cy="646331"/>
          </a:xfrm>
          <a:prstGeom prst="rect">
            <a:avLst/>
          </a:prstGeom>
          <a:noFill/>
        </p:spPr>
        <p:txBody>
          <a:bodyPr wrap="square" rtlCol="0">
            <a:spAutoFit/>
          </a:bodyPr>
          <a:lstStyle/>
          <a:p>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rPr>
              <a:t>S.A.Li.N. I (2019-2022)</a:t>
            </a:r>
          </a:p>
        </p:txBody>
      </p:sp>
      <p:sp>
        <p:nvSpPr>
          <p:cNvPr id="2" name="Google Shape;104;p2">
            <a:extLst>
              <a:ext uri="{FF2B5EF4-FFF2-40B4-BE49-F238E27FC236}">
                <a16:creationId xmlns:a16="http://schemas.microsoft.com/office/drawing/2014/main" id="{DA648FED-48DB-EB61-11D4-9247061C9B43}"/>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11</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3366560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00"/>
              <a:buFont typeface="Calibri"/>
              <a:buNone/>
            </a:pPr>
            <a:endParaRPr sz="1000" b="1"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FFFFFF"/>
              </a:buClr>
              <a:buSzPts val="2100"/>
              <a:buFont typeface="Arial"/>
              <a:buNone/>
            </a:pPr>
            <a:r>
              <a:rPr lang="fr-FR" sz="2100" b="1"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Rappel </a:t>
            </a:r>
            <a:r>
              <a:rPr lang="fr-FR" sz="2100" b="1" i="0" u="none" strike="noStrike" cap="none"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 I (2019 – 2022)</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lnSpc>
                <a:spcPct val="100000"/>
              </a:lnSpc>
              <a:spcBef>
                <a:spcPts val="0"/>
              </a:spcBef>
              <a:spcAft>
                <a:spcPts val="0"/>
              </a:spcAft>
              <a:buClr>
                <a:schemeClr val="dk1"/>
              </a:buClr>
              <a:buSzPts val="1000"/>
              <a:buFont typeface="Calibri"/>
              <a:buNone/>
            </a:pPr>
            <a:endParaRPr sz="1000" b="1" i="0" u="none" strike="noStrike" cap="none"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121" name="Google Shape;121;p4"/>
          <p:cNvPicPr preferRelativeResize="0"/>
          <p:nvPr/>
        </p:nvPicPr>
        <p:blipFill rotWithShape="1">
          <a:blip r:embed="rId3">
            <a:alphaModFix/>
          </a:blip>
          <a:srcRect/>
          <a:stretch/>
        </p:blipFill>
        <p:spPr>
          <a:xfrm>
            <a:off x="809284" y="889507"/>
            <a:ext cx="2569655" cy="2586939"/>
          </a:xfrm>
          <a:prstGeom prst="rect">
            <a:avLst/>
          </a:prstGeom>
          <a:noFill/>
          <a:ln>
            <a:noFill/>
          </a:ln>
        </p:spPr>
      </p:pic>
      <p:sp>
        <p:nvSpPr>
          <p:cNvPr id="122" name="Google Shape;122;p4"/>
          <p:cNvSpPr txBox="1"/>
          <p:nvPr/>
        </p:nvSpPr>
        <p:spPr>
          <a:xfrm>
            <a:off x="835163" y="246348"/>
            <a:ext cx="607921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dirty="0" err="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a:t>
            </a:r>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I 2019-2022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23" name="Google Shape;123;p4"/>
          <p:cNvSpPr txBox="1"/>
          <p:nvPr/>
        </p:nvSpPr>
        <p:spPr>
          <a:xfrm>
            <a:off x="4632385" y="3092211"/>
            <a:ext cx="7559615" cy="1631216"/>
          </a:xfrm>
          <a:prstGeom prst="rect">
            <a:avLst/>
          </a:prstGeom>
          <a:noFill/>
          <a:ln>
            <a:noFill/>
          </a:ln>
        </p:spPr>
        <p:txBody>
          <a:bodyPr spcFirstLastPara="1" wrap="square" lIns="91425" tIns="45700" rIns="91425" bIns="45700" anchor="t" anchorCtr="0">
            <a:spAutoFit/>
          </a:bodyPr>
          <a:lstStyle/>
          <a:p>
            <a:pPr marL="361950" marR="0" lvl="0" indent="-361950" algn="l" rtl="0">
              <a:spcBef>
                <a:spcPts val="0"/>
              </a:spcBef>
              <a:spcAft>
                <a:spcPts val="0"/>
              </a:spcAft>
              <a:buNone/>
            </a:pP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-&gt;	</a:t>
            </a:r>
            <a:r>
              <a:rPr lang="fr-FR" sz="2000" b="1" u="sng">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Pistes concrètes </a:t>
            </a: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d’évolution / adaptations de la gestion de l'eau et des sols naturels, semi naturels et agricoles : </a:t>
            </a:r>
            <a:endParaRPr>
              <a:latin typeface="Calibri" panose="020F0502020204030204" pitchFamily="34" charset="0"/>
              <a:ea typeface="Calibri" panose="020F0502020204030204" pitchFamily="34" charset="0"/>
              <a:cs typeface="Calibri" panose="020F0502020204030204" pitchFamily="34" charset="0"/>
            </a:endParaRPr>
          </a:p>
          <a:p>
            <a:pPr marL="715963" marR="0" lvl="0" indent="-361950" algn="l" rtl="0">
              <a:spcBef>
                <a:spcPts val="0"/>
              </a:spcBef>
              <a:spcAft>
                <a:spcPts val="0"/>
              </a:spcAft>
              <a:buClr>
                <a:srgbClr val="1E156F"/>
              </a:buClr>
              <a:buSzPts val="2000"/>
              <a:buFont typeface="Arial"/>
              <a:buChar char="•"/>
            </a:pP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répartition spatiale et temporalité de la </a:t>
            </a:r>
            <a:r>
              <a:rPr lang="fr-FR" sz="2000" b="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gestion de l’eau</a:t>
            </a: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a:t>
            </a:r>
            <a:endParaRPr>
              <a:latin typeface="Calibri" panose="020F0502020204030204" pitchFamily="34" charset="0"/>
              <a:ea typeface="Calibri" panose="020F0502020204030204" pitchFamily="34" charset="0"/>
              <a:cs typeface="Calibri" panose="020F0502020204030204" pitchFamily="34" charset="0"/>
            </a:endParaRPr>
          </a:p>
          <a:p>
            <a:pPr marL="715963" marR="0" lvl="0" indent="-361950" algn="l" rtl="0">
              <a:spcBef>
                <a:spcPts val="0"/>
              </a:spcBef>
              <a:spcAft>
                <a:spcPts val="0"/>
              </a:spcAft>
              <a:buClr>
                <a:srgbClr val="1E156F"/>
              </a:buClr>
              <a:buSzPts val="2000"/>
              <a:buFont typeface="Arial"/>
              <a:buChar char="•"/>
            </a:pP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efficience / </a:t>
            </a:r>
            <a:r>
              <a:rPr lang="fr-FR" sz="2000" b="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besoin des plantes</a:t>
            </a: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a:t>
            </a:r>
            <a:endParaRPr>
              <a:latin typeface="Calibri" panose="020F0502020204030204" pitchFamily="34" charset="0"/>
              <a:ea typeface="Calibri" panose="020F0502020204030204" pitchFamily="34" charset="0"/>
              <a:cs typeface="Calibri" panose="020F0502020204030204" pitchFamily="34" charset="0"/>
            </a:endParaRPr>
          </a:p>
          <a:p>
            <a:pPr marL="715963" marR="0" lvl="0" indent="-361950" algn="l" rtl="0">
              <a:spcBef>
                <a:spcPts val="0"/>
              </a:spcBef>
              <a:spcAft>
                <a:spcPts val="0"/>
              </a:spcAft>
              <a:buClr>
                <a:srgbClr val="1E156F"/>
              </a:buClr>
              <a:buSzPts val="2000"/>
              <a:buFont typeface="Arial"/>
              <a:buChar char="•"/>
            </a:pP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adaptation des </a:t>
            </a:r>
            <a:r>
              <a:rPr lang="fr-FR" sz="2000" b="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cultures</a:t>
            </a:r>
            <a:r>
              <a:rPr lang="fr-FR" sz="20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et/ou </a:t>
            </a:r>
            <a:r>
              <a:rPr lang="fr-FR" sz="2000" b="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usages des sols</a:t>
            </a:r>
            <a:endParaRPr>
              <a:latin typeface="Calibri" panose="020F0502020204030204" pitchFamily="34" charset="0"/>
              <a:ea typeface="Calibri" panose="020F0502020204030204" pitchFamily="34" charset="0"/>
              <a:cs typeface="Calibri" panose="020F0502020204030204" pitchFamily="34" charset="0"/>
            </a:endParaRPr>
          </a:p>
        </p:txBody>
      </p:sp>
      <p:grpSp>
        <p:nvGrpSpPr>
          <p:cNvPr id="124" name="Google Shape;124;p4"/>
          <p:cNvGrpSpPr>
            <a:grpSpLocks noChangeAspect="1"/>
          </p:cNvGrpSpPr>
          <p:nvPr/>
        </p:nvGrpSpPr>
        <p:grpSpPr>
          <a:xfrm>
            <a:off x="5245512" y="292416"/>
            <a:ext cx="6758506" cy="841177"/>
            <a:chOff x="5988400" y="504335"/>
            <a:chExt cx="5183969" cy="660823"/>
          </a:xfrm>
        </p:grpSpPr>
        <p:pic>
          <p:nvPicPr>
            <p:cNvPr id="125" name="Google Shape;125;p4"/>
            <p:cNvPicPr preferRelativeResize="0"/>
            <p:nvPr/>
          </p:nvPicPr>
          <p:blipFill rotWithShape="1">
            <a:blip r:embed="rId4">
              <a:alphaModFix/>
            </a:blip>
            <a:srcRect/>
            <a:stretch/>
          </p:blipFill>
          <p:spPr>
            <a:xfrm>
              <a:off x="6570029" y="607463"/>
              <a:ext cx="457740" cy="445914"/>
            </a:xfrm>
            <a:prstGeom prst="rect">
              <a:avLst/>
            </a:prstGeom>
            <a:noFill/>
            <a:ln>
              <a:noFill/>
            </a:ln>
          </p:spPr>
        </p:pic>
        <p:pic>
          <p:nvPicPr>
            <p:cNvPr id="126" name="Google Shape;126;p4"/>
            <p:cNvPicPr preferRelativeResize="0"/>
            <p:nvPr/>
          </p:nvPicPr>
          <p:blipFill rotWithShape="1">
            <a:blip r:embed="rId5">
              <a:alphaModFix/>
            </a:blip>
            <a:srcRect/>
            <a:stretch/>
          </p:blipFill>
          <p:spPr>
            <a:xfrm>
              <a:off x="8238132" y="655766"/>
              <a:ext cx="1389601" cy="397611"/>
            </a:xfrm>
            <a:prstGeom prst="rect">
              <a:avLst/>
            </a:prstGeom>
            <a:noFill/>
            <a:ln>
              <a:noFill/>
            </a:ln>
          </p:spPr>
        </p:pic>
        <p:pic>
          <p:nvPicPr>
            <p:cNvPr id="127" name="Google Shape;127;p4"/>
            <p:cNvPicPr preferRelativeResize="0"/>
            <p:nvPr/>
          </p:nvPicPr>
          <p:blipFill rotWithShape="1">
            <a:blip r:embed="rId6">
              <a:alphaModFix/>
            </a:blip>
            <a:srcRect/>
            <a:stretch/>
          </p:blipFill>
          <p:spPr>
            <a:xfrm>
              <a:off x="7186118" y="666803"/>
              <a:ext cx="1057559" cy="386574"/>
            </a:xfrm>
            <a:prstGeom prst="rect">
              <a:avLst/>
            </a:prstGeom>
            <a:noFill/>
            <a:ln>
              <a:noFill/>
            </a:ln>
          </p:spPr>
        </p:pic>
        <p:pic>
          <p:nvPicPr>
            <p:cNvPr id="128" name="Google Shape;128;p4"/>
            <p:cNvPicPr preferRelativeResize="0"/>
            <p:nvPr/>
          </p:nvPicPr>
          <p:blipFill rotWithShape="1">
            <a:blip r:embed="rId7">
              <a:alphaModFix/>
            </a:blip>
            <a:srcRect/>
            <a:stretch/>
          </p:blipFill>
          <p:spPr>
            <a:xfrm>
              <a:off x="5988400" y="603544"/>
              <a:ext cx="308883" cy="449833"/>
            </a:xfrm>
            <a:prstGeom prst="rect">
              <a:avLst/>
            </a:prstGeom>
            <a:noFill/>
            <a:ln>
              <a:noFill/>
            </a:ln>
          </p:spPr>
        </p:pic>
        <p:pic>
          <p:nvPicPr>
            <p:cNvPr id="129" name="Google Shape;129;p4"/>
            <p:cNvPicPr preferRelativeResize="0"/>
            <p:nvPr/>
          </p:nvPicPr>
          <p:blipFill rotWithShape="1">
            <a:blip r:embed="rId8">
              <a:alphaModFix/>
            </a:blip>
            <a:srcRect/>
            <a:stretch/>
          </p:blipFill>
          <p:spPr>
            <a:xfrm>
              <a:off x="10036238" y="618675"/>
              <a:ext cx="494610" cy="434702"/>
            </a:xfrm>
            <a:prstGeom prst="rect">
              <a:avLst/>
            </a:prstGeom>
            <a:noFill/>
            <a:ln>
              <a:noFill/>
            </a:ln>
          </p:spPr>
        </p:pic>
        <p:pic>
          <p:nvPicPr>
            <p:cNvPr id="130" name="Google Shape;130;p4"/>
            <p:cNvPicPr preferRelativeResize="0"/>
            <p:nvPr/>
          </p:nvPicPr>
          <p:blipFill rotWithShape="1">
            <a:blip r:embed="rId9">
              <a:alphaModFix/>
            </a:blip>
            <a:srcRect l="3757" t="4803" r="7324" b="5993"/>
            <a:stretch/>
          </p:blipFill>
          <p:spPr>
            <a:xfrm>
              <a:off x="10740950" y="616283"/>
              <a:ext cx="431419" cy="437094"/>
            </a:xfrm>
            <a:prstGeom prst="rect">
              <a:avLst/>
            </a:prstGeom>
            <a:noFill/>
            <a:ln>
              <a:noFill/>
            </a:ln>
          </p:spPr>
        </p:pic>
        <p:sp>
          <p:nvSpPr>
            <p:cNvPr id="131" name="Google Shape;131;p4"/>
            <p:cNvSpPr txBox="1"/>
            <p:nvPr/>
          </p:nvSpPr>
          <p:spPr>
            <a:xfrm>
              <a:off x="9560250" y="504335"/>
              <a:ext cx="414067" cy="6608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a:t>
              </a:r>
              <a:endParaRPr>
                <a:latin typeface="Calibri" panose="020F0502020204030204" pitchFamily="34" charset="0"/>
                <a:ea typeface="Calibri" panose="020F0502020204030204" pitchFamily="34" charset="0"/>
                <a:cs typeface="Calibri" panose="020F0502020204030204" pitchFamily="34" charset="0"/>
              </a:endParaRPr>
            </a:p>
          </p:txBody>
        </p:sp>
      </p:grpSp>
      <p:pic>
        <p:nvPicPr>
          <p:cNvPr id="132" name="Google Shape;132;p4"/>
          <p:cNvPicPr preferRelativeResize="0"/>
          <p:nvPr/>
        </p:nvPicPr>
        <p:blipFill rotWithShape="1">
          <a:blip r:embed="rId10">
            <a:alphaModFix/>
          </a:blip>
          <a:srcRect/>
          <a:stretch/>
        </p:blipFill>
        <p:spPr>
          <a:xfrm>
            <a:off x="4157932" y="5101419"/>
            <a:ext cx="3083331" cy="1419955"/>
          </a:xfrm>
          <a:prstGeom prst="rect">
            <a:avLst/>
          </a:prstGeom>
          <a:noFill/>
          <a:ln>
            <a:noFill/>
          </a:ln>
          <a:effectLst>
            <a:outerShdw blurRad="292100" dist="139700" dir="2700000" algn="tl" rotWithShape="0">
              <a:srgbClr val="333333">
                <a:alpha val="64705"/>
              </a:srgbClr>
            </a:outerShdw>
          </a:effectLst>
        </p:spPr>
      </p:pic>
      <p:pic>
        <p:nvPicPr>
          <p:cNvPr id="133" name="Google Shape;133;p4"/>
          <p:cNvPicPr preferRelativeResize="0"/>
          <p:nvPr/>
        </p:nvPicPr>
        <p:blipFill rotWithShape="1">
          <a:blip r:embed="rId11">
            <a:alphaModFix/>
          </a:blip>
          <a:srcRect/>
          <a:stretch/>
        </p:blipFill>
        <p:spPr>
          <a:xfrm>
            <a:off x="7333022" y="5101763"/>
            <a:ext cx="3077686" cy="1417356"/>
          </a:xfrm>
          <a:prstGeom prst="rect">
            <a:avLst/>
          </a:prstGeom>
          <a:noFill/>
          <a:ln>
            <a:noFill/>
          </a:ln>
          <a:effectLst>
            <a:outerShdw blurRad="292100" dist="139700" dir="2700000" algn="tl" rotWithShape="0">
              <a:srgbClr val="333333">
                <a:alpha val="64705"/>
              </a:srgbClr>
            </a:outerShdw>
          </a:effectLst>
        </p:spPr>
      </p:pic>
      <p:sp>
        <p:nvSpPr>
          <p:cNvPr id="134" name="Google Shape;134;p4"/>
          <p:cNvSpPr txBox="1"/>
          <p:nvPr/>
        </p:nvSpPr>
        <p:spPr>
          <a:xfrm>
            <a:off x="3378939" y="1191431"/>
            <a:ext cx="8813060" cy="1785104"/>
          </a:xfrm>
          <a:prstGeom prst="rect">
            <a:avLst/>
          </a:prstGeom>
          <a:noFill/>
          <a:ln>
            <a:noFill/>
          </a:ln>
        </p:spPr>
        <p:txBody>
          <a:bodyPr spcFirstLastPara="1" wrap="square" lIns="91425" tIns="45700" rIns="91425" bIns="45700" anchor="t" anchorCtr="0">
            <a:spAutoFit/>
          </a:bodyPr>
          <a:lstStyle/>
          <a:p>
            <a:pPr marL="361950" marR="0" lvl="0" indent="-361950" algn="l" rtl="0">
              <a:spcBef>
                <a:spcPts val="0"/>
              </a:spcBef>
              <a:spcAft>
                <a:spcPts val="0"/>
              </a:spcAft>
              <a:buNone/>
            </a:pP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-&gt;	</a:t>
            </a:r>
            <a:r>
              <a:rPr lang="fr-FR" sz="2000" b="1" u="sng"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Spatialisation</a:t>
            </a: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du phénomène (BPA non uniforme)</a:t>
            </a:r>
            <a:endParaRPr dirty="0">
              <a:latin typeface="Calibri" panose="020F0502020204030204" pitchFamily="34" charset="0"/>
              <a:ea typeface="Calibri" panose="020F0502020204030204" pitchFamily="34" charset="0"/>
              <a:cs typeface="Calibri" panose="020F0502020204030204" pitchFamily="34" charset="0"/>
            </a:endParaRPr>
          </a:p>
          <a:p>
            <a:pPr marL="361950" marR="0" lvl="0" indent="-361950" algn="l" rtl="0">
              <a:spcBef>
                <a:spcPts val="1200"/>
              </a:spcBef>
              <a:spcAft>
                <a:spcPts val="0"/>
              </a:spcAft>
              <a:buNone/>
            </a:pP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-&gt;	</a:t>
            </a:r>
            <a:r>
              <a:rPr lang="fr-FR" sz="2000" b="1" u="sng"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Origine</a:t>
            </a:r>
            <a:r>
              <a:rPr lang="fr-FR" sz="20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a:t>
            </a: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du phénomène (anciens sels; « Salinité » VS « Salinisation »)</a:t>
            </a:r>
            <a:endParaRPr dirty="0">
              <a:latin typeface="Calibri" panose="020F0502020204030204" pitchFamily="34" charset="0"/>
              <a:ea typeface="Calibri" panose="020F0502020204030204" pitchFamily="34" charset="0"/>
              <a:cs typeface="Calibri" panose="020F0502020204030204" pitchFamily="34" charset="0"/>
            </a:endParaRPr>
          </a:p>
          <a:p>
            <a:pPr marL="361950" marR="0" lvl="0" indent="-361950" algn="l" rtl="0">
              <a:spcBef>
                <a:spcPts val="1200"/>
              </a:spcBef>
              <a:spcAft>
                <a:spcPts val="0"/>
              </a:spcAft>
              <a:buNone/>
            </a:pP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-&gt;	</a:t>
            </a:r>
            <a:r>
              <a:rPr lang="fr-FR" sz="2000" b="1" u="sng"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Efficacité</a:t>
            </a: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des pratiques de gestions actuelles (submersion)</a:t>
            </a:r>
            <a:endParaRPr dirty="0">
              <a:latin typeface="Calibri" panose="020F0502020204030204" pitchFamily="34" charset="0"/>
              <a:ea typeface="Calibri" panose="020F0502020204030204" pitchFamily="34" charset="0"/>
              <a:cs typeface="Calibri" panose="020F0502020204030204" pitchFamily="34" charset="0"/>
            </a:endParaRPr>
          </a:p>
          <a:p>
            <a:pPr marL="361950" marR="0" lvl="0" indent="-361950" algn="l" rtl="0">
              <a:spcBef>
                <a:spcPts val="1200"/>
              </a:spcBef>
              <a:spcAft>
                <a:spcPts val="0"/>
              </a:spcAft>
              <a:buNone/>
            </a:pP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-&gt;	</a:t>
            </a:r>
            <a:r>
              <a:rPr lang="fr-FR" sz="2000" b="1" u="sng"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Projection</a:t>
            </a:r>
            <a:r>
              <a:rPr lang="fr-FR" sz="20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changement climatique (augmentation T° et baisse recharge nappe)</a:t>
            </a: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135" name="Google Shape;135;p4"/>
          <p:cNvPicPr preferRelativeResize="0"/>
          <p:nvPr/>
        </p:nvPicPr>
        <p:blipFill rotWithShape="1">
          <a:blip r:embed="rId12">
            <a:alphaModFix/>
          </a:blip>
          <a:srcRect/>
          <a:stretch/>
        </p:blipFill>
        <p:spPr>
          <a:xfrm>
            <a:off x="830463" y="5140942"/>
            <a:ext cx="3327469" cy="1607564"/>
          </a:xfrm>
          <a:prstGeom prst="rect">
            <a:avLst/>
          </a:prstGeom>
          <a:noFill/>
          <a:ln>
            <a:noFill/>
          </a:ln>
        </p:spPr>
      </p:pic>
      <p:pic>
        <p:nvPicPr>
          <p:cNvPr id="136" name="Google Shape;136;p4"/>
          <p:cNvPicPr preferRelativeResize="0"/>
          <p:nvPr/>
        </p:nvPicPr>
        <p:blipFill rotWithShape="1">
          <a:blip r:embed="rId13">
            <a:alphaModFix/>
          </a:blip>
          <a:srcRect/>
          <a:stretch/>
        </p:blipFill>
        <p:spPr>
          <a:xfrm>
            <a:off x="841472" y="3773185"/>
            <a:ext cx="1943978" cy="1164073"/>
          </a:xfrm>
          <a:prstGeom prst="rect">
            <a:avLst/>
          </a:prstGeom>
          <a:noFill/>
          <a:ln>
            <a:noFill/>
          </a:ln>
        </p:spPr>
      </p:pic>
      <p:pic>
        <p:nvPicPr>
          <p:cNvPr id="137" name="Google Shape;137;p4"/>
          <p:cNvPicPr preferRelativeResize="0"/>
          <p:nvPr/>
        </p:nvPicPr>
        <p:blipFill rotWithShape="1">
          <a:blip r:embed="rId14">
            <a:alphaModFix/>
          </a:blip>
          <a:srcRect/>
          <a:stretch/>
        </p:blipFill>
        <p:spPr>
          <a:xfrm>
            <a:off x="2759572" y="3195899"/>
            <a:ext cx="2073305" cy="1692552"/>
          </a:xfrm>
          <a:prstGeom prst="rect">
            <a:avLst/>
          </a:prstGeom>
          <a:noFill/>
          <a:ln>
            <a:noFill/>
          </a:ln>
        </p:spPr>
      </p:pic>
      <p:sp>
        <p:nvSpPr>
          <p:cNvPr id="138" name="Google Shape;138;p4"/>
          <p:cNvSpPr txBox="1">
            <a:spLocks noGrp="1"/>
          </p:cNvSpPr>
          <p:nvPr>
            <p:ph type="ftr" idx="4294967295"/>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pic>
        <p:nvPicPr>
          <p:cNvPr id="139" name="Google Shape;139;p4"/>
          <p:cNvPicPr preferRelativeResize="0"/>
          <p:nvPr/>
        </p:nvPicPr>
        <p:blipFill rotWithShape="1">
          <a:blip r:embed="rId15">
            <a:alphaModFix/>
          </a:blip>
          <a:srcRect/>
          <a:stretch/>
        </p:blipFill>
        <p:spPr>
          <a:xfrm rot="325784">
            <a:off x="10232507" y="4268313"/>
            <a:ext cx="1662334" cy="2386387"/>
          </a:xfrm>
          <a:prstGeom prst="rect">
            <a:avLst/>
          </a:prstGeom>
          <a:noFill/>
          <a:ln>
            <a:noFill/>
          </a:ln>
          <a:effectLst>
            <a:outerShdw blurRad="292100" dist="139700" dir="2700000" algn="tl" rotWithShape="0">
              <a:srgbClr val="333333">
                <a:alpha val="64705"/>
              </a:srgbClr>
            </a:outerShdw>
          </a:effectLst>
        </p:spPr>
      </p:pic>
      <p:sp>
        <p:nvSpPr>
          <p:cNvPr id="140" name="Google Shape;140;p4"/>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12</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46" name="Google Shape;146;p5"/>
          <p:cNvSpPr txBox="1"/>
          <p:nvPr/>
        </p:nvSpPr>
        <p:spPr>
          <a:xfrm>
            <a:off x="835162" y="246348"/>
            <a:ext cx="1122140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 II 2024-2027 : </a:t>
            </a:r>
            <a:r>
              <a:rPr lang="fr-FR" sz="2800" b="1"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Objectifs opérationnels</a:t>
            </a:r>
            <a:endParaRPr sz="2800"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147" name="Google Shape;147;p5"/>
          <p:cNvPicPr preferRelativeResize="0"/>
          <p:nvPr/>
        </p:nvPicPr>
        <p:blipFill rotWithShape="1">
          <a:blip r:embed="rId3">
            <a:alphaModFix/>
          </a:blip>
          <a:srcRect/>
          <a:stretch/>
        </p:blipFill>
        <p:spPr>
          <a:xfrm>
            <a:off x="1029052" y="920870"/>
            <a:ext cx="2100146" cy="2949469"/>
          </a:xfrm>
          <a:prstGeom prst="rect">
            <a:avLst/>
          </a:prstGeom>
          <a:noFill/>
          <a:ln>
            <a:noFill/>
          </a:ln>
          <a:effectLst>
            <a:outerShdw blurRad="292100" dist="139700" dir="2700000" algn="tl" rotWithShape="0">
              <a:srgbClr val="333333">
                <a:alpha val="64705"/>
              </a:srgbClr>
            </a:outerShdw>
          </a:effectLst>
        </p:spPr>
      </p:pic>
      <p:sp>
        <p:nvSpPr>
          <p:cNvPr id="148" name="Google Shape;148;p5"/>
          <p:cNvSpPr txBox="1"/>
          <p:nvPr/>
        </p:nvSpPr>
        <p:spPr>
          <a:xfrm>
            <a:off x="3797559" y="2018469"/>
            <a:ext cx="7413263" cy="584775"/>
          </a:xfrm>
          <a:prstGeom prst="rect">
            <a:avLst/>
          </a:prstGeom>
          <a:noFill/>
          <a:ln>
            <a:noFill/>
          </a:ln>
        </p:spPr>
        <p:txBody>
          <a:bodyPr spcFirstLastPara="1" wrap="square" lIns="91425" tIns="45700" rIns="91425" bIns="45700" anchor="t" anchorCtr="0">
            <a:spAutoFit/>
          </a:bodyPr>
          <a:lstStyle/>
          <a:p>
            <a:pPr marL="361950" marR="0" lvl="0" indent="-361950" algn="ctr" rtl="0">
              <a:spcBef>
                <a:spcPts val="0"/>
              </a:spcBef>
              <a:spcAft>
                <a:spcPts val="0"/>
              </a:spcAft>
              <a:buNone/>
            </a:pPr>
            <a:r>
              <a:rPr lang="fr-FR" sz="3200" b="1" i="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PASSER DU DIAGNOSTIC À L’ACTION » </a:t>
            </a:r>
            <a:r>
              <a:rPr lang="fr-FR" sz="3200" b="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49" name="Google Shape;149;p5"/>
          <p:cNvSpPr txBox="1"/>
          <p:nvPr/>
        </p:nvSpPr>
        <p:spPr>
          <a:xfrm>
            <a:off x="3298165" y="2692315"/>
            <a:ext cx="8893835" cy="12926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1 - </a:t>
            </a:r>
            <a:r>
              <a:rPr lang="fr-FR" sz="2400" b="1" u="sng">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Dynamique du système de « salinité »</a:t>
            </a:r>
            <a:endParaRP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secteurs à « Risque Sel » et zones « propices » au dessalement </a:t>
            </a:r>
            <a:endParaRPr>
              <a:latin typeface="Calibri" panose="020F0502020204030204" pitchFamily="34" charset="0"/>
              <a:ea typeface="Calibri" panose="020F0502020204030204" pitchFamily="34" charset="0"/>
              <a:cs typeface="Calibri" panose="020F0502020204030204" pitchFamily="34" charset="0"/>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besoin en eau des plantes en contexte +/- salé</a:t>
            </a:r>
            <a:endParaRPr>
              <a:latin typeface="Calibri" panose="020F0502020204030204" pitchFamily="34" charset="0"/>
              <a:ea typeface="Calibri" panose="020F0502020204030204" pitchFamily="34" charset="0"/>
              <a:cs typeface="Calibri" panose="020F0502020204030204" pitchFamily="34" charset="0"/>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Evolutions à venir BPA</a:t>
            </a:r>
            <a:endParaRPr sz="1800" b="0" i="0"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50" name="Google Shape;150;p5"/>
          <p:cNvSpPr txBox="1"/>
          <p:nvPr/>
        </p:nvSpPr>
        <p:spPr>
          <a:xfrm>
            <a:off x="898421" y="4144408"/>
            <a:ext cx="11293579"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2 - </a:t>
            </a:r>
            <a:r>
              <a:rPr lang="fr-FR" sz="2400" b="1" u="sng">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Solutions adaptatives « multi échelles » (Tests et évaluation « terrain »)</a:t>
            </a:r>
            <a:endParaRP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parcelles et ilots de parcelles</a:t>
            </a:r>
            <a:endParaRPr>
              <a:latin typeface="Calibri" panose="020F0502020204030204" pitchFamily="34" charset="0"/>
              <a:ea typeface="Calibri" panose="020F0502020204030204" pitchFamily="34" charset="0"/>
              <a:cs typeface="Calibri" panose="020F0502020204030204" pitchFamily="34" charset="0"/>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solutions de réaménagements hydrauliques à l’échelle BPA</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51" name="Google Shape;151;p5"/>
          <p:cNvSpPr txBox="1"/>
          <p:nvPr/>
        </p:nvSpPr>
        <p:spPr>
          <a:xfrm>
            <a:off x="898421" y="5319502"/>
            <a:ext cx="11293579" cy="1384995"/>
          </a:xfrm>
          <a:prstGeom prst="rect">
            <a:avLst/>
          </a:prstGeom>
          <a:noFill/>
          <a:ln>
            <a:noFill/>
          </a:ln>
        </p:spPr>
        <p:txBody>
          <a:bodyPr spcFirstLastPara="1" wrap="square" lIns="91425" tIns="45700" rIns="91425" bIns="45700" anchor="t" anchorCtr="0">
            <a:spAutoFit/>
          </a:bodyPr>
          <a:lstStyle/>
          <a:p>
            <a:pPr marL="354013" marR="0" lvl="0" indent="-354013" algn="l" rtl="0">
              <a:spcBef>
                <a:spcPts val="0"/>
              </a:spcBef>
              <a:spcAft>
                <a:spcPts val="0"/>
              </a:spcAft>
              <a:buNone/>
            </a:pPr>
            <a:r>
              <a:rPr lang="fr-F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3 - </a:t>
            </a:r>
            <a:r>
              <a:rPr lang="fr-FR" sz="2400" b="1" u="sng">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Stratégie(s) d’adaptation BPA en contexte de changement climatique et de diminution de la ressource en eau</a:t>
            </a:r>
            <a:endParaRPr sz="2400">
              <a:solidFill>
                <a:srgbClr val="C00000"/>
              </a:solidFill>
              <a:latin typeface="Calibri" panose="020F0502020204030204" pitchFamily="34" charset="0"/>
              <a:ea typeface="Calibri" panose="020F0502020204030204" pitchFamily="34" charset="0"/>
              <a:cs typeface="Calibri" panose="020F0502020204030204" pitchFamily="34" charset="0"/>
              <a:sym typeface="Calibri"/>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Solutions collectives et individuelles (espaces naturels, semi naturels, agricoles et enjeux Eau Potable)</a:t>
            </a:r>
            <a:endParaRPr>
              <a:latin typeface="Calibri" panose="020F0502020204030204" pitchFamily="34" charset="0"/>
              <a:ea typeface="Calibri" panose="020F0502020204030204" pitchFamily="34" charset="0"/>
              <a:cs typeface="Calibri" panose="020F0502020204030204" pitchFamily="34" charset="0"/>
            </a:endParaRPr>
          </a:p>
          <a:p>
            <a:pPr marL="723900" marR="0" lvl="1" indent="-180975" algn="l" rtl="0">
              <a:spcBef>
                <a:spcPts val="0"/>
              </a:spcBef>
              <a:spcAft>
                <a:spcPts val="0"/>
              </a:spcAft>
              <a:buClr>
                <a:srgbClr val="1E156F"/>
              </a:buClr>
              <a:buSzPts val="1800"/>
              <a:buFont typeface="Arial"/>
              <a:buChar char="•"/>
            </a:pPr>
            <a:r>
              <a:rPr lang="fr-FR" sz="1800" b="0" i="1" u="none" strike="noStrike" cap="none">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Conditions socio économiques réalistes et acceptables </a:t>
            </a:r>
            <a:endParaRPr>
              <a:latin typeface="Calibri" panose="020F0502020204030204" pitchFamily="34" charset="0"/>
              <a:ea typeface="Calibri" panose="020F0502020204030204" pitchFamily="34" charset="0"/>
              <a:cs typeface="Calibri" panose="020F0502020204030204" pitchFamily="34" charset="0"/>
            </a:endParaRPr>
          </a:p>
        </p:txBody>
      </p:sp>
      <p:pic>
        <p:nvPicPr>
          <p:cNvPr id="152" name="Google Shape;152;p5"/>
          <p:cNvPicPr preferRelativeResize="0"/>
          <p:nvPr/>
        </p:nvPicPr>
        <p:blipFill rotWithShape="1">
          <a:blip r:embed="rId4">
            <a:alphaModFix/>
          </a:blip>
          <a:srcRect/>
          <a:stretch/>
        </p:blipFill>
        <p:spPr>
          <a:xfrm>
            <a:off x="9480363" y="933667"/>
            <a:ext cx="2383491" cy="1110889"/>
          </a:xfrm>
          <a:prstGeom prst="rect">
            <a:avLst/>
          </a:prstGeom>
          <a:noFill/>
          <a:ln>
            <a:noFill/>
          </a:ln>
        </p:spPr>
      </p:pic>
      <p:pic>
        <p:nvPicPr>
          <p:cNvPr id="153" name="Google Shape;153;p5"/>
          <p:cNvPicPr preferRelativeResize="0"/>
          <p:nvPr/>
        </p:nvPicPr>
        <p:blipFill rotWithShape="1">
          <a:blip r:embed="rId5">
            <a:alphaModFix/>
          </a:blip>
          <a:srcRect/>
          <a:stretch/>
        </p:blipFill>
        <p:spPr>
          <a:xfrm>
            <a:off x="3434974" y="1067738"/>
            <a:ext cx="6215060" cy="631142"/>
          </a:xfrm>
          <a:prstGeom prst="rect">
            <a:avLst/>
          </a:prstGeom>
          <a:noFill/>
          <a:ln>
            <a:noFill/>
          </a:ln>
        </p:spPr>
      </p:pic>
      <p:pic>
        <p:nvPicPr>
          <p:cNvPr id="154" name="Google Shape;154;p5"/>
          <p:cNvPicPr preferRelativeResize="0"/>
          <p:nvPr/>
        </p:nvPicPr>
        <p:blipFill rotWithShape="1">
          <a:blip r:embed="rId6">
            <a:alphaModFix/>
          </a:blip>
          <a:srcRect/>
          <a:stretch/>
        </p:blipFill>
        <p:spPr>
          <a:xfrm>
            <a:off x="7051651" y="1576300"/>
            <a:ext cx="696833" cy="295779"/>
          </a:xfrm>
          <a:prstGeom prst="rect">
            <a:avLst/>
          </a:prstGeom>
          <a:noFill/>
          <a:ln>
            <a:noFill/>
          </a:ln>
        </p:spPr>
      </p:pic>
      <p:sp>
        <p:nvSpPr>
          <p:cNvPr id="155" name="Google Shape;155;p5"/>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13</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5;p5">
            <a:extLst>
              <a:ext uri="{FF2B5EF4-FFF2-40B4-BE49-F238E27FC236}">
                <a16:creationId xmlns:a16="http://schemas.microsoft.com/office/drawing/2014/main" id="{E189D7C1-2F64-72C3-73A8-4458A1DD1D94}"/>
              </a:ext>
            </a:extLst>
          </p:cNvPr>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Espace réservé du numéro de diapositive 4"/>
          <p:cNvSpPr>
            <a:spLocks noGrp="1"/>
          </p:cNvSpPr>
          <p:nvPr>
            <p:ph type="sldNum" sz="quarter" idx="12"/>
          </p:nvPr>
        </p:nvSpPr>
        <p:spPr/>
        <p:txBody>
          <a:bodyPr/>
          <a:lstStyle/>
          <a:p>
            <a:fld id="{0B97A39F-839E-C842-8419-60884DA38BAA}" type="slidenum">
              <a:rPr lang="fr-FR" smtClean="0"/>
              <a:t>14</a:t>
            </a:fld>
            <a:endParaRPr lang="fr-FR" dirty="0"/>
          </a:p>
        </p:txBody>
      </p:sp>
      <p:sp>
        <p:nvSpPr>
          <p:cNvPr id="8" name="ZoneTexte 7"/>
          <p:cNvSpPr txBox="1"/>
          <p:nvPr/>
        </p:nvSpPr>
        <p:spPr>
          <a:xfrm>
            <a:off x="835162" y="246348"/>
            <a:ext cx="11172808" cy="646331"/>
          </a:xfrm>
          <a:prstGeom prst="rect">
            <a:avLst/>
          </a:prstGeom>
          <a:noFill/>
        </p:spPr>
        <p:txBody>
          <a:bodyPr wrap="square" rtlCol="0">
            <a:spAutoFit/>
          </a:bodyPr>
          <a:lstStyle/>
          <a:p>
            <a:r>
              <a:rPr lang="fr-FR" sz="3600" b="1" dirty="0">
                <a:solidFill>
                  <a:srgbClr val="1E156F"/>
                </a:solidFill>
              </a:rPr>
              <a:t>SA.LI.N. II (2024-2027) : </a:t>
            </a:r>
            <a:r>
              <a:rPr lang="fr-FR" sz="3600" b="1" dirty="0">
                <a:solidFill>
                  <a:srgbClr val="C00000"/>
                </a:solidFill>
                <a:latin typeface="Calibri" panose="020F0502020204030204" pitchFamily="34" charset="0"/>
              </a:rPr>
              <a:t>financements</a:t>
            </a:r>
            <a:endParaRPr lang="fr-FR" sz="3600" dirty="0">
              <a:solidFill>
                <a:srgbClr val="1E156F"/>
              </a:solidFill>
            </a:endParaRPr>
          </a:p>
        </p:txBody>
      </p:sp>
      <p:graphicFrame>
        <p:nvGraphicFramePr>
          <p:cNvPr id="9" name="Graphique 8"/>
          <p:cNvGraphicFramePr>
            <a:graphicFrameLocks/>
          </p:cNvGraphicFramePr>
          <p:nvPr/>
        </p:nvGraphicFramePr>
        <p:xfrm>
          <a:off x="725579" y="1294789"/>
          <a:ext cx="5770434" cy="48074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phique 9"/>
          <p:cNvGraphicFramePr>
            <a:graphicFrameLocks/>
          </p:cNvGraphicFramePr>
          <p:nvPr/>
        </p:nvGraphicFramePr>
        <p:xfrm>
          <a:off x="6496013" y="1294789"/>
          <a:ext cx="5621540" cy="48074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9926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6"/>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162" name="Google Shape;162;p6"/>
          <p:cNvPicPr preferRelativeResize="0"/>
          <p:nvPr/>
        </p:nvPicPr>
        <p:blipFill rotWithShape="1">
          <a:blip r:embed="rId3">
            <a:alphaModFix/>
          </a:blip>
          <a:srcRect/>
          <a:stretch/>
        </p:blipFill>
        <p:spPr>
          <a:xfrm>
            <a:off x="1029052" y="920870"/>
            <a:ext cx="2100146" cy="2949469"/>
          </a:xfrm>
          <a:prstGeom prst="rect">
            <a:avLst/>
          </a:prstGeom>
          <a:noFill/>
          <a:ln>
            <a:noFill/>
          </a:ln>
          <a:effectLst>
            <a:outerShdw blurRad="292100" dist="139700" dir="2700000" algn="tl" rotWithShape="0">
              <a:srgbClr val="333333">
                <a:alpha val="64705"/>
              </a:srgbClr>
            </a:outerShdw>
          </a:effectLst>
        </p:spPr>
      </p:pic>
      <p:sp>
        <p:nvSpPr>
          <p:cNvPr id="163" name="Google Shape;163;p6"/>
          <p:cNvSpPr txBox="1"/>
          <p:nvPr/>
        </p:nvSpPr>
        <p:spPr>
          <a:xfrm>
            <a:off x="835162" y="246348"/>
            <a:ext cx="1144392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dirty="0">
                <a:solidFill>
                  <a:srgbClr val="1E156F"/>
                </a:solidFill>
                <a:latin typeface="Calibri"/>
                <a:ea typeface="Calibri"/>
                <a:cs typeface="Calibri"/>
                <a:sym typeface="Calibri"/>
              </a:rPr>
              <a:t>SA.LI.N. II 2024-2027 : </a:t>
            </a:r>
            <a:r>
              <a:rPr lang="fr-FR" sz="2800" b="1" dirty="0">
                <a:solidFill>
                  <a:srgbClr val="C00000"/>
                </a:solidFill>
                <a:latin typeface="Calibri"/>
                <a:ea typeface="Calibri"/>
                <a:cs typeface="Calibri"/>
                <a:sym typeface="Calibri"/>
              </a:rPr>
              <a:t>Accord Consortium opérationnel</a:t>
            </a:r>
            <a:endParaRPr sz="2800" b="1" dirty="0">
              <a:solidFill>
                <a:srgbClr val="1E156F"/>
              </a:solidFill>
              <a:latin typeface="Calibri"/>
              <a:ea typeface="Calibri"/>
              <a:cs typeface="Calibri"/>
              <a:sym typeface="Calibri"/>
            </a:endParaRPr>
          </a:p>
        </p:txBody>
      </p:sp>
      <p:sp>
        <p:nvSpPr>
          <p:cNvPr id="164" name="Google Shape;164;p6"/>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15</a:t>
            </a:fld>
            <a:endParaRPr/>
          </a:p>
        </p:txBody>
      </p:sp>
      <p:pic>
        <p:nvPicPr>
          <p:cNvPr id="165" name="Google Shape;165;p6"/>
          <p:cNvPicPr preferRelativeResize="0"/>
          <p:nvPr/>
        </p:nvPicPr>
        <p:blipFill rotWithShape="1">
          <a:blip r:embed="rId4">
            <a:alphaModFix/>
          </a:blip>
          <a:srcRect/>
          <a:stretch/>
        </p:blipFill>
        <p:spPr>
          <a:xfrm>
            <a:off x="3871332" y="892679"/>
            <a:ext cx="7339490" cy="745328"/>
          </a:xfrm>
          <a:prstGeom prst="rect">
            <a:avLst/>
          </a:prstGeom>
          <a:noFill/>
          <a:ln>
            <a:noFill/>
          </a:ln>
        </p:spPr>
      </p:pic>
      <p:pic>
        <p:nvPicPr>
          <p:cNvPr id="166" name="Google Shape;166;p6"/>
          <p:cNvPicPr preferRelativeResize="0"/>
          <p:nvPr/>
        </p:nvPicPr>
        <p:blipFill rotWithShape="1">
          <a:blip r:embed="rId5">
            <a:alphaModFix/>
          </a:blip>
          <a:srcRect/>
          <a:stretch/>
        </p:blipFill>
        <p:spPr>
          <a:xfrm>
            <a:off x="952022" y="2873829"/>
            <a:ext cx="2690563" cy="379917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67" name="Google Shape;167;p6"/>
          <p:cNvPicPr preferRelativeResize="0"/>
          <p:nvPr/>
        </p:nvPicPr>
        <p:blipFill rotWithShape="1">
          <a:blip r:embed="rId6">
            <a:alphaModFix/>
          </a:blip>
          <a:srcRect/>
          <a:stretch/>
        </p:blipFill>
        <p:spPr>
          <a:xfrm>
            <a:off x="3901083" y="2839587"/>
            <a:ext cx="2751644" cy="383341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68" name="Google Shape;168;p6"/>
          <p:cNvPicPr preferRelativeResize="0"/>
          <p:nvPr/>
        </p:nvPicPr>
        <p:blipFill rotWithShape="1">
          <a:blip r:embed="rId7">
            <a:alphaModFix/>
          </a:blip>
          <a:srcRect/>
          <a:stretch/>
        </p:blipFill>
        <p:spPr>
          <a:xfrm>
            <a:off x="8115823" y="1505670"/>
            <a:ext cx="822904" cy="349291"/>
          </a:xfrm>
          <a:prstGeom prst="rect">
            <a:avLst/>
          </a:prstGeom>
          <a:noFill/>
          <a:ln>
            <a:noFill/>
          </a:ln>
        </p:spPr>
      </p:pic>
      <p:pic>
        <p:nvPicPr>
          <p:cNvPr id="169" name="Google Shape;169;p6"/>
          <p:cNvPicPr preferRelativeResize="0"/>
          <p:nvPr/>
        </p:nvPicPr>
        <p:blipFill rotWithShape="1">
          <a:blip r:embed="rId8">
            <a:alphaModFix/>
          </a:blip>
          <a:srcRect/>
          <a:stretch/>
        </p:blipFill>
        <p:spPr>
          <a:xfrm>
            <a:off x="6835906" y="2839587"/>
            <a:ext cx="5154791" cy="2547258"/>
          </a:xfrm>
          <a:prstGeom prst="rect">
            <a:avLst/>
          </a:prstGeom>
          <a:noFill/>
          <a:ln>
            <a:noFill/>
          </a:ln>
          <a:effectLst>
            <a:outerShdw blurRad="292100" dist="139700" dir="2700000" algn="tl" rotWithShape="0">
              <a:srgbClr val="333333">
                <a:alpha val="64705"/>
              </a:srgbClr>
            </a:outerShdw>
          </a:effectLst>
        </p:spPr>
      </p:pic>
      <p:sp>
        <p:nvSpPr>
          <p:cNvPr id="170" name="Google Shape;170;p6"/>
          <p:cNvSpPr txBox="1"/>
          <p:nvPr/>
        </p:nvSpPr>
        <p:spPr>
          <a:xfrm>
            <a:off x="3797559" y="1942267"/>
            <a:ext cx="7413263" cy="584775"/>
          </a:xfrm>
          <a:prstGeom prst="rect">
            <a:avLst/>
          </a:prstGeom>
          <a:noFill/>
          <a:ln>
            <a:noFill/>
          </a:ln>
        </p:spPr>
        <p:txBody>
          <a:bodyPr spcFirstLastPara="1" wrap="square" lIns="91425" tIns="45700" rIns="91425" bIns="45700" anchor="t" anchorCtr="0">
            <a:spAutoFit/>
          </a:bodyPr>
          <a:lstStyle/>
          <a:p>
            <a:pPr marL="361950" marR="0" lvl="0" indent="-361950" algn="ctr" rtl="0">
              <a:spcBef>
                <a:spcPts val="0"/>
              </a:spcBef>
              <a:spcAft>
                <a:spcPts val="0"/>
              </a:spcAft>
              <a:buNone/>
            </a:pPr>
            <a:r>
              <a:rPr lang="fr-FR" sz="3200" b="1" i="1" dirty="0">
                <a:solidFill>
                  <a:srgbClr val="1E156F"/>
                </a:solidFill>
                <a:latin typeface="Calibri"/>
                <a:ea typeface="Calibri"/>
                <a:cs typeface="Calibri"/>
                <a:sym typeface="Calibri"/>
              </a:rPr>
              <a:t>« PASSER DU DIAGNOSTIC À L’ACTION » </a:t>
            </a:r>
            <a:r>
              <a:rPr lang="fr-FR" sz="3200" b="1" dirty="0">
                <a:solidFill>
                  <a:srgbClr val="1E156F"/>
                </a:solidFill>
                <a:latin typeface="Calibri"/>
                <a:ea typeface="Calibri"/>
                <a:cs typeface="Calibri"/>
                <a:sym typeface="Calibri"/>
              </a:rPr>
              <a:t> </a:t>
            </a:r>
            <a:endParaRPr dirty="0"/>
          </a:p>
        </p:txBody>
      </p:sp>
      <p:pic>
        <p:nvPicPr>
          <p:cNvPr id="3" name="Image 2">
            <a:extLst>
              <a:ext uri="{FF2B5EF4-FFF2-40B4-BE49-F238E27FC236}">
                <a16:creationId xmlns:a16="http://schemas.microsoft.com/office/drawing/2014/main" id="{6536A20A-8ED2-56BB-3D2F-EC3FBE896BFF}"/>
              </a:ext>
            </a:extLst>
          </p:cNvPr>
          <p:cNvPicPr>
            <a:picLocks noChangeAspect="1"/>
          </p:cNvPicPr>
          <p:nvPr/>
        </p:nvPicPr>
        <p:blipFill>
          <a:blip r:embed="rId9"/>
          <a:stretch>
            <a:fillRect/>
          </a:stretch>
        </p:blipFill>
        <p:spPr>
          <a:xfrm>
            <a:off x="7868770" y="5875611"/>
            <a:ext cx="3207666" cy="71281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76" name="Google Shape;176;p7"/>
          <p:cNvSpPr txBox="1"/>
          <p:nvPr/>
        </p:nvSpPr>
        <p:spPr>
          <a:xfrm>
            <a:off x="835162" y="246348"/>
            <a:ext cx="111728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 II (2024-2027) : </a:t>
            </a:r>
            <a:r>
              <a:rPr lang="fr-FR" sz="2800" b="1"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organisation technique</a:t>
            </a:r>
            <a:r>
              <a:rPr lang="fr-FR" sz="2800"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7" name="Google Shape;177;p7"/>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16</a:t>
            </a:fld>
            <a:endParaRPr>
              <a:latin typeface="Calibri" panose="020F0502020204030204" pitchFamily="34" charset="0"/>
              <a:ea typeface="Calibri" panose="020F0502020204030204" pitchFamily="34" charset="0"/>
              <a:cs typeface="Calibri" panose="020F0502020204030204" pitchFamily="34" charset="0"/>
            </a:endParaRPr>
          </a:p>
        </p:txBody>
      </p:sp>
      <p:sp>
        <p:nvSpPr>
          <p:cNvPr id="178" name="Google Shape;178;p7"/>
          <p:cNvSpPr txBox="1"/>
          <p:nvPr/>
        </p:nvSpPr>
        <p:spPr>
          <a:xfrm>
            <a:off x="1193801" y="2060034"/>
            <a:ext cx="22479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1</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QUANTIFICATION DE LA DYNAMIQUE DU SYSTEME</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9" name="Google Shape;179;p7"/>
          <p:cNvSpPr txBox="1"/>
          <p:nvPr/>
        </p:nvSpPr>
        <p:spPr>
          <a:xfrm>
            <a:off x="3138674" y="3265456"/>
            <a:ext cx="1700026"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2</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SOLUTIONS ADAPTATIVES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0" name="Google Shape;180;p7"/>
          <p:cNvSpPr txBox="1"/>
          <p:nvPr/>
        </p:nvSpPr>
        <p:spPr>
          <a:xfrm>
            <a:off x="4366397" y="2060034"/>
            <a:ext cx="250430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dirty="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3</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200" dirty="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STRATEGIE PROSPECTIVE D’ADAPTATION</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81" name="Google Shape;181;p7"/>
          <p:cNvSpPr/>
          <p:nvPr/>
        </p:nvSpPr>
        <p:spPr>
          <a:xfrm rot="1900463">
            <a:off x="2411376" y="3007453"/>
            <a:ext cx="988195" cy="267380"/>
          </a:xfrm>
          <a:prstGeom prst="lef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82" name="Google Shape;182;p7"/>
          <p:cNvSpPr/>
          <p:nvPr/>
        </p:nvSpPr>
        <p:spPr>
          <a:xfrm>
            <a:off x="3441700" y="2413977"/>
            <a:ext cx="1143625" cy="214923"/>
          </a:xfrm>
          <a:prstGeom prs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83" name="Google Shape;183;p7"/>
          <p:cNvSpPr/>
          <p:nvPr/>
        </p:nvSpPr>
        <p:spPr>
          <a:xfrm rot="-2807261">
            <a:off x="4425950" y="3158109"/>
            <a:ext cx="825500" cy="190500"/>
          </a:xfrm>
          <a:prstGeom prs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84" name="Google Shape;184;p7"/>
          <p:cNvSpPr txBox="1"/>
          <p:nvPr/>
        </p:nvSpPr>
        <p:spPr>
          <a:xfrm>
            <a:off x="6943854" y="1996145"/>
            <a:ext cx="4751322"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36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rPr>
              <a:t>3 axes de travail menés </a:t>
            </a:r>
          </a:p>
          <a:p>
            <a:pPr marL="0" marR="0" lvl="0" indent="0" algn="ctr" rtl="0">
              <a:spcBef>
                <a:spcPts val="0"/>
              </a:spcBef>
              <a:spcAft>
                <a:spcPts val="0"/>
              </a:spcAft>
              <a:buNone/>
            </a:pPr>
            <a:r>
              <a:rPr lang="fr-FR" sz="36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rPr>
              <a:t>en collaboration et </a:t>
            </a:r>
          </a:p>
          <a:p>
            <a:pPr marL="0" marR="0" lvl="0" indent="0" algn="ctr" rtl="0">
              <a:spcBef>
                <a:spcPts val="0"/>
              </a:spcBef>
              <a:spcAft>
                <a:spcPts val="0"/>
              </a:spcAft>
              <a:buNone/>
            </a:pPr>
            <a:r>
              <a:rPr lang="fr-FR" sz="36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Calibri"/>
              </a:rPr>
              <a:t>en parallèle</a:t>
            </a:r>
            <a:endParaRPr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8"/>
          <p:cNvSpPr/>
          <p:nvPr/>
        </p:nvSpPr>
        <p:spPr>
          <a:xfrm>
            <a:off x="259492" y="484533"/>
            <a:ext cx="3878100" cy="5823900"/>
          </a:xfrm>
          <a:prstGeom prst="roundRect">
            <a:avLst>
              <a:gd name="adj" fmla="val 16667"/>
            </a:avLst>
          </a:prstGeom>
          <a:solidFill>
            <a:srgbClr val="DDEAF6"/>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0" name="Google Shape;190;p8"/>
          <p:cNvSpPr txBox="1"/>
          <p:nvPr/>
        </p:nvSpPr>
        <p:spPr>
          <a:xfrm>
            <a:off x="421066" y="491930"/>
            <a:ext cx="355485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1</a:t>
            </a:r>
            <a:endParaRP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ctr" rtl="0">
              <a:spcBef>
                <a:spcPts val="0"/>
              </a:spcBef>
              <a:spcAft>
                <a:spcPts val="0"/>
              </a:spcAft>
              <a:buNone/>
            </a:pPr>
            <a:r>
              <a:rPr lang="fr-F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QUANTIFICATION DE LA DYNAMIQUE DU SYSTEME</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91" name="Google Shape;191;p8"/>
          <p:cNvSpPr/>
          <p:nvPr/>
        </p:nvSpPr>
        <p:spPr>
          <a:xfrm>
            <a:off x="750335" y="1283543"/>
            <a:ext cx="2999799" cy="1473675"/>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Salinisation / désalinisation</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Interactions sol / eaux souterraines</a:t>
            </a:r>
            <a:br>
              <a:rPr lang="fr-FR" sz="120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b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Effet des crues de l’Aude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Echanges nappes-rivières et AEP </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Recharge de la nappe et apports souterrains d’eau douce aux étangs</a:t>
            </a:r>
            <a:endParaRPr sz="1600">
              <a:solidFill>
                <a:srgbClr val="1F3862"/>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2" name="Google Shape;192;p8"/>
          <p:cNvSpPr/>
          <p:nvPr/>
        </p:nvSpPr>
        <p:spPr>
          <a:xfrm>
            <a:off x="750335" y="3976752"/>
            <a:ext cx="2999799" cy="728970"/>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Interactions eau-sol-plante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Salinité et physiologie de la vigne </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Evolutions et dynamiques eau-sol-plante</a:t>
            </a:r>
            <a:endParaRPr sz="16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3" name="Google Shape;193;p8"/>
          <p:cNvSpPr/>
          <p:nvPr/>
        </p:nvSpPr>
        <p:spPr>
          <a:xfrm>
            <a:off x="750335" y="5484162"/>
            <a:ext cx="2999799" cy="605229"/>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Trajectoire rétrospective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Dynamique territoriale sur des temps longs</a:t>
            </a:r>
            <a:endParaRPr sz="16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4" name="Google Shape;194;p8"/>
          <p:cNvSpPr/>
          <p:nvPr/>
        </p:nvSpPr>
        <p:spPr>
          <a:xfrm>
            <a:off x="617429" y="1073083"/>
            <a:ext cx="3287687" cy="3823142"/>
          </a:xfrm>
          <a:prstGeom prst="rect">
            <a:avLst/>
          </a:prstGeom>
          <a:noFill/>
          <a:ln w="25400" cap="flat" cmpd="sng">
            <a:solidFill>
              <a:srgbClr val="1C3052"/>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5" name="Google Shape;195;p8"/>
          <p:cNvSpPr txBox="1"/>
          <p:nvPr/>
        </p:nvSpPr>
        <p:spPr>
          <a:xfrm>
            <a:off x="617513" y="2943232"/>
            <a:ext cx="1426318"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conditions de milieu dans lesquelles se développent les végétations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96" name="Google Shape;196;p8"/>
          <p:cNvSpPr txBox="1"/>
          <p:nvPr/>
        </p:nvSpPr>
        <p:spPr>
          <a:xfrm>
            <a:off x="2764765" y="3003165"/>
            <a:ext cx="129128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réponse de la végétation aux processus hydrologiques </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97" name="Google Shape;197;p8"/>
          <p:cNvSpPr txBox="1"/>
          <p:nvPr/>
        </p:nvSpPr>
        <p:spPr>
          <a:xfrm>
            <a:off x="342802" y="4891023"/>
            <a:ext cx="1623059" cy="60016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processus biophysiques intervenant dans l’évolution</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98" name="Google Shape;198;p8"/>
          <p:cNvSpPr txBox="1"/>
          <p:nvPr/>
        </p:nvSpPr>
        <p:spPr>
          <a:xfrm>
            <a:off x="3005478" y="4896225"/>
            <a:ext cx="1132014"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cadre d’analyse de la situation actuelle</a:t>
            </a:r>
            <a:endParaRPr>
              <a:latin typeface="Calibri" panose="020F0502020204030204" pitchFamily="34" charset="0"/>
              <a:ea typeface="Calibri" panose="020F0502020204030204" pitchFamily="34" charset="0"/>
              <a:cs typeface="Calibri" panose="020F0502020204030204" pitchFamily="34" charset="0"/>
            </a:endParaRPr>
          </a:p>
        </p:txBody>
      </p:sp>
      <p:cxnSp>
        <p:nvCxnSpPr>
          <p:cNvPr id="199" name="Google Shape;199;p8"/>
          <p:cNvCxnSpPr/>
          <p:nvPr/>
        </p:nvCxnSpPr>
        <p:spPr>
          <a:xfrm rot="-5400000">
            <a:off x="2741387" y="5246659"/>
            <a:ext cx="438300" cy="600"/>
          </a:xfrm>
          <a:prstGeom prst="bentConnector3">
            <a:avLst>
              <a:gd name="adj1" fmla="val 50012"/>
            </a:avLst>
          </a:prstGeom>
          <a:noFill/>
          <a:ln w="25400" cap="flat" cmpd="sng">
            <a:solidFill>
              <a:schemeClr val="accent1"/>
            </a:solidFill>
            <a:prstDash val="solid"/>
            <a:miter lim="800000"/>
            <a:headEnd type="none" w="sm" len="sm"/>
            <a:tailEnd type="triangle" w="med" len="med"/>
          </a:ln>
        </p:spPr>
      </p:cxnSp>
      <p:cxnSp>
        <p:nvCxnSpPr>
          <p:cNvPr id="200" name="Google Shape;200;p8"/>
          <p:cNvCxnSpPr/>
          <p:nvPr/>
        </p:nvCxnSpPr>
        <p:spPr>
          <a:xfrm rot="10800000">
            <a:off x="2764765" y="2871686"/>
            <a:ext cx="3149" cy="1105066"/>
          </a:xfrm>
          <a:prstGeom prst="straightConnector1">
            <a:avLst/>
          </a:prstGeom>
          <a:noFill/>
          <a:ln w="25400" cap="flat" cmpd="sng">
            <a:solidFill>
              <a:schemeClr val="accent1"/>
            </a:solidFill>
            <a:prstDash val="solid"/>
            <a:miter lim="800000"/>
            <a:headEnd type="none" w="sm" len="sm"/>
            <a:tailEnd type="triangle" w="med" len="med"/>
          </a:ln>
        </p:spPr>
      </p:cxnSp>
      <p:cxnSp>
        <p:nvCxnSpPr>
          <p:cNvPr id="201" name="Google Shape;201;p8"/>
          <p:cNvCxnSpPr/>
          <p:nvPr/>
        </p:nvCxnSpPr>
        <p:spPr>
          <a:xfrm>
            <a:off x="2046980" y="2945465"/>
            <a:ext cx="0" cy="977773"/>
          </a:xfrm>
          <a:prstGeom prst="straightConnector1">
            <a:avLst/>
          </a:prstGeom>
          <a:noFill/>
          <a:ln w="25400" cap="flat" cmpd="sng">
            <a:solidFill>
              <a:schemeClr val="accent1"/>
            </a:solidFill>
            <a:prstDash val="solid"/>
            <a:miter lim="800000"/>
            <a:headEnd type="none" w="sm" len="sm"/>
            <a:tailEnd type="triangle" w="med" len="med"/>
          </a:ln>
        </p:spPr>
      </p:cxnSp>
      <p:cxnSp>
        <p:nvCxnSpPr>
          <p:cNvPr id="202" name="Google Shape;202;p8"/>
          <p:cNvCxnSpPr/>
          <p:nvPr/>
        </p:nvCxnSpPr>
        <p:spPr>
          <a:xfrm>
            <a:off x="1965861" y="4990011"/>
            <a:ext cx="0" cy="476098"/>
          </a:xfrm>
          <a:prstGeom prst="straightConnector1">
            <a:avLst/>
          </a:prstGeom>
          <a:noFill/>
          <a:ln w="25400" cap="flat" cmpd="sng">
            <a:solidFill>
              <a:schemeClr val="accent1"/>
            </a:solidFill>
            <a:prstDash val="solid"/>
            <a:miter lim="800000"/>
            <a:headEnd type="none" w="sm" len="sm"/>
            <a:tailEnd type="triangle" w="med" len="med"/>
          </a:ln>
        </p:spPr>
      </p:cxnSp>
      <p:sp>
        <p:nvSpPr>
          <p:cNvPr id="203" name="Google Shape;203;p8"/>
          <p:cNvSpPr txBox="1"/>
          <p:nvPr/>
        </p:nvSpPr>
        <p:spPr>
          <a:xfrm>
            <a:off x="4412219" y="624957"/>
            <a:ext cx="8004886"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Comprendre et quantifier la dynamique des composantes du système « plantes-eaux de surface-sol-eaux souterraines »</a:t>
            </a:r>
            <a:endParaRPr sz="2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Comprendre le système de manière intégrée</a:t>
            </a:r>
            <a:endParaRPr sz="2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Appréhender les temps courts (événements) et les temps longs (décennies)</a:t>
            </a:r>
            <a:endParaRPr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204" name="Google Shape;204;p8"/>
          <p:cNvPicPr preferRelativeResize="0"/>
          <p:nvPr/>
        </p:nvPicPr>
        <p:blipFill>
          <a:blip r:embed="rId3">
            <a:alphaModFix/>
          </a:blip>
          <a:stretch>
            <a:fillRect/>
          </a:stretch>
        </p:blipFill>
        <p:spPr>
          <a:xfrm>
            <a:off x="4182149" y="2846675"/>
            <a:ext cx="3972531" cy="2989125"/>
          </a:xfrm>
          <a:prstGeom prst="rect">
            <a:avLst/>
          </a:prstGeom>
          <a:noFill/>
          <a:ln>
            <a:noFill/>
          </a:ln>
        </p:spPr>
      </p:pic>
      <p:pic>
        <p:nvPicPr>
          <p:cNvPr id="205" name="Google Shape;205;p8"/>
          <p:cNvPicPr preferRelativeResize="0"/>
          <p:nvPr/>
        </p:nvPicPr>
        <p:blipFill>
          <a:blip r:embed="rId4">
            <a:alphaModFix/>
          </a:blip>
          <a:stretch>
            <a:fillRect/>
          </a:stretch>
        </p:blipFill>
        <p:spPr>
          <a:xfrm>
            <a:off x="8079525" y="3729125"/>
            <a:ext cx="4112476" cy="3035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9"/>
          <p:cNvSpPr/>
          <p:nvPr/>
        </p:nvSpPr>
        <p:spPr>
          <a:xfrm>
            <a:off x="5021949" y="484533"/>
            <a:ext cx="3259331" cy="5823781"/>
          </a:xfrm>
          <a:prstGeom prst="roundRect">
            <a:avLst>
              <a:gd name="adj" fmla="val 16667"/>
            </a:avLst>
          </a:prstGeom>
          <a:solidFill>
            <a:srgbClr val="E1EFD8"/>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11" name="Google Shape;211;p9"/>
          <p:cNvSpPr/>
          <p:nvPr/>
        </p:nvSpPr>
        <p:spPr>
          <a:xfrm>
            <a:off x="5541226" y="1309519"/>
            <a:ext cx="2348524" cy="1026136"/>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Systèmes de culture et espaces naturels (parcelle)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Systèmes viticoles </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Espaces naturels</a:t>
            </a:r>
            <a:endParaRPr sz="1600">
              <a:solidFill>
                <a:srgbClr val="1F3862"/>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12" name="Google Shape;212;p9"/>
          <p:cNvSpPr/>
          <p:nvPr/>
        </p:nvSpPr>
        <p:spPr>
          <a:xfrm>
            <a:off x="5486443" y="2850386"/>
            <a:ext cx="2440354" cy="1170986"/>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Pratiques de submersion et drainage (îlot cultural)</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S</a:t>
            </a:r>
            <a:r>
              <a:rPr lang="fr-F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tratégies de submersion</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Impact des submersions (sur les flux d’eau, de sels et de nutriments)</a:t>
            </a:r>
            <a:endParaRPr sz="16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13" name="Google Shape;213;p9"/>
          <p:cNvSpPr txBox="1"/>
          <p:nvPr/>
        </p:nvSpPr>
        <p:spPr>
          <a:xfrm>
            <a:off x="4904605" y="491930"/>
            <a:ext cx="355485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2</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SOLUTIONS ADAPTATIVES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14" name="Google Shape;214;p9"/>
          <p:cNvSpPr/>
          <p:nvPr/>
        </p:nvSpPr>
        <p:spPr>
          <a:xfrm>
            <a:off x="5525954" y="4871068"/>
            <a:ext cx="2348524" cy="1196163"/>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Aménagements hydrauliques (basse plaine)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Crues de l’Aude et désalinisation</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Régulation des échanges plaine-étangs</a:t>
            </a:r>
            <a:endParaRPr sz="16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15" name="Google Shape;215;p9"/>
          <p:cNvSpPr txBox="1"/>
          <p:nvPr/>
        </p:nvSpPr>
        <p:spPr>
          <a:xfrm>
            <a:off x="5321939" y="2425767"/>
            <a:ext cx="1023538"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besoins en eau</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16" name="Google Shape;216;p9"/>
          <p:cNvSpPr txBox="1"/>
          <p:nvPr/>
        </p:nvSpPr>
        <p:spPr>
          <a:xfrm>
            <a:off x="7200554" y="2394322"/>
            <a:ext cx="91336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eau disponible</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17" name="Google Shape;217;p9"/>
          <p:cNvSpPr/>
          <p:nvPr/>
        </p:nvSpPr>
        <p:spPr>
          <a:xfrm>
            <a:off x="5193268" y="1018140"/>
            <a:ext cx="2876814" cy="3146083"/>
          </a:xfrm>
          <a:prstGeom prst="rect">
            <a:avLst/>
          </a:prstGeom>
          <a:noFill/>
          <a:ln w="25400" cap="flat" cmpd="sng">
            <a:solidFill>
              <a:srgbClr val="1C3052"/>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cxnSp>
        <p:nvCxnSpPr>
          <p:cNvPr id="218" name="Google Shape;218;p9"/>
          <p:cNvCxnSpPr/>
          <p:nvPr/>
        </p:nvCxnSpPr>
        <p:spPr>
          <a:xfrm rot="10800000">
            <a:off x="7184761" y="2425767"/>
            <a:ext cx="0" cy="424619"/>
          </a:xfrm>
          <a:prstGeom prst="straightConnector1">
            <a:avLst/>
          </a:prstGeom>
          <a:noFill/>
          <a:ln w="25400" cap="flat" cmpd="sng">
            <a:solidFill>
              <a:schemeClr val="accent1"/>
            </a:solidFill>
            <a:prstDash val="solid"/>
            <a:miter lim="800000"/>
            <a:headEnd type="none" w="sm" len="sm"/>
            <a:tailEnd type="triangle" w="med" len="med"/>
          </a:ln>
        </p:spPr>
      </p:cxnSp>
      <p:cxnSp>
        <p:nvCxnSpPr>
          <p:cNvPr id="219" name="Google Shape;219;p9"/>
          <p:cNvCxnSpPr/>
          <p:nvPr/>
        </p:nvCxnSpPr>
        <p:spPr>
          <a:xfrm>
            <a:off x="6345476" y="2425767"/>
            <a:ext cx="0" cy="424619"/>
          </a:xfrm>
          <a:prstGeom prst="straightConnector1">
            <a:avLst/>
          </a:prstGeom>
          <a:noFill/>
          <a:ln w="25400" cap="flat" cmpd="sng">
            <a:solidFill>
              <a:schemeClr val="accent1"/>
            </a:solidFill>
            <a:prstDash val="solid"/>
            <a:miter lim="800000"/>
            <a:headEnd type="none" w="sm" len="sm"/>
            <a:tailEnd type="triangle" w="med" len="med"/>
          </a:ln>
        </p:spPr>
      </p:cxnSp>
      <p:cxnSp>
        <p:nvCxnSpPr>
          <p:cNvPr id="220" name="Google Shape;220;p9"/>
          <p:cNvCxnSpPr/>
          <p:nvPr/>
        </p:nvCxnSpPr>
        <p:spPr>
          <a:xfrm rot="10800000">
            <a:off x="6345476" y="4164223"/>
            <a:ext cx="0" cy="706845"/>
          </a:xfrm>
          <a:prstGeom prst="straightConnector1">
            <a:avLst/>
          </a:prstGeom>
          <a:noFill/>
          <a:ln w="25400" cap="flat" cmpd="sng">
            <a:solidFill>
              <a:schemeClr val="accent1"/>
            </a:solidFill>
            <a:prstDash val="solid"/>
            <a:miter lim="800000"/>
            <a:headEnd type="none" w="sm" len="sm"/>
            <a:tailEnd type="triangle" w="med" len="med"/>
          </a:ln>
        </p:spPr>
      </p:cxnSp>
      <p:cxnSp>
        <p:nvCxnSpPr>
          <p:cNvPr id="221" name="Google Shape;221;p9"/>
          <p:cNvCxnSpPr/>
          <p:nvPr/>
        </p:nvCxnSpPr>
        <p:spPr>
          <a:xfrm>
            <a:off x="6905649" y="4164223"/>
            <a:ext cx="0" cy="706845"/>
          </a:xfrm>
          <a:prstGeom prst="straightConnector1">
            <a:avLst/>
          </a:prstGeom>
          <a:noFill/>
          <a:ln w="25400" cap="flat" cmpd="sng">
            <a:solidFill>
              <a:schemeClr val="accent1"/>
            </a:solidFill>
            <a:prstDash val="solid"/>
            <a:miter lim="800000"/>
            <a:headEnd type="none" w="sm" len="sm"/>
            <a:tailEnd type="triangle" w="med" len="med"/>
          </a:ln>
        </p:spPr>
      </p:cxnSp>
      <p:sp>
        <p:nvSpPr>
          <p:cNvPr id="222" name="Google Shape;222;p9"/>
          <p:cNvSpPr txBox="1"/>
          <p:nvPr/>
        </p:nvSpPr>
        <p:spPr>
          <a:xfrm>
            <a:off x="5140127" y="4237211"/>
            <a:ext cx="1217707" cy="60016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apports d’eau en crue et les entrées de sels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23" name="Google Shape;223;p9"/>
          <p:cNvSpPr txBox="1"/>
          <p:nvPr/>
        </p:nvSpPr>
        <p:spPr>
          <a:xfrm>
            <a:off x="6884147" y="4224854"/>
            <a:ext cx="1229768"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sorties (quantité/qualité) vers les étangs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24" name="Google Shape;224;p9"/>
          <p:cNvSpPr txBox="1"/>
          <p:nvPr/>
        </p:nvSpPr>
        <p:spPr>
          <a:xfrm>
            <a:off x="165024" y="318275"/>
            <a:ext cx="4739576"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Tester et évaluer des solutions adaptatives</a:t>
            </a:r>
            <a:endParaRPr sz="2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285750" marR="0" lvl="0" indent="-285750" algn="l" rtl="0">
              <a:spcBef>
                <a:spcPts val="0"/>
              </a:spcBef>
              <a:spcAft>
                <a:spcPts val="0"/>
              </a:spcAft>
              <a:buClr>
                <a:schemeClr val="dk1"/>
              </a:buClr>
              <a:buSzPts val="1800"/>
              <a:buFont typeface="Calibri"/>
              <a:buChar char="-"/>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Pour des systèmes cultivés et des espaces naturels</a:t>
            </a:r>
            <a:endParaRPr sz="2000" b="1" dirty="0">
              <a:latin typeface="Calibri" panose="020F0502020204030204" pitchFamily="34" charset="0"/>
              <a:ea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Calibri"/>
              <a:buChar char="-"/>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Pour dimensionner des actions de gestion</a:t>
            </a:r>
            <a:endParaRPr sz="2000" b="1" dirty="0">
              <a:latin typeface="Calibri" panose="020F0502020204030204" pitchFamily="34" charset="0"/>
              <a:ea typeface="Calibri" panose="020F0502020204030204" pitchFamily="34" charset="0"/>
              <a:cs typeface="Calibri" panose="020F0502020204030204" pitchFamily="34" charset="0"/>
            </a:endParaRPr>
          </a:p>
          <a:p>
            <a:pPr marL="285750" marR="0" lvl="0" indent="-171450" algn="l" rtl="0">
              <a:spcBef>
                <a:spcPts val="0"/>
              </a:spcBef>
              <a:spcAft>
                <a:spcPts val="0"/>
              </a:spcAft>
              <a:buClr>
                <a:schemeClr val="dk1"/>
              </a:buClr>
              <a:buSzPts val="1800"/>
              <a:buFont typeface="Calibri"/>
              <a:buNone/>
            </a:pP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À l’échelle de parcelles (/îlots de parcelles) et à l’échelle de la basse-plaine</a:t>
            </a:r>
            <a:endParaRPr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225" name="Google Shape;225;p9"/>
          <p:cNvPicPr preferRelativeResize="0"/>
          <p:nvPr/>
        </p:nvPicPr>
        <p:blipFill>
          <a:blip r:embed="rId3">
            <a:alphaModFix/>
          </a:blip>
          <a:stretch>
            <a:fillRect/>
          </a:stretch>
        </p:blipFill>
        <p:spPr>
          <a:xfrm>
            <a:off x="121191" y="3180557"/>
            <a:ext cx="3020891" cy="2377475"/>
          </a:xfrm>
          <a:prstGeom prst="rect">
            <a:avLst/>
          </a:prstGeom>
          <a:noFill/>
          <a:ln>
            <a:noFill/>
          </a:ln>
        </p:spPr>
      </p:pic>
      <p:pic>
        <p:nvPicPr>
          <p:cNvPr id="226" name="Google Shape;226;p9"/>
          <p:cNvPicPr preferRelativeResize="0"/>
          <p:nvPr/>
        </p:nvPicPr>
        <p:blipFill>
          <a:blip r:embed="rId4">
            <a:alphaModFix/>
          </a:blip>
          <a:stretch>
            <a:fillRect/>
          </a:stretch>
        </p:blipFill>
        <p:spPr>
          <a:xfrm>
            <a:off x="2231304" y="4496673"/>
            <a:ext cx="2933625" cy="2308800"/>
          </a:xfrm>
          <a:prstGeom prst="rect">
            <a:avLst/>
          </a:prstGeom>
          <a:noFill/>
          <a:ln>
            <a:noFill/>
          </a:ln>
        </p:spPr>
      </p:pic>
      <p:pic>
        <p:nvPicPr>
          <p:cNvPr id="227" name="Google Shape;227;p9"/>
          <p:cNvPicPr preferRelativeResize="0"/>
          <p:nvPr/>
        </p:nvPicPr>
        <p:blipFill>
          <a:blip r:embed="rId5">
            <a:alphaModFix/>
          </a:blip>
          <a:stretch>
            <a:fillRect/>
          </a:stretch>
        </p:blipFill>
        <p:spPr>
          <a:xfrm>
            <a:off x="8813551" y="89575"/>
            <a:ext cx="2876800" cy="3647472"/>
          </a:xfrm>
          <a:prstGeom prst="rect">
            <a:avLst/>
          </a:prstGeom>
          <a:noFill/>
          <a:ln>
            <a:noFill/>
          </a:ln>
        </p:spPr>
      </p:pic>
      <p:pic>
        <p:nvPicPr>
          <p:cNvPr id="228" name="Google Shape;228;p9"/>
          <p:cNvPicPr preferRelativeResize="0"/>
          <p:nvPr/>
        </p:nvPicPr>
        <p:blipFill>
          <a:blip r:embed="rId6">
            <a:alphaModFix/>
          </a:blip>
          <a:stretch>
            <a:fillRect/>
          </a:stretch>
        </p:blipFill>
        <p:spPr>
          <a:xfrm>
            <a:off x="8433675" y="3762200"/>
            <a:ext cx="3816259" cy="2308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0"/>
          <p:cNvSpPr/>
          <p:nvPr/>
        </p:nvSpPr>
        <p:spPr>
          <a:xfrm>
            <a:off x="9075851" y="491929"/>
            <a:ext cx="2805748" cy="5823781"/>
          </a:xfrm>
          <a:prstGeom prst="roundRect">
            <a:avLst>
              <a:gd name="adj" fmla="val 16667"/>
            </a:avLst>
          </a:prstGeom>
          <a:solidFill>
            <a:srgbClr val="FFF2CC"/>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34" name="Google Shape;234;p10"/>
          <p:cNvSpPr txBox="1"/>
          <p:nvPr/>
        </p:nvSpPr>
        <p:spPr>
          <a:xfrm>
            <a:off x="9143541" y="491930"/>
            <a:ext cx="275086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6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AXE 3</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fr-FR" sz="1200">
                <a:solidFill>
                  <a:srgbClr val="1F487C"/>
                </a:solidFill>
                <a:latin typeface="Calibri" panose="020F0502020204030204" pitchFamily="34" charset="0"/>
                <a:ea typeface="Calibri" panose="020F0502020204030204" pitchFamily="34" charset="0"/>
                <a:cs typeface="Calibri" panose="020F0502020204030204" pitchFamily="34" charset="0"/>
                <a:sym typeface="Calibri"/>
              </a:rPr>
              <a:t>STRATEGIE PROSPECTIVE D’ADAPTATION</a:t>
            </a:r>
            <a:endParaRPr>
              <a:latin typeface="Calibri" panose="020F0502020204030204" pitchFamily="34" charset="0"/>
              <a:ea typeface="Calibri" panose="020F0502020204030204" pitchFamily="34" charset="0"/>
              <a:cs typeface="Calibri" panose="020F0502020204030204" pitchFamily="34" charset="0"/>
            </a:endParaRPr>
          </a:p>
        </p:txBody>
      </p:sp>
      <p:sp>
        <p:nvSpPr>
          <p:cNvPr id="235" name="Google Shape;235;p10"/>
          <p:cNvSpPr/>
          <p:nvPr/>
        </p:nvSpPr>
        <p:spPr>
          <a:xfrm>
            <a:off x="9330925" y="1313595"/>
            <a:ext cx="2186661" cy="688727"/>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Monitoring</a:t>
            </a:r>
            <a:endParaRP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Système d’Information</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Dispositif de suivi du territoire</a:t>
            </a:r>
            <a:endParaRPr sz="1600">
              <a:solidFill>
                <a:srgbClr val="1F3862"/>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36" name="Google Shape;236;p10"/>
          <p:cNvSpPr/>
          <p:nvPr/>
        </p:nvSpPr>
        <p:spPr>
          <a:xfrm>
            <a:off x="9330925" y="4521300"/>
            <a:ext cx="2186661" cy="1471353"/>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Concertation et scénarisation</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REX en zone littorale méditerranéenne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Ateliers de prospectives</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Conception de scénarios d’adaptation</a:t>
            </a:r>
            <a:endParaRPr sz="18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37" name="Google Shape;237;p10"/>
          <p:cNvSpPr/>
          <p:nvPr/>
        </p:nvSpPr>
        <p:spPr>
          <a:xfrm>
            <a:off x="9330925" y="2538969"/>
            <a:ext cx="2186661" cy="1581611"/>
          </a:xfrm>
          <a:prstGeom prst="rect">
            <a:avLst/>
          </a:prstGeom>
          <a:no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1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Outils et méthodes</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1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OADs pour les agriculteurs</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Indicateurs pour une stratégie territoriale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Outils de programmations et d’accompagnement socio-économique</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fr-FR" sz="12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Diffusion, communication</a:t>
            </a:r>
            <a:endParaRPr sz="16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38" name="Google Shape;238;p10"/>
          <p:cNvSpPr txBox="1"/>
          <p:nvPr/>
        </p:nvSpPr>
        <p:spPr>
          <a:xfrm>
            <a:off x="10896942" y="2055613"/>
            <a:ext cx="887997"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données</a:t>
            </a:r>
            <a:endParaRPr>
              <a:latin typeface="Calibri" panose="020F0502020204030204" pitchFamily="34" charset="0"/>
              <a:ea typeface="Calibri" panose="020F0502020204030204" pitchFamily="34" charset="0"/>
              <a:cs typeface="Calibri" panose="020F0502020204030204" pitchFamily="34" charset="0"/>
            </a:endParaRPr>
          </a:p>
        </p:txBody>
      </p:sp>
      <p:cxnSp>
        <p:nvCxnSpPr>
          <p:cNvPr id="239" name="Google Shape;239;p10"/>
          <p:cNvCxnSpPr>
            <a:stCxn id="235" idx="3"/>
            <a:endCxn id="237" idx="3"/>
          </p:cNvCxnSpPr>
          <p:nvPr/>
        </p:nvCxnSpPr>
        <p:spPr>
          <a:xfrm>
            <a:off x="11517586" y="1657959"/>
            <a:ext cx="600" cy="1671900"/>
          </a:xfrm>
          <a:prstGeom prst="bentConnector3">
            <a:avLst>
              <a:gd name="adj1" fmla="val 38100000"/>
            </a:avLst>
          </a:prstGeom>
          <a:noFill/>
          <a:ln w="25400" cap="flat" cmpd="sng">
            <a:solidFill>
              <a:schemeClr val="accent1"/>
            </a:solidFill>
            <a:prstDash val="solid"/>
            <a:miter lim="800000"/>
            <a:headEnd type="none" w="sm" len="sm"/>
            <a:tailEnd type="triangle" w="med" len="med"/>
          </a:ln>
        </p:spPr>
      </p:cxnSp>
      <p:cxnSp>
        <p:nvCxnSpPr>
          <p:cNvPr id="240" name="Google Shape;240;p10"/>
          <p:cNvCxnSpPr>
            <a:stCxn id="235" idx="3"/>
            <a:endCxn id="236" idx="3"/>
          </p:cNvCxnSpPr>
          <p:nvPr/>
        </p:nvCxnSpPr>
        <p:spPr>
          <a:xfrm>
            <a:off x="11517586" y="1657959"/>
            <a:ext cx="600" cy="3599100"/>
          </a:xfrm>
          <a:prstGeom prst="bentConnector3">
            <a:avLst>
              <a:gd name="adj1" fmla="val 38100000"/>
            </a:avLst>
          </a:prstGeom>
          <a:noFill/>
          <a:ln w="25400" cap="flat" cmpd="sng">
            <a:solidFill>
              <a:schemeClr val="accent1"/>
            </a:solidFill>
            <a:prstDash val="solid"/>
            <a:miter lim="800000"/>
            <a:headEnd type="none" w="sm" len="sm"/>
            <a:tailEnd type="triangle" w="med" len="med"/>
          </a:ln>
        </p:spPr>
      </p:cxnSp>
      <p:sp>
        <p:nvSpPr>
          <p:cNvPr id="241" name="Google Shape;241;p10"/>
          <p:cNvSpPr txBox="1"/>
          <p:nvPr/>
        </p:nvSpPr>
        <p:spPr>
          <a:xfrm>
            <a:off x="10411455" y="4184900"/>
            <a:ext cx="764979"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i="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outils</a:t>
            </a:r>
            <a:endParaRPr>
              <a:latin typeface="Calibri" panose="020F0502020204030204" pitchFamily="34" charset="0"/>
              <a:ea typeface="Calibri" panose="020F0502020204030204" pitchFamily="34" charset="0"/>
              <a:cs typeface="Calibri" panose="020F0502020204030204" pitchFamily="34" charset="0"/>
            </a:endParaRPr>
          </a:p>
        </p:txBody>
      </p:sp>
      <p:cxnSp>
        <p:nvCxnSpPr>
          <p:cNvPr id="242" name="Google Shape;242;p10"/>
          <p:cNvCxnSpPr>
            <a:stCxn id="237" idx="2"/>
            <a:endCxn id="236" idx="0"/>
          </p:cNvCxnSpPr>
          <p:nvPr/>
        </p:nvCxnSpPr>
        <p:spPr>
          <a:xfrm>
            <a:off x="10424256" y="4120580"/>
            <a:ext cx="0" cy="400800"/>
          </a:xfrm>
          <a:prstGeom prst="straightConnector1">
            <a:avLst/>
          </a:prstGeom>
          <a:noFill/>
          <a:ln w="25400" cap="flat" cmpd="sng">
            <a:solidFill>
              <a:schemeClr val="accent1"/>
            </a:solidFill>
            <a:prstDash val="solid"/>
            <a:miter lim="800000"/>
            <a:headEnd type="none" w="sm" len="sm"/>
            <a:tailEnd type="triangle" w="med" len="med"/>
          </a:ln>
        </p:spPr>
      </p:cxnSp>
      <p:sp>
        <p:nvSpPr>
          <p:cNvPr id="243" name="Google Shape;243;p10"/>
          <p:cNvSpPr/>
          <p:nvPr/>
        </p:nvSpPr>
        <p:spPr>
          <a:xfrm>
            <a:off x="9203237" y="2410094"/>
            <a:ext cx="2466526" cy="3657137"/>
          </a:xfrm>
          <a:prstGeom prst="rect">
            <a:avLst/>
          </a:prstGeom>
          <a:noFill/>
          <a:ln w="25400" cap="flat" cmpd="sng">
            <a:solidFill>
              <a:srgbClr val="1C3052"/>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44" name="Google Shape;244;p10"/>
          <p:cNvSpPr txBox="1"/>
          <p:nvPr/>
        </p:nvSpPr>
        <p:spPr>
          <a:xfrm>
            <a:off x="411480" y="300925"/>
            <a:ext cx="8732145"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Construire des stratégies d’adaptation fondées sur :</a:t>
            </a:r>
            <a:endParaRPr sz="2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285750" marR="0" lvl="0" indent="-285750" algn="l" rtl="0">
              <a:spcBef>
                <a:spcPts val="0"/>
              </a:spcBef>
              <a:spcAft>
                <a:spcPts val="0"/>
              </a:spcAft>
              <a:buClr>
                <a:schemeClr val="dk1"/>
              </a:buClr>
              <a:buSzPts val="1800"/>
              <a:buFont typeface="Calibri"/>
              <a:buChar char="-"/>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Des mesures de l’état et de l’évolution du système</a:t>
            </a:r>
            <a:endParaRPr sz="2000" b="1" dirty="0">
              <a:latin typeface="Calibri" panose="020F0502020204030204" pitchFamily="34" charset="0"/>
              <a:ea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Calibri"/>
              <a:buChar char="-"/>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Des outils de pilotage des actions de gestion aux échelles de la parcelle et du territoire</a:t>
            </a:r>
            <a:endParaRPr sz="2000" b="1" dirty="0">
              <a:latin typeface="Calibri" panose="020F0502020204030204" pitchFamily="34" charset="0"/>
              <a:ea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Calibri"/>
              <a:buChar char="-"/>
            </a:pP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Des scénarios </a:t>
            </a:r>
            <a:r>
              <a:rPr lang="fr-FR" sz="2000" b="1"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a:t>
            </a:r>
            <a:r>
              <a:rPr lang="fr-F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-construits</a:t>
            </a:r>
            <a:endParaRPr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245" name="Google Shape;245;p10"/>
          <p:cNvPicPr preferRelativeResize="0"/>
          <p:nvPr/>
        </p:nvPicPr>
        <p:blipFill>
          <a:blip r:embed="rId3">
            <a:alphaModFix/>
          </a:blip>
          <a:stretch>
            <a:fillRect/>
          </a:stretch>
        </p:blipFill>
        <p:spPr>
          <a:xfrm>
            <a:off x="224275" y="2341362"/>
            <a:ext cx="2882069" cy="3657125"/>
          </a:xfrm>
          <a:prstGeom prst="rect">
            <a:avLst/>
          </a:prstGeom>
          <a:noFill/>
          <a:ln>
            <a:noFill/>
          </a:ln>
        </p:spPr>
      </p:pic>
      <p:pic>
        <p:nvPicPr>
          <p:cNvPr id="246" name="Google Shape;246;p10"/>
          <p:cNvPicPr preferRelativeResize="0"/>
          <p:nvPr/>
        </p:nvPicPr>
        <p:blipFill>
          <a:blip r:embed="rId4">
            <a:alphaModFix/>
          </a:blip>
          <a:stretch>
            <a:fillRect/>
          </a:stretch>
        </p:blipFill>
        <p:spPr>
          <a:xfrm>
            <a:off x="3161212" y="2641900"/>
            <a:ext cx="2710419" cy="3599101"/>
          </a:xfrm>
          <a:prstGeom prst="rect">
            <a:avLst/>
          </a:prstGeom>
          <a:noFill/>
          <a:ln>
            <a:noFill/>
          </a:ln>
        </p:spPr>
      </p:pic>
      <p:pic>
        <p:nvPicPr>
          <p:cNvPr id="247" name="Google Shape;247;p10"/>
          <p:cNvPicPr preferRelativeResize="0"/>
          <p:nvPr/>
        </p:nvPicPr>
        <p:blipFill>
          <a:blip r:embed="rId5">
            <a:alphaModFix/>
          </a:blip>
          <a:stretch>
            <a:fillRect/>
          </a:stretch>
        </p:blipFill>
        <p:spPr>
          <a:xfrm>
            <a:off x="5938403" y="3252662"/>
            <a:ext cx="3693500" cy="35991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2"/>
          <p:cNvSpPr txBox="1">
            <a:spLocks noGrp="1"/>
          </p:cNvSpPr>
          <p:nvPr>
            <p:ph type="ftr" idx="4294967295"/>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01" name="Google Shape;101;p2"/>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2</a:t>
            </a:fld>
            <a:endParaRPr>
              <a:latin typeface="Calibri" panose="020F0502020204030204" pitchFamily="34" charset="0"/>
              <a:ea typeface="Calibri" panose="020F0502020204030204" pitchFamily="34" charset="0"/>
              <a:cs typeface="Calibri" panose="020F0502020204030204" pitchFamily="34" charset="0"/>
            </a:endParaRPr>
          </a:p>
        </p:txBody>
      </p:sp>
      <p:sp>
        <p:nvSpPr>
          <p:cNvPr id="103" name="Google Shape;103;p2"/>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4" name="Google Shape;104;p2"/>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 name="ZoneTexte 1">
            <a:extLst>
              <a:ext uri="{FF2B5EF4-FFF2-40B4-BE49-F238E27FC236}">
                <a16:creationId xmlns:a16="http://schemas.microsoft.com/office/drawing/2014/main" id="{B2E23EAE-543A-4A3F-8146-E02C221543F0}"/>
              </a:ext>
            </a:extLst>
          </p:cNvPr>
          <p:cNvSpPr txBox="1"/>
          <p:nvPr/>
        </p:nvSpPr>
        <p:spPr>
          <a:xfrm>
            <a:off x="1600200" y="1054570"/>
            <a:ext cx="9716986" cy="4154984"/>
          </a:xfrm>
          <a:prstGeom prst="rect">
            <a:avLst/>
          </a:prstGeom>
          <a:noFill/>
        </p:spPr>
        <p:txBody>
          <a:bodyPr wrap="square" rtlCol="0">
            <a:spAutoFit/>
          </a:bodyPr>
          <a:lstStyle/>
          <a:p>
            <a:pPr marL="457200" indent="-457200">
              <a:spcBef>
                <a:spcPts val="1200"/>
              </a:spcBef>
              <a:buFont typeface="Arial" panose="020B0604020202020204" pitchFamily="34" charset="0"/>
              <a:buChar char="•"/>
            </a:pPr>
            <a:endParaRPr lang="fr-FR" sz="32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7200" indent="-457200">
              <a:spcBef>
                <a:spcPts val="1200"/>
              </a:spcBef>
              <a:buFont typeface="Arial" panose="020B0604020202020204" pitchFamily="34" charset="0"/>
              <a:buChar char="•"/>
            </a:pPr>
            <a:r>
              <a:rPr lang="fr-FR" sz="3200" dirty="0">
                <a:solidFill>
                  <a:srgbClr val="C00000"/>
                </a:solidFill>
                <a:latin typeface="Calibri" panose="020F0502020204030204" pitchFamily="34" charset="0"/>
                <a:ea typeface="Calibri" panose="020F0502020204030204" pitchFamily="34" charset="0"/>
                <a:cs typeface="Calibri" panose="020F0502020204030204" pitchFamily="34" charset="0"/>
              </a:rPr>
              <a:t>Contexte territorial et genèse du programme…</a:t>
            </a:r>
          </a:p>
          <a:p>
            <a:pPr marL="457200" indent="-457200">
              <a:spcBef>
                <a:spcPts val="1200"/>
              </a:spcBef>
              <a:buFont typeface="Arial" panose="020B0604020202020204" pitchFamily="34" charset="0"/>
              <a:buChar char="•"/>
            </a:pPr>
            <a:r>
              <a:rPr lang="fr-FR" sz="3200" dirty="0">
                <a:solidFill>
                  <a:srgbClr val="C00000"/>
                </a:solidFill>
                <a:latin typeface="Calibri" panose="020F0502020204030204" pitchFamily="34" charset="0"/>
                <a:ea typeface="Calibri" panose="020F0502020204030204" pitchFamily="34" charset="0"/>
                <a:cs typeface="Calibri" panose="020F0502020204030204" pitchFamily="34" charset="0"/>
              </a:rPr>
              <a:t>Méthode de Co Construction, Objectifs poursuivis, Moyens mis en œuvre…</a:t>
            </a:r>
          </a:p>
          <a:p>
            <a:pPr marL="457200" indent="-457200">
              <a:spcBef>
                <a:spcPts val="1200"/>
              </a:spcBef>
              <a:buFont typeface="Arial" panose="020B0604020202020204" pitchFamily="34" charset="0"/>
              <a:buChar char="•"/>
            </a:pPr>
            <a:r>
              <a:rPr lang="fr-FR" sz="3200" dirty="0">
                <a:solidFill>
                  <a:srgbClr val="C00000"/>
                </a:solidFill>
                <a:latin typeface="Calibri" panose="020F0502020204030204" pitchFamily="34" charset="0"/>
                <a:ea typeface="Calibri" panose="020F0502020204030204" pitchFamily="34" charset="0"/>
                <a:cs typeface="Calibri" panose="020F0502020204030204" pitchFamily="34" charset="0"/>
              </a:rPr>
              <a:t>Premiers enseignements et suites en cours pour </a:t>
            </a:r>
            <a:r>
              <a:rPr lang="fr-FR" sz="3200" i="1" dirty="0">
                <a:solidFill>
                  <a:srgbClr val="C00000"/>
                </a:solidFill>
                <a:latin typeface="Calibri" panose="020F0502020204030204" pitchFamily="34" charset="0"/>
                <a:ea typeface="Calibri" panose="020F0502020204030204" pitchFamily="34" charset="0"/>
                <a:cs typeface="Calibri" panose="020F0502020204030204" pitchFamily="34" charset="0"/>
              </a:rPr>
              <a:t>« Passer du Diagnostic à l’Action… »</a:t>
            </a:r>
          </a:p>
          <a:p>
            <a:pPr>
              <a:spcBef>
                <a:spcPts val="1200"/>
              </a:spcBef>
            </a:pPr>
            <a:endParaRPr lang="fr-FR" sz="32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89;p1">
            <a:extLst>
              <a:ext uri="{FF2B5EF4-FFF2-40B4-BE49-F238E27FC236}">
                <a16:creationId xmlns:a16="http://schemas.microsoft.com/office/drawing/2014/main" id="{AF888477-9EA1-2E16-80E9-D521EBF9761A}"/>
              </a:ext>
            </a:extLst>
          </p:cNvPr>
          <p:cNvSpPr/>
          <p:nvPr/>
        </p:nvSpPr>
        <p:spPr>
          <a:xfrm>
            <a:off x="723276" y="5860903"/>
            <a:ext cx="11468724" cy="769401"/>
          </a:xfrm>
          <a:prstGeom prst="rect">
            <a:avLst/>
          </a:prstGeom>
          <a:noFill/>
          <a:ln>
            <a:noFill/>
          </a:ln>
        </p:spPr>
        <p:txBody>
          <a:bodyPr spcFirstLastPara="1" wrap="square" lIns="91425" tIns="45700" rIns="91425" bIns="45700" anchor="t" anchorCtr="0">
            <a:spAutoFit/>
          </a:bodyPr>
          <a:lstStyle/>
          <a:p>
            <a:pPr marL="449263" marR="0" lvl="0" indent="-449263" algn="ctr" rtl="0">
              <a:spcBef>
                <a:spcPts val="0"/>
              </a:spcBef>
              <a:spcAft>
                <a:spcPts val="0"/>
              </a:spcAft>
              <a:buNone/>
            </a:pPr>
            <a:r>
              <a:rPr lang="fr-FR" sz="24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Journée technique régionale : Salinisation du littoral méditerranéen en question</a:t>
            </a:r>
            <a:endParaRPr lang="fr-FR" sz="2400" b="1"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a:p>
            <a:pPr marL="449263" marR="0" lvl="0" indent="-449263" algn="ctr" rtl="0">
              <a:spcBef>
                <a:spcPts val="0"/>
              </a:spcBef>
              <a:spcAft>
                <a:spcPts val="0"/>
              </a:spcAft>
              <a:buNone/>
            </a:pPr>
            <a:r>
              <a:rPr lang="fr-FR" sz="2000" b="0" i="0" u="none" strike="noStrike" cap="none" dirty="0">
                <a:solidFill>
                  <a:srgbClr val="C00000"/>
                </a:solidFill>
                <a:latin typeface="Calibri" panose="020F0502020204030204" pitchFamily="34" charset="0"/>
                <a:ea typeface="Calibri" panose="020F0502020204030204" pitchFamily="34" charset="0"/>
                <a:cs typeface="Calibri" panose="020F0502020204030204" pitchFamily="34" charset="0"/>
                <a:sym typeface="Calibri"/>
              </a:rPr>
              <a:t>18 juin 2026 (Amphithéâtre écosite de Mèze)</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87;p1">
            <a:extLst>
              <a:ext uri="{FF2B5EF4-FFF2-40B4-BE49-F238E27FC236}">
                <a16:creationId xmlns:a16="http://schemas.microsoft.com/office/drawing/2014/main" id="{92B87002-D238-3C46-08E9-297EB1088966}"/>
              </a:ext>
            </a:extLst>
          </p:cNvPr>
          <p:cNvSpPr txBox="1"/>
          <p:nvPr/>
        </p:nvSpPr>
        <p:spPr>
          <a:xfrm>
            <a:off x="874814" y="151177"/>
            <a:ext cx="11264177" cy="1959186"/>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ctr" rtl="0">
              <a:lnSpc>
                <a:spcPct val="120000"/>
              </a:lnSpc>
              <a:spcBef>
                <a:spcPts val="0"/>
              </a:spcBef>
              <a:spcAft>
                <a:spcPts val="0"/>
              </a:spcAft>
              <a:buClr>
                <a:srgbClr val="1E156F"/>
              </a:buClr>
              <a:buSzPct val="100000"/>
              <a:buFont typeface="Calibri"/>
              <a:buNone/>
            </a:pPr>
            <a:r>
              <a:rPr lang="fr-FR" sz="16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 II </a:t>
            </a:r>
            <a:r>
              <a:rPr lang="fr-FR" sz="112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(2024 – 2027) - </a:t>
            </a:r>
            <a:r>
              <a:rPr lang="fr-FR" sz="8000" b="1" i="0" u="none" strike="noStrike" cap="none" dirty="0" err="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SAlinité</a:t>
            </a:r>
            <a:r>
              <a:rPr lang="fr-FR" sz="8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des eaux et des sols </a:t>
            </a:r>
            <a:r>
              <a:rPr lang="fr-FR" sz="8000" b="1" i="0" u="none" strike="noStrike" cap="none" dirty="0" err="1">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LIttoraux</a:t>
            </a:r>
            <a:r>
              <a:rPr lang="fr-FR" sz="8000" b="1" i="0"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rPr>
              <a:t> de la Narbonnaise</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lnSpc>
                <a:spcPct val="120000"/>
              </a:lnSpc>
              <a:spcBef>
                <a:spcPts val="0"/>
              </a:spcBef>
              <a:spcAft>
                <a:spcPts val="0"/>
              </a:spcAft>
              <a:buClr>
                <a:schemeClr val="dk1"/>
              </a:buClr>
              <a:buSzPct val="100000"/>
              <a:buFont typeface="Calibri"/>
              <a:buNone/>
            </a:pPr>
            <a:endParaRPr sz="11200" b="1" i="1" u="none" strike="noStrike" cap="none" dirty="0">
              <a:solidFill>
                <a:srgbClr val="1E156F"/>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ctr" rtl="0">
              <a:lnSpc>
                <a:spcPct val="120000"/>
              </a:lnSpc>
              <a:spcBef>
                <a:spcPts val="0"/>
              </a:spcBef>
              <a:spcAft>
                <a:spcPts val="0"/>
              </a:spcAft>
              <a:buClr>
                <a:schemeClr val="lt1"/>
              </a:buClr>
              <a:buSzPct val="100000"/>
              <a:buFont typeface="Calibri"/>
              <a:buNone/>
            </a:pPr>
            <a:r>
              <a:rPr lang="fr-FR" sz="11200" b="1" i="1"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 Passer du diagnostic à l’action »</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3;g3aff43def1a_1_73">
            <a:extLst>
              <a:ext uri="{FF2B5EF4-FFF2-40B4-BE49-F238E27FC236}">
                <a16:creationId xmlns:a16="http://schemas.microsoft.com/office/drawing/2014/main" id="{DCE32BAD-AD14-CAA1-811B-26A2B350560C}"/>
              </a:ext>
            </a:extLst>
          </p:cNvPr>
          <p:cNvSpPr txBox="1"/>
          <p:nvPr/>
        </p:nvSpPr>
        <p:spPr>
          <a:xfrm rot="-5400000">
            <a:off x="-3064950" y="3064838"/>
            <a:ext cx="6853200" cy="7233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4" name="ZoneTexte 23"/>
          <p:cNvSpPr txBox="1"/>
          <p:nvPr/>
        </p:nvSpPr>
        <p:spPr>
          <a:xfrm>
            <a:off x="835162" y="246348"/>
            <a:ext cx="11172808" cy="646331"/>
          </a:xfrm>
          <a:prstGeom prst="rect">
            <a:avLst/>
          </a:prstGeom>
          <a:noFill/>
        </p:spPr>
        <p:txBody>
          <a:bodyPr wrap="square" rtlCol="0">
            <a:spAutoFit/>
          </a:bodyPr>
          <a:lstStyle/>
          <a:p>
            <a:r>
              <a:rPr lang="fr-FR" sz="3600" b="1" dirty="0">
                <a:solidFill>
                  <a:srgbClr val="1E156F"/>
                </a:solidFill>
              </a:rPr>
              <a:t>SA.LI.N. II (2024-2027) : </a:t>
            </a:r>
            <a:r>
              <a:rPr lang="fr-FR" sz="3600" b="1" dirty="0">
                <a:solidFill>
                  <a:srgbClr val="C00000"/>
                </a:solidFill>
              </a:rPr>
              <a:t>organisation technique </a:t>
            </a:r>
            <a:endParaRPr lang="fr-FR" sz="3600" dirty="0">
              <a:solidFill>
                <a:srgbClr val="C00000"/>
              </a:solidFill>
            </a:endParaRPr>
          </a:p>
        </p:txBody>
      </p:sp>
      <p:pic>
        <p:nvPicPr>
          <p:cNvPr id="2" name="Image 1"/>
          <p:cNvPicPr>
            <a:picLocks noChangeAspect="1"/>
          </p:cNvPicPr>
          <p:nvPr/>
        </p:nvPicPr>
        <p:blipFill>
          <a:blip r:embed="rId2"/>
          <a:stretch>
            <a:fillRect/>
          </a:stretch>
        </p:blipFill>
        <p:spPr>
          <a:xfrm>
            <a:off x="1268964" y="1233321"/>
            <a:ext cx="10284906" cy="5166697"/>
          </a:xfrm>
          <a:prstGeom prst="rect">
            <a:avLst/>
          </a:prstGeom>
        </p:spPr>
      </p:pic>
      <p:sp>
        <p:nvSpPr>
          <p:cNvPr id="21" name="Double flèche horizontale 20"/>
          <p:cNvSpPr/>
          <p:nvPr/>
        </p:nvSpPr>
        <p:spPr>
          <a:xfrm>
            <a:off x="4703510" y="3505820"/>
            <a:ext cx="767753" cy="293298"/>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22" name="Double flèche horizontale 21"/>
          <p:cNvSpPr/>
          <p:nvPr/>
        </p:nvSpPr>
        <p:spPr>
          <a:xfrm>
            <a:off x="8371262" y="3505820"/>
            <a:ext cx="701613" cy="293298"/>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7" name="Espace réservé du numéro de diapositive 4"/>
          <p:cNvSpPr>
            <a:spLocks noGrp="1"/>
          </p:cNvSpPr>
          <p:nvPr>
            <p:ph type="sldNum" sz="quarter" idx="12"/>
          </p:nvPr>
        </p:nvSpPr>
        <p:spPr>
          <a:xfrm>
            <a:off x="0" y="6412105"/>
            <a:ext cx="700755" cy="365125"/>
          </a:xfrm>
        </p:spPr>
        <p:txBody>
          <a:bodyPr/>
          <a:lstStyle/>
          <a:p>
            <a:fld id="{0B97A39F-839E-C842-8419-60884DA38BAA}" type="slidenum">
              <a:rPr lang="fr-FR" smtClean="0"/>
              <a:t>20</a:t>
            </a:fld>
            <a:endParaRPr lang="fr-FR" dirty="0"/>
          </a:p>
        </p:txBody>
      </p:sp>
    </p:spTree>
    <p:extLst>
      <p:ext uri="{BB962C8B-B14F-4D97-AF65-F5344CB8AC3E}">
        <p14:creationId xmlns:p14="http://schemas.microsoft.com/office/powerpoint/2010/main" val="647617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3;g3aff43def1a_1_73">
            <a:extLst>
              <a:ext uri="{FF2B5EF4-FFF2-40B4-BE49-F238E27FC236}">
                <a16:creationId xmlns:a16="http://schemas.microsoft.com/office/drawing/2014/main" id="{6E305FD4-48F3-1281-6A0F-64C03E903136}"/>
              </a:ext>
            </a:extLst>
          </p:cNvPr>
          <p:cNvSpPr txBox="1"/>
          <p:nvPr/>
        </p:nvSpPr>
        <p:spPr>
          <a:xfrm rot="-5400000">
            <a:off x="-3064950" y="3064838"/>
            <a:ext cx="6853200" cy="7233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4" name="ZoneTexte 23"/>
          <p:cNvSpPr txBox="1"/>
          <p:nvPr/>
        </p:nvSpPr>
        <p:spPr>
          <a:xfrm>
            <a:off x="835162" y="246348"/>
            <a:ext cx="11172808" cy="646331"/>
          </a:xfrm>
          <a:prstGeom prst="rect">
            <a:avLst/>
          </a:prstGeom>
          <a:noFill/>
        </p:spPr>
        <p:txBody>
          <a:bodyPr wrap="square" rtlCol="0">
            <a:spAutoFit/>
          </a:bodyPr>
          <a:lstStyle/>
          <a:p>
            <a:r>
              <a:rPr lang="fr-FR" sz="3600" b="1" dirty="0">
                <a:solidFill>
                  <a:srgbClr val="1E156F"/>
                </a:solidFill>
              </a:rPr>
              <a:t>SA.LI.N. II (2024-2027) : </a:t>
            </a:r>
            <a:r>
              <a:rPr lang="fr-FR" sz="3600" b="1" dirty="0">
                <a:solidFill>
                  <a:srgbClr val="C00000"/>
                </a:solidFill>
              </a:rPr>
              <a:t>organisation technique </a:t>
            </a:r>
            <a:endParaRPr lang="fr-FR" sz="3600" dirty="0">
              <a:solidFill>
                <a:srgbClr val="C00000"/>
              </a:solidFill>
            </a:endParaRPr>
          </a:p>
        </p:txBody>
      </p:sp>
      <p:pic>
        <p:nvPicPr>
          <p:cNvPr id="3" name="Image 2"/>
          <p:cNvPicPr>
            <a:picLocks noChangeAspect="1"/>
          </p:cNvPicPr>
          <p:nvPr/>
        </p:nvPicPr>
        <p:blipFill>
          <a:blip r:embed="rId2"/>
          <a:stretch>
            <a:fillRect/>
          </a:stretch>
        </p:blipFill>
        <p:spPr>
          <a:xfrm>
            <a:off x="1268963" y="945998"/>
            <a:ext cx="10284906" cy="5907090"/>
          </a:xfrm>
          <a:prstGeom prst="rect">
            <a:avLst/>
          </a:prstGeom>
        </p:spPr>
      </p:pic>
      <p:sp>
        <p:nvSpPr>
          <p:cNvPr id="5" name="Espace réservé du numéro de diapositive 4"/>
          <p:cNvSpPr>
            <a:spLocks noGrp="1"/>
          </p:cNvSpPr>
          <p:nvPr>
            <p:ph type="sldNum" sz="quarter" idx="12"/>
          </p:nvPr>
        </p:nvSpPr>
        <p:spPr>
          <a:xfrm>
            <a:off x="0" y="6412105"/>
            <a:ext cx="700755" cy="365125"/>
          </a:xfrm>
        </p:spPr>
        <p:txBody>
          <a:bodyPr/>
          <a:lstStyle/>
          <a:p>
            <a:fld id="{0B97A39F-839E-C842-8419-60884DA38BAA}" type="slidenum">
              <a:rPr lang="fr-FR" smtClean="0"/>
              <a:t>21</a:t>
            </a:fld>
            <a:endParaRPr lang="fr-FR" dirty="0"/>
          </a:p>
        </p:txBody>
      </p:sp>
      <p:sp>
        <p:nvSpPr>
          <p:cNvPr id="2" name="Google Shape;104;p2">
            <a:extLst>
              <a:ext uri="{FF2B5EF4-FFF2-40B4-BE49-F238E27FC236}">
                <a16:creationId xmlns:a16="http://schemas.microsoft.com/office/drawing/2014/main" id="{DD5533ED-2013-08A1-22EE-58E03A144092}"/>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u="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353089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3" name="Image 2">
            <a:extLst>
              <a:ext uri="{FF2B5EF4-FFF2-40B4-BE49-F238E27FC236}">
                <a16:creationId xmlns:a16="http://schemas.microsoft.com/office/drawing/2014/main" id="{4C97BA6C-54D0-C137-E6BA-2615CAD2842A}"/>
              </a:ext>
            </a:extLst>
          </p:cNvPr>
          <p:cNvPicPr>
            <a:picLocks noChangeAspect="1"/>
          </p:cNvPicPr>
          <p:nvPr/>
        </p:nvPicPr>
        <p:blipFill>
          <a:blip r:embed="rId3"/>
          <a:stretch>
            <a:fillRect/>
          </a:stretch>
        </p:blipFill>
        <p:spPr>
          <a:xfrm>
            <a:off x="1268963" y="945998"/>
            <a:ext cx="10284906" cy="5907090"/>
          </a:xfrm>
          <a:prstGeom prst="rect">
            <a:avLst/>
          </a:prstGeom>
        </p:spPr>
      </p:pic>
      <p:sp>
        <p:nvSpPr>
          <p:cNvPr id="564" name="Google Shape;564;p32"/>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65" name="Google Shape;565;p32"/>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22</a:t>
            </a:fld>
            <a:endParaRPr/>
          </a:p>
        </p:txBody>
      </p:sp>
      <p:sp>
        <p:nvSpPr>
          <p:cNvPr id="568" name="Google Shape;568;p32"/>
          <p:cNvSpPr/>
          <p:nvPr/>
        </p:nvSpPr>
        <p:spPr>
          <a:xfrm>
            <a:off x="8546840" y="4637312"/>
            <a:ext cx="3097763" cy="1632859"/>
          </a:xfrm>
          <a:prstGeom prst="ellipse">
            <a:avLst/>
          </a:prstGeom>
          <a:noFill/>
          <a:ln w="381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32"/>
          <p:cNvSpPr/>
          <p:nvPr/>
        </p:nvSpPr>
        <p:spPr>
          <a:xfrm>
            <a:off x="1446245" y="1688841"/>
            <a:ext cx="2705877" cy="1614196"/>
          </a:xfrm>
          <a:prstGeom prst="ellipse">
            <a:avLst/>
          </a:prstGeom>
          <a:noFill/>
          <a:ln w="381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0" name="Google Shape;570;p32"/>
          <p:cNvSpPr/>
          <p:nvPr/>
        </p:nvSpPr>
        <p:spPr>
          <a:xfrm>
            <a:off x="5262465" y="1838130"/>
            <a:ext cx="3097763" cy="933062"/>
          </a:xfrm>
          <a:prstGeom prst="ellipse">
            <a:avLst/>
          </a:prstGeom>
          <a:noFill/>
          <a:ln w="381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1" name="Google Shape;571;p32"/>
          <p:cNvSpPr/>
          <p:nvPr/>
        </p:nvSpPr>
        <p:spPr>
          <a:xfrm>
            <a:off x="1296955" y="4180114"/>
            <a:ext cx="3097763" cy="933062"/>
          </a:xfrm>
          <a:prstGeom prst="ellipse">
            <a:avLst/>
          </a:prstGeom>
          <a:noFill/>
          <a:ln w="381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2" name="Google Shape;572;p32"/>
          <p:cNvSpPr/>
          <p:nvPr/>
        </p:nvSpPr>
        <p:spPr>
          <a:xfrm>
            <a:off x="1296954" y="5396204"/>
            <a:ext cx="3097763" cy="933062"/>
          </a:xfrm>
          <a:prstGeom prst="ellipse">
            <a:avLst/>
          </a:prstGeom>
          <a:noFill/>
          <a:ln w="381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ZoneTexte 1">
            <a:extLst>
              <a:ext uri="{FF2B5EF4-FFF2-40B4-BE49-F238E27FC236}">
                <a16:creationId xmlns:a16="http://schemas.microsoft.com/office/drawing/2014/main" id="{EA3BEDDF-0CFD-9EF6-505F-98FF99C03BFD}"/>
              </a:ext>
            </a:extLst>
          </p:cNvPr>
          <p:cNvSpPr txBox="1"/>
          <p:nvPr/>
        </p:nvSpPr>
        <p:spPr>
          <a:xfrm>
            <a:off x="835162" y="246348"/>
            <a:ext cx="11172808" cy="646331"/>
          </a:xfrm>
          <a:prstGeom prst="rect">
            <a:avLst/>
          </a:prstGeom>
          <a:noFill/>
        </p:spPr>
        <p:txBody>
          <a:bodyPr wrap="square" rtlCol="0">
            <a:spAutoFit/>
          </a:bodyPr>
          <a:lstStyle/>
          <a:p>
            <a:r>
              <a:rPr lang="fr-FR" sz="3600" b="1" dirty="0">
                <a:solidFill>
                  <a:srgbClr val="1E156F"/>
                </a:solidFill>
              </a:rPr>
              <a:t>SA.LI.N. II (2024-2027) : </a:t>
            </a:r>
            <a:r>
              <a:rPr lang="fr-FR" sz="3600" b="1" dirty="0">
                <a:solidFill>
                  <a:srgbClr val="C00000"/>
                </a:solidFill>
              </a:rPr>
              <a:t>bilan N1 (2025)</a:t>
            </a:r>
            <a:endParaRPr lang="fr-FR" sz="3600" dirty="0">
              <a:solidFill>
                <a:srgbClr val="C00000"/>
              </a:solidFill>
            </a:endParaRPr>
          </a:p>
        </p:txBody>
      </p:sp>
    </p:spTree>
    <p:extLst>
      <p:ext uri="{BB962C8B-B14F-4D97-AF65-F5344CB8AC3E}">
        <p14:creationId xmlns:p14="http://schemas.microsoft.com/office/powerpoint/2010/main" val="1925921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3aff43def1a_1_73"/>
          <p:cNvSpPr txBox="1"/>
          <p:nvPr/>
        </p:nvSpPr>
        <p:spPr>
          <a:xfrm rot="-5400000">
            <a:off x="-3064950" y="3064838"/>
            <a:ext cx="6853200" cy="7233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24" name="Google Shape;324;g3aff43def1a_1_73"/>
          <p:cNvSpPr txBox="1"/>
          <p:nvPr/>
        </p:nvSpPr>
        <p:spPr>
          <a:xfrm>
            <a:off x="835162" y="246348"/>
            <a:ext cx="111729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a:solidFill>
                  <a:srgbClr val="1E156F"/>
                </a:solidFill>
                <a:latin typeface="Calibri"/>
                <a:ea typeface="Calibri"/>
                <a:cs typeface="Calibri"/>
                <a:sym typeface="Calibri"/>
              </a:rPr>
              <a:t>SA.LI.N. II  : rétro 2025, en quelques images…</a:t>
            </a:r>
            <a:endParaRPr/>
          </a:p>
        </p:txBody>
      </p:sp>
      <p:pic>
        <p:nvPicPr>
          <p:cNvPr id="325" name="Google Shape;325;g3aff43def1a_1_73"/>
          <p:cNvPicPr preferRelativeResize="0"/>
          <p:nvPr/>
        </p:nvPicPr>
        <p:blipFill rotWithShape="1">
          <a:blip r:embed="rId3">
            <a:alphaModFix/>
          </a:blip>
          <a:srcRect/>
          <a:stretch/>
        </p:blipFill>
        <p:spPr>
          <a:xfrm rot="5400000">
            <a:off x="4804205" y="3353719"/>
            <a:ext cx="1907228" cy="920253"/>
          </a:xfrm>
          <a:prstGeom prst="rect">
            <a:avLst/>
          </a:prstGeom>
          <a:noFill/>
          <a:ln>
            <a:noFill/>
          </a:ln>
        </p:spPr>
      </p:pic>
      <p:pic>
        <p:nvPicPr>
          <p:cNvPr id="326" name="Google Shape;326;g3aff43def1a_1_73"/>
          <p:cNvPicPr preferRelativeResize="0"/>
          <p:nvPr/>
        </p:nvPicPr>
        <p:blipFill rotWithShape="1">
          <a:blip r:embed="rId4">
            <a:alphaModFix/>
          </a:blip>
          <a:srcRect/>
          <a:stretch/>
        </p:blipFill>
        <p:spPr>
          <a:xfrm rot="5400000">
            <a:off x="4802712" y="5331047"/>
            <a:ext cx="1910214" cy="920253"/>
          </a:xfrm>
          <a:prstGeom prst="rect">
            <a:avLst/>
          </a:prstGeom>
          <a:noFill/>
          <a:ln>
            <a:noFill/>
          </a:ln>
        </p:spPr>
      </p:pic>
      <p:pic>
        <p:nvPicPr>
          <p:cNvPr id="327" name="Google Shape;327;g3aff43def1a_1_73"/>
          <p:cNvPicPr preferRelativeResize="0"/>
          <p:nvPr/>
        </p:nvPicPr>
        <p:blipFill rotWithShape="1">
          <a:blip r:embed="rId5">
            <a:alphaModFix/>
          </a:blip>
          <a:srcRect/>
          <a:stretch/>
        </p:blipFill>
        <p:spPr>
          <a:xfrm>
            <a:off x="1013012" y="892654"/>
            <a:ext cx="4213411" cy="1898952"/>
          </a:xfrm>
          <a:prstGeom prst="rect">
            <a:avLst/>
          </a:prstGeom>
          <a:noFill/>
          <a:ln>
            <a:noFill/>
          </a:ln>
        </p:spPr>
      </p:pic>
      <p:pic>
        <p:nvPicPr>
          <p:cNvPr id="328" name="Google Shape;328;g3aff43def1a_1_73"/>
          <p:cNvPicPr preferRelativeResize="0"/>
          <p:nvPr/>
        </p:nvPicPr>
        <p:blipFill rotWithShape="1">
          <a:blip r:embed="rId6">
            <a:alphaModFix/>
          </a:blip>
          <a:srcRect/>
          <a:stretch/>
        </p:blipFill>
        <p:spPr>
          <a:xfrm>
            <a:off x="1006706" y="4838856"/>
            <a:ext cx="4226024" cy="1904635"/>
          </a:xfrm>
          <a:prstGeom prst="rect">
            <a:avLst/>
          </a:prstGeom>
          <a:noFill/>
          <a:ln>
            <a:noFill/>
          </a:ln>
        </p:spPr>
      </p:pic>
      <p:pic>
        <p:nvPicPr>
          <p:cNvPr id="329" name="Google Shape;329;g3aff43def1a_1_73"/>
          <p:cNvPicPr preferRelativeResize="0"/>
          <p:nvPr/>
        </p:nvPicPr>
        <p:blipFill rotWithShape="1">
          <a:blip r:embed="rId7">
            <a:alphaModFix/>
          </a:blip>
          <a:srcRect/>
          <a:stretch/>
        </p:blipFill>
        <p:spPr>
          <a:xfrm>
            <a:off x="1026355" y="2869378"/>
            <a:ext cx="4191186" cy="1888935"/>
          </a:xfrm>
          <a:prstGeom prst="rect">
            <a:avLst/>
          </a:prstGeom>
          <a:noFill/>
          <a:ln>
            <a:noFill/>
          </a:ln>
        </p:spPr>
      </p:pic>
      <p:pic>
        <p:nvPicPr>
          <p:cNvPr id="330" name="Google Shape;330;g3aff43def1a_1_73"/>
          <p:cNvPicPr preferRelativeResize="0"/>
          <p:nvPr/>
        </p:nvPicPr>
        <p:blipFill rotWithShape="1">
          <a:blip r:embed="rId8">
            <a:alphaModFix/>
          </a:blip>
          <a:srcRect/>
          <a:stretch/>
        </p:blipFill>
        <p:spPr>
          <a:xfrm rot="5400000">
            <a:off x="5790577" y="5331047"/>
            <a:ext cx="1903070" cy="920253"/>
          </a:xfrm>
          <a:prstGeom prst="rect">
            <a:avLst/>
          </a:prstGeom>
          <a:noFill/>
          <a:ln>
            <a:noFill/>
          </a:ln>
        </p:spPr>
      </p:pic>
      <p:pic>
        <p:nvPicPr>
          <p:cNvPr id="331" name="Google Shape;331;g3aff43def1a_1_73"/>
          <p:cNvPicPr preferRelativeResize="0"/>
          <p:nvPr/>
        </p:nvPicPr>
        <p:blipFill rotWithShape="1">
          <a:blip r:embed="rId9">
            <a:alphaModFix/>
          </a:blip>
          <a:srcRect/>
          <a:stretch/>
        </p:blipFill>
        <p:spPr>
          <a:xfrm rot="5400000">
            <a:off x="5787228" y="3354105"/>
            <a:ext cx="1908995" cy="919480"/>
          </a:xfrm>
          <a:prstGeom prst="rect">
            <a:avLst/>
          </a:prstGeom>
          <a:noFill/>
          <a:ln>
            <a:noFill/>
          </a:ln>
        </p:spPr>
      </p:pic>
      <p:pic>
        <p:nvPicPr>
          <p:cNvPr id="332" name="Google Shape;332;g3aff43def1a_1_73"/>
          <p:cNvPicPr preferRelativeResize="0"/>
          <p:nvPr/>
        </p:nvPicPr>
        <p:blipFill rotWithShape="1">
          <a:blip r:embed="rId10">
            <a:alphaModFix/>
          </a:blip>
          <a:srcRect/>
          <a:stretch/>
        </p:blipFill>
        <p:spPr>
          <a:xfrm rot="5400000">
            <a:off x="6772934" y="3354067"/>
            <a:ext cx="1915987" cy="919557"/>
          </a:xfrm>
          <a:prstGeom prst="rect">
            <a:avLst/>
          </a:prstGeom>
          <a:noFill/>
          <a:ln>
            <a:noFill/>
          </a:ln>
        </p:spPr>
      </p:pic>
      <p:pic>
        <p:nvPicPr>
          <p:cNvPr id="333" name="Google Shape;333;g3aff43def1a_1_73"/>
          <p:cNvPicPr preferRelativeResize="0"/>
          <p:nvPr/>
        </p:nvPicPr>
        <p:blipFill rotWithShape="1">
          <a:blip r:embed="rId11">
            <a:alphaModFix/>
          </a:blip>
          <a:srcRect/>
          <a:stretch/>
        </p:blipFill>
        <p:spPr>
          <a:xfrm rot="5400000">
            <a:off x="6746500" y="5360714"/>
            <a:ext cx="1910216" cy="860918"/>
          </a:xfrm>
          <a:prstGeom prst="rect">
            <a:avLst/>
          </a:prstGeom>
          <a:noFill/>
          <a:ln>
            <a:noFill/>
          </a:ln>
        </p:spPr>
      </p:pic>
      <p:pic>
        <p:nvPicPr>
          <p:cNvPr id="334" name="Google Shape;334;g3aff43def1a_1_73"/>
          <p:cNvPicPr preferRelativeResize="0"/>
          <p:nvPr/>
        </p:nvPicPr>
        <p:blipFill rotWithShape="1">
          <a:blip r:embed="rId12">
            <a:alphaModFix/>
          </a:blip>
          <a:srcRect/>
          <a:stretch/>
        </p:blipFill>
        <p:spPr>
          <a:xfrm rot="5400000">
            <a:off x="5778170" y="1390838"/>
            <a:ext cx="1910216" cy="902585"/>
          </a:xfrm>
          <a:prstGeom prst="rect">
            <a:avLst/>
          </a:prstGeom>
          <a:noFill/>
          <a:ln>
            <a:noFill/>
          </a:ln>
        </p:spPr>
      </p:pic>
      <p:pic>
        <p:nvPicPr>
          <p:cNvPr id="335" name="Google Shape;335;g3aff43def1a_1_73"/>
          <p:cNvPicPr preferRelativeResize="0"/>
          <p:nvPr/>
        </p:nvPicPr>
        <p:blipFill rotWithShape="1">
          <a:blip r:embed="rId13">
            <a:alphaModFix/>
          </a:blip>
          <a:srcRect/>
          <a:stretch/>
        </p:blipFill>
        <p:spPr>
          <a:xfrm rot="5400000">
            <a:off x="6767274" y="1390898"/>
            <a:ext cx="1910216" cy="902466"/>
          </a:xfrm>
          <a:prstGeom prst="rect">
            <a:avLst/>
          </a:prstGeom>
          <a:noFill/>
          <a:ln>
            <a:noFill/>
          </a:ln>
        </p:spPr>
      </p:pic>
      <p:pic>
        <p:nvPicPr>
          <p:cNvPr id="336" name="Google Shape;336;g3aff43def1a_1_73"/>
          <p:cNvPicPr preferRelativeResize="0"/>
          <p:nvPr/>
        </p:nvPicPr>
        <p:blipFill rotWithShape="1">
          <a:blip r:embed="rId14">
            <a:alphaModFix/>
          </a:blip>
          <a:srcRect/>
          <a:stretch/>
        </p:blipFill>
        <p:spPr>
          <a:xfrm rot="5400000">
            <a:off x="4801241" y="1382003"/>
            <a:ext cx="1913156" cy="920254"/>
          </a:xfrm>
          <a:prstGeom prst="rect">
            <a:avLst/>
          </a:prstGeom>
          <a:noFill/>
          <a:ln>
            <a:noFill/>
          </a:ln>
        </p:spPr>
      </p:pic>
      <p:sp>
        <p:nvSpPr>
          <p:cNvPr id="337" name="Google Shape;337;g3aff43def1a_1_73"/>
          <p:cNvSpPr txBox="1">
            <a:spLocks noGrp="1"/>
          </p:cNvSpPr>
          <p:nvPr>
            <p:ph type="sldNum" idx="12"/>
          </p:nvPr>
        </p:nvSpPr>
        <p:spPr>
          <a:xfrm>
            <a:off x="0" y="6412105"/>
            <a:ext cx="700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23</a:t>
            </a:fld>
            <a:endParaRPr/>
          </a:p>
        </p:txBody>
      </p:sp>
      <p:pic>
        <p:nvPicPr>
          <p:cNvPr id="338" name="Google Shape;338;g3aff43def1a_1_73"/>
          <p:cNvPicPr preferRelativeResize="0"/>
          <p:nvPr/>
        </p:nvPicPr>
        <p:blipFill>
          <a:blip r:embed="rId15">
            <a:alphaModFix/>
          </a:blip>
          <a:stretch>
            <a:fillRect/>
          </a:stretch>
        </p:blipFill>
        <p:spPr>
          <a:xfrm>
            <a:off x="8245006" y="1681425"/>
            <a:ext cx="4039699" cy="4057175"/>
          </a:xfrm>
          <a:prstGeom prst="rect">
            <a:avLst/>
          </a:prstGeom>
          <a:noFill/>
          <a:ln>
            <a:noFill/>
          </a:ln>
        </p:spPr>
      </p:pic>
    </p:spTree>
    <p:extLst>
      <p:ext uri="{BB962C8B-B14F-4D97-AF65-F5344CB8AC3E}">
        <p14:creationId xmlns:p14="http://schemas.microsoft.com/office/powerpoint/2010/main" val="488222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3aff43def1a_1_73"/>
          <p:cNvSpPr txBox="1"/>
          <p:nvPr/>
        </p:nvSpPr>
        <p:spPr>
          <a:xfrm rot="-5400000">
            <a:off x="-3064950" y="3064838"/>
            <a:ext cx="6853200" cy="7233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24" name="Google Shape;324;g3aff43def1a_1_73"/>
          <p:cNvSpPr txBox="1"/>
          <p:nvPr/>
        </p:nvSpPr>
        <p:spPr>
          <a:xfrm>
            <a:off x="835162" y="246348"/>
            <a:ext cx="111729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a:solidFill>
                  <a:srgbClr val="1E156F"/>
                </a:solidFill>
                <a:latin typeface="Calibri"/>
                <a:ea typeface="Calibri"/>
                <a:cs typeface="Calibri"/>
                <a:sym typeface="Calibri"/>
              </a:rPr>
              <a:t>SA.LI.N. II  : rétro 2025, en quelques images…</a:t>
            </a:r>
            <a:endParaRPr/>
          </a:p>
        </p:txBody>
      </p:sp>
      <p:pic>
        <p:nvPicPr>
          <p:cNvPr id="325" name="Google Shape;325;g3aff43def1a_1_73"/>
          <p:cNvPicPr preferRelativeResize="0"/>
          <p:nvPr/>
        </p:nvPicPr>
        <p:blipFill rotWithShape="1">
          <a:blip r:embed="rId3">
            <a:alphaModFix/>
          </a:blip>
          <a:srcRect/>
          <a:stretch/>
        </p:blipFill>
        <p:spPr>
          <a:xfrm rot="5400000">
            <a:off x="4804205" y="3353719"/>
            <a:ext cx="1907228" cy="920253"/>
          </a:xfrm>
          <a:prstGeom prst="rect">
            <a:avLst/>
          </a:prstGeom>
          <a:noFill/>
          <a:ln>
            <a:noFill/>
          </a:ln>
        </p:spPr>
      </p:pic>
      <p:pic>
        <p:nvPicPr>
          <p:cNvPr id="326" name="Google Shape;326;g3aff43def1a_1_73"/>
          <p:cNvPicPr preferRelativeResize="0"/>
          <p:nvPr/>
        </p:nvPicPr>
        <p:blipFill rotWithShape="1">
          <a:blip r:embed="rId4">
            <a:alphaModFix/>
          </a:blip>
          <a:srcRect/>
          <a:stretch/>
        </p:blipFill>
        <p:spPr>
          <a:xfrm rot="5400000">
            <a:off x="4802712" y="5331047"/>
            <a:ext cx="1910214" cy="920253"/>
          </a:xfrm>
          <a:prstGeom prst="rect">
            <a:avLst/>
          </a:prstGeom>
          <a:noFill/>
          <a:ln>
            <a:noFill/>
          </a:ln>
        </p:spPr>
      </p:pic>
      <p:pic>
        <p:nvPicPr>
          <p:cNvPr id="327" name="Google Shape;327;g3aff43def1a_1_73"/>
          <p:cNvPicPr preferRelativeResize="0"/>
          <p:nvPr/>
        </p:nvPicPr>
        <p:blipFill rotWithShape="1">
          <a:blip r:embed="rId5">
            <a:alphaModFix/>
          </a:blip>
          <a:srcRect/>
          <a:stretch/>
        </p:blipFill>
        <p:spPr>
          <a:xfrm>
            <a:off x="1013012" y="892654"/>
            <a:ext cx="4213411" cy="1898952"/>
          </a:xfrm>
          <a:prstGeom prst="rect">
            <a:avLst/>
          </a:prstGeom>
          <a:noFill/>
          <a:ln>
            <a:noFill/>
          </a:ln>
        </p:spPr>
      </p:pic>
      <p:pic>
        <p:nvPicPr>
          <p:cNvPr id="328" name="Google Shape;328;g3aff43def1a_1_73"/>
          <p:cNvPicPr preferRelativeResize="0"/>
          <p:nvPr/>
        </p:nvPicPr>
        <p:blipFill rotWithShape="1">
          <a:blip r:embed="rId6">
            <a:alphaModFix/>
          </a:blip>
          <a:srcRect/>
          <a:stretch/>
        </p:blipFill>
        <p:spPr>
          <a:xfrm>
            <a:off x="1006706" y="4838856"/>
            <a:ext cx="4226024" cy="1904635"/>
          </a:xfrm>
          <a:prstGeom prst="rect">
            <a:avLst/>
          </a:prstGeom>
          <a:noFill/>
          <a:ln>
            <a:noFill/>
          </a:ln>
        </p:spPr>
      </p:pic>
      <p:pic>
        <p:nvPicPr>
          <p:cNvPr id="329" name="Google Shape;329;g3aff43def1a_1_73"/>
          <p:cNvPicPr preferRelativeResize="0"/>
          <p:nvPr/>
        </p:nvPicPr>
        <p:blipFill rotWithShape="1">
          <a:blip r:embed="rId7">
            <a:alphaModFix/>
          </a:blip>
          <a:srcRect/>
          <a:stretch/>
        </p:blipFill>
        <p:spPr>
          <a:xfrm>
            <a:off x="1026355" y="2869378"/>
            <a:ext cx="4191186" cy="1888935"/>
          </a:xfrm>
          <a:prstGeom prst="rect">
            <a:avLst/>
          </a:prstGeom>
          <a:noFill/>
          <a:ln>
            <a:noFill/>
          </a:ln>
        </p:spPr>
      </p:pic>
      <p:pic>
        <p:nvPicPr>
          <p:cNvPr id="330" name="Google Shape;330;g3aff43def1a_1_73"/>
          <p:cNvPicPr preferRelativeResize="0"/>
          <p:nvPr/>
        </p:nvPicPr>
        <p:blipFill rotWithShape="1">
          <a:blip r:embed="rId8">
            <a:alphaModFix/>
          </a:blip>
          <a:srcRect/>
          <a:stretch/>
        </p:blipFill>
        <p:spPr>
          <a:xfrm rot="5400000">
            <a:off x="5790577" y="5331047"/>
            <a:ext cx="1903070" cy="920253"/>
          </a:xfrm>
          <a:prstGeom prst="rect">
            <a:avLst/>
          </a:prstGeom>
          <a:noFill/>
          <a:ln>
            <a:noFill/>
          </a:ln>
        </p:spPr>
      </p:pic>
      <p:pic>
        <p:nvPicPr>
          <p:cNvPr id="331" name="Google Shape;331;g3aff43def1a_1_73"/>
          <p:cNvPicPr preferRelativeResize="0"/>
          <p:nvPr/>
        </p:nvPicPr>
        <p:blipFill rotWithShape="1">
          <a:blip r:embed="rId9">
            <a:alphaModFix/>
          </a:blip>
          <a:srcRect/>
          <a:stretch/>
        </p:blipFill>
        <p:spPr>
          <a:xfrm rot="5400000">
            <a:off x="5787228" y="3354105"/>
            <a:ext cx="1908995" cy="919480"/>
          </a:xfrm>
          <a:prstGeom prst="rect">
            <a:avLst/>
          </a:prstGeom>
          <a:noFill/>
          <a:ln>
            <a:noFill/>
          </a:ln>
        </p:spPr>
      </p:pic>
      <p:pic>
        <p:nvPicPr>
          <p:cNvPr id="332" name="Google Shape;332;g3aff43def1a_1_73"/>
          <p:cNvPicPr preferRelativeResize="0"/>
          <p:nvPr/>
        </p:nvPicPr>
        <p:blipFill rotWithShape="1">
          <a:blip r:embed="rId10">
            <a:alphaModFix/>
          </a:blip>
          <a:srcRect/>
          <a:stretch/>
        </p:blipFill>
        <p:spPr>
          <a:xfrm rot="5400000">
            <a:off x="6772934" y="3354067"/>
            <a:ext cx="1915987" cy="919557"/>
          </a:xfrm>
          <a:prstGeom prst="rect">
            <a:avLst/>
          </a:prstGeom>
          <a:noFill/>
          <a:ln>
            <a:noFill/>
          </a:ln>
        </p:spPr>
      </p:pic>
      <p:pic>
        <p:nvPicPr>
          <p:cNvPr id="333" name="Google Shape;333;g3aff43def1a_1_73"/>
          <p:cNvPicPr preferRelativeResize="0"/>
          <p:nvPr/>
        </p:nvPicPr>
        <p:blipFill rotWithShape="1">
          <a:blip r:embed="rId11">
            <a:alphaModFix/>
          </a:blip>
          <a:srcRect/>
          <a:stretch/>
        </p:blipFill>
        <p:spPr>
          <a:xfrm rot="5400000">
            <a:off x="6746500" y="5360714"/>
            <a:ext cx="1910216" cy="860918"/>
          </a:xfrm>
          <a:prstGeom prst="rect">
            <a:avLst/>
          </a:prstGeom>
          <a:noFill/>
          <a:ln>
            <a:noFill/>
          </a:ln>
        </p:spPr>
      </p:pic>
      <p:pic>
        <p:nvPicPr>
          <p:cNvPr id="334" name="Google Shape;334;g3aff43def1a_1_73"/>
          <p:cNvPicPr preferRelativeResize="0"/>
          <p:nvPr/>
        </p:nvPicPr>
        <p:blipFill rotWithShape="1">
          <a:blip r:embed="rId12">
            <a:alphaModFix/>
          </a:blip>
          <a:srcRect/>
          <a:stretch/>
        </p:blipFill>
        <p:spPr>
          <a:xfrm rot="5400000">
            <a:off x="5778170" y="1390838"/>
            <a:ext cx="1910216" cy="902585"/>
          </a:xfrm>
          <a:prstGeom prst="rect">
            <a:avLst/>
          </a:prstGeom>
          <a:noFill/>
          <a:ln>
            <a:noFill/>
          </a:ln>
        </p:spPr>
      </p:pic>
      <p:pic>
        <p:nvPicPr>
          <p:cNvPr id="335" name="Google Shape;335;g3aff43def1a_1_73"/>
          <p:cNvPicPr preferRelativeResize="0"/>
          <p:nvPr/>
        </p:nvPicPr>
        <p:blipFill rotWithShape="1">
          <a:blip r:embed="rId13">
            <a:alphaModFix/>
          </a:blip>
          <a:srcRect/>
          <a:stretch/>
        </p:blipFill>
        <p:spPr>
          <a:xfrm rot="5400000">
            <a:off x="6767274" y="1390898"/>
            <a:ext cx="1910216" cy="902466"/>
          </a:xfrm>
          <a:prstGeom prst="rect">
            <a:avLst/>
          </a:prstGeom>
          <a:noFill/>
          <a:ln>
            <a:noFill/>
          </a:ln>
        </p:spPr>
      </p:pic>
      <p:pic>
        <p:nvPicPr>
          <p:cNvPr id="336" name="Google Shape;336;g3aff43def1a_1_73"/>
          <p:cNvPicPr preferRelativeResize="0"/>
          <p:nvPr/>
        </p:nvPicPr>
        <p:blipFill rotWithShape="1">
          <a:blip r:embed="rId14">
            <a:alphaModFix/>
          </a:blip>
          <a:srcRect/>
          <a:stretch/>
        </p:blipFill>
        <p:spPr>
          <a:xfrm rot="5400000">
            <a:off x="4801241" y="1382003"/>
            <a:ext cx="1913156" cy="920254"/>
          </a:xfrm>
          <a:prstGeom prst="rect">
            <a:avLst/>
          </a:prstGeom>
          <a:noFill/>
          <a:ln>
            <a:noFill/>
          </a:ln>
        </p:spPr>
      </p:pic>
      <p:sp>
        <p:nvSpPr>
          <p:cNvPr id="337" name="Google Shape;337;g3aff43def1a_1_73"/>
          <p:cNvSpPr txBox="1">
            <a:spLocks noGrp="1"/>
          </p:cNvSpPr>
          <p:nvPr>
            <p:ph type="sldNum" idx="12"/>
          </p:nvPr>
        </p:nvSpPr>
        <p:spPr>
          <a:xfrm>
            <a:off x="0" y="6412105"/>
            <a:ext cx="700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24</a:t>
            </a:fld>
            <a:endParaRPr/>
          </a:p>
        </p:txBody>
      </p:sp>
      <p:pic>
        <p:nvPicPr>
          <p:cNvPr id="338" name="Google Shape;338;g3aff43def1a_1_73"/>
          <p:cNvPicPr preferRelativeResize="0"/>
          <p:nvPr/>
        </p:nvPicPr>
        <p:blipFill>
          <a:blip r:embed="rId15">
            <a:alphaModFix/>
          </a:blip>
          <a:stretch>
            <a:fillRect/>
          </a:stretch>
        </p:blipFill>
        <p:spPr>
          <a:xfrm>
            <a:off x="8245006" y="1681425"/>
            <a:ext cx="4039699" cy="4057175"/>
          </a:xfrm>
          <a:prstGeom prst="rect">
            <a:avLst/>
          </a:prstGeom>
          <a:noFill/>
          <a:ln>
            <a:noFill/>
          </a:ln>
        </p:spPr>
      </p:pic>
      <p:pic>
        <p:nvPicPr>
          <p:cNvPr id="2" name="Imag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474720" y="97941"/>
            <a:ext cx="4698895" cy="6644768"/>
          </a:xfrm>
          <a:prstGeom prst="rect">
            <a:avLst/>
          </a:prstGeom>
          <a:ln>
            <a:noFill/>
          </a:ln>
          <a:effectLst>
            <a:outerShdw blurRad="292100" dist="139700" dir="2700000" algn="tl" rotWithShape="0">
              <a:srgbClr val="333333">
                <a:alpha val="65000"/>
              </a:srgbClr>
            </a:outerShdw>
          </a:effectLst>
        </p:spPr>
      </p:pic>
      <p:sp>
        <p:nvSpPr>
          <p:cNvPr id="19" name="Rectangle 18"/>
          <p:cNvSpPr/>
          <p:nvPr/>
        </p:nvSpPr>
        <p:spPr>
          <a:xfrm>
            <a:off x="3452220" y="97941"/>
            <a:ext cx="4710781" cy="6644768"/>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1594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5603" y="1339309"/>
            <a:ext cx="3786189" cy="5354099"/>
          </a:xfrm>
          <a:prstGeom prst="rect">
            <a:avLst/>
          </a:prstGeom>
          <a:ln>
            <a:noFill/>
          </a:ln>
          <a:effectLst>
            <a:outerShdw blurRad="292100" dist="139700" dir="2700000" algn="tl" rotWithShape="0">
              <a:srgbClr val="333333">
                <a:alpha val="65000"/>
              </a:srgbClr>
            </a:outerShdw>
          </a:effectLst>
        </p:spPr>
      </p:pic>
      <p:sp>
        <p:nvSpPr>
          <p:cNvPr id="466" name="Google Shape;466;p22"/>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67" name="Google Shape;467;p22"/>
          <p:cNvSpPr/>
          <p:nvPr/>
        </p:nvSpPr>
        <p:spPr>
          <a:xfrm>
            <a:off x="769975" y="1592250"/>
            <a:ext cx="7587000" cy="50859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dirty="0">
                <a:solidFill>
                  <a:srgbClr val="1E156F"/>
                </a:solidFill>
                <a:latin typeface="Calibri"/>
                <a:ea typeface="Calibri"/>
                <a:cs typeface="Calibri"/>
                <a:sym typeface="Calibri"/>
              </a:rPr>
              <a:t>Tester et évaluer des </a:t>
            </a:r>
            <a:r>
              <a:rPr lang="fr-FR" sz="2000" b="1" dirty="0">
                <a:solidFill>
                  <a:srgbClr val="1E156F"/>
                </a:solidFill>
                <a:latin typeface="Calibri"/>
                <a:ea typeface="Calibri"/>
                <a:cs typeface="Calibri"/>
                <a:sym typeface="Calibri"/>
              </a:rPr>
              <a:t>solutions de gestion adaptatives des milieux naturels en contexte de nappe et de sols salés et de changement climatique  </a:t>
            </a:r>
            <a:r>
              <a:rPr lang="fr-FR" sz="2000" dirty="0">
                <a:solidFill>
                  <a:srgbClr val="1E156F"/>
                </a:solidFill>
                <a:latin typeface="Calibri"/>
                <a:ea typeface="Calibri"/>
                <a:cs typeface="Calibri"/>
                <a:sym typeface="Calibri"/>
              </a:rPr>
              <a:t>…</a:t>
            </a:r>
            <a:endParaRPr dirty="0"/>
          </a:p>
          <a:p>
            <a:pPr marL="0" marR="0" lvl="0" indent="0" algn="l" rtl="0">
              <a:spcBef>
                <a:spcPts val="0"/>
              </a:spcBef>
              <a:spcAft>
                <a:spcPts val="0"/>
              </a:spcAft>
              <a:buNone/>
            </a:pPr>
            <a:endParaRPr sz="1600" b="1" dirty="0">
              <a:solidFill>
                <a:srgbClr val="1E156F"/>
              </a:solidFill>
              <a:latin typeface="Calibri"/>
              <a:ea typeface="Calibri"/>
              <a:cs typeface="Calibri"/>
              <a:sym typeface="Calibri"/>
            </a:endParaRPr>
          </a:p>
          <a:p>
            <a:pPr marL="0" marR="0" lvl="0" indent="0" algn="l" rtl="0">
              <a:spcBef>
                <a:spcPts val="0"/>
              </a:spcBef>
              <a:spcAft>
                <a:spcPts val="0"/>
              </a:spcAft>
              <a:buNone/>
            </a:pPr>
            <a:r>
              <a:rPr lang="fr-FR" sz="2000" b="1" dirty="0">
                <a:solidFill>
                  <a:srgbClr val="002060"/>
                </a:solidFill>
                <a:latin typeface="Calibri"/>
                <a:ea typeface="Calibri"/>
                <a:cs typeface="Calibri"/>
                <a:sym typeface="Calibri"/>
              </a:rPr>
              <a:t>Réseau de « parcelles » ou « groupement de parcelles » naturelles gérées et non gérées</a:t>
            </a:r>
            <a:r>
              <a:rPr lang="fr-FR" sz="1000" i="1" dirty="0">
                <a:solidFill>
                  <a:schemeClr val="dk1"/>
                </a:solidFill>
                <a:latin typeface="Calibri"/>
                <a:ea typeface="Calibri"/>
                <a:cs typeface="Calibri"/>
                <a:sym typeface="Calibri"/>
              </a:rPr>
              <a:t> </a:t>
            </a:r>
            <a:r>
              <a:rPr lang="fr-FR" sz="2000" b="1" dirty="0">
                <a:solidFill>
                  <a:srgbClr val="1E156F"/>
                </a:solidFill>
                <a:latin typeface="Calibri"/>
                <a:ea typeface="Calibri"/>
                <a:cs typeface="Calibri"/>
                <a:sym typeface="Calibri"/>
              </a:rPr>
              <a:t> </a:t>
            </a:r>
            <a:r>
              <a:rPr lang="fr-FR" sz="1600" dirty="0">
                <a:solidFill>
                  <a:srgbClr val="1E156F"/>
                </a:solidFill>
                <a:latin typeface="Calibri"/>
                <a:ea typeface="Calibri"/>
                <a:cs typeface="Calibri"/>
                <a:sym typeface="Calibri"/>
              </a:rPr>
              <a:t>pour : </a:t>
            </a:r>
            <a:endParaRPr dirty="0"/>
          </a:p>
          <a:p>
            <a:pPr marL="0" marR="0" lvl="0" indent="0" algn="l" rtl="0">
              <a:spcBef>
                <a:spcPts val="0"/>
              </a:spcBef>
              <a:spcAft>
                <a:spcPts val="0"/>
              </a:spcAft>
              <a:buNone/>
            </a:pPr>
            <a:endParaRPr sz="105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dirty="0">
                <a:solidFill>
                  <a:srgbClr val="1E156F"/>
                </a:solidFill>
                <a:latin typeface="Calibri"/>
                <a:ea typeface="Calibri"/>
                <a:cs typeface="Calibri"/>
                <a:sym typeface="Calibri"/>
              </a:rPr>
              <a:t>-&gt; </a:t>
            </a:r>
            <a:r>
              <a:rPr lang="fr-FR" sz="2000" i="1" dirty="0">
                <a:solidFill>
                  <a:schemeClr val="dk1"/>
                </a:solidFill>
                <a:latin typeface="Calibri"/>
                <a:ea typeface="Calibri"/>
                <a:cs typeface="Calibri"/>
                <a:sym typeface="Calibri"/>
              </a:rPr>
              <a:t>comprendre les relations entre communautés végétales et conditions </a:t>
            </a:r>
            <a:r>
              <a:rPr lang="fr-FR" sz="2000" i="1" dirty="0" err="1">
                <a:solidFill>
                  <a:schemeClr val="dk1"/>
                </a:solidFill>
                <a:latin typeface="Calibri"/>
                <a:ea typeface="Calibri"/>
                <a:cs typeface="Calibri"/>
                <a:sym typeface="Calibri"/>
              </a:rPr>
              <a:t>hydro-salines</a:t>
            </a:r>
            <a:r>
              <a:rPr lang="fr-FR" sz="2000" i="1" dirty="0">
                <a:solidFill>
                  <a:schemeClr val="dk1"/>
                </a:solidFill>
                <a:latin typeface="Calibri"/>
                <a:ea typeface="Calibri"/>
                <a:cs typeface="Calibri"/>
                <a:sym typeface="Calibri"/>
              </a:rPr>
              <a:t> dans le sol</a:t>
            </a:r>
          </a:p>
          <a:p>
            <a:pPr lvl="0"/>
            <a:r>
              <a:rPr lang="fr-FR" sz="2000" dirty="0">
                <a:solidFill>
                  <a:srgbClr val="1E156F"/>
                </a:solidFill>
                <a:latin typeface="Calibri"/>
                <a:ea typeface="Calibri"/>
                <a:cs typeface="Calibri"/>
                <a:sym typeface="Calibri"/>
              </a:rPr>
              <a:t>-&gt;</a:t>
            </a:r>
            <a:r>
              <a:rPr lang="fr-FR" sz="2000" i="1" dirty="0">
                <a:solidFill>
                  <a:schemeClr val="dk1"/>
                </a:solidFill>
                <a:latin typeface="Calibri"/>
                <a:ea typeface="Calibri"/>
                <a:cs typeface="Calibri"/>
                <a:sym typeface="Calibri"/>
              </a:rPr>
              <a:t> définir les seuils de </a:t>
            </a:r>
            <a:r>
              <a:rPr lang="fr-FR" sz="2000" i="1" dirty="0" err="1">
                <a:solidFill>
                  <a:schemeClr val="dk1"/>
                </a:solidFill>
                <a:latin typeface="Calibri"/>
                <a:ea typeface="Calibri"/>
                <a:cs typeface="Calibri"/>
                <a:sym typeface="Calibri"/>
              </a:rPr>
              <a:t>devpt</a:t>
            </a:r>
            <a:r>
              <a:rPr lang="fr-FR" sz="2000" i="1" dirty="0">
                <a:solidFill>
                  <a:schemeClr val="dk1"/>
                </a:solidFill>
                <a:latin typeface="Calibri"/>
                <a:ea typeface="Calibri"/>
                <a:cs typeface="Calibri"/>
                <a:sym typeface="Calibri"/>
              </a:rPr>
              <a:t> des communautés végétales en terme de conditions </a:t>
            </a:r>
            <a:r>
              <a:rPr lang="fr-FR" sz="2000" i="1" dirty="0" err="1">
                <a:solidFill>
                  <a:schemeClr val="dk1"/>
                </a:solidFill>
                <a:latin typeface="Calibri"/>
                <a:ea typeface="Calibri"/>
                <a:cs typeface="Calibri"/>
                <a:sym typeface="Calibri"/>
              </a:rPr>
              <a:t>hydro-salines</a:t>
            </a:r>
            <a:r>
              <a:rPr lang="fr-FR" sz="2000" i="1" dirty="0">
                <a:solidFill>
                  <a:schemeClr val="dk1"/>
                </a:solidFill>
                <a:latin typeface="Calibri"/>
                <a:ea typeface="Calibri"/>
                <a:cs typeface="Calibri"/>
                <a:sym typeface="Calibri"/>
              </a:rPr>
              <a:t> du sol (espace, profondeur temps) ; </a:t>
            </a:r>
            <a:endParaRPr lang="fr-FR" sz="2000" dirty="0">
              <a:solidFill>
                <a:schemeClr val="dk1"/>
              </a:solidFill>
              <a:latin typeface="Calibri"/>
              <a:ea typeface="Calibri"/>
              <a:cs typeface="Calibri"/>
              <a:sym typeface="Calibri"/>
            </a:endParaRPr>
          </a:p>
          <a:p>
            <a:pPr lvl="0"/>
            <a:r>
              <a:rPr lang="fr-FR" sz="2000" dirty="0">
                <a:solidFill>
                  <a:srgbClr val="1E156F"/>
                </a:solidFill>
                <a:latin typeface="Calibri"/>
                <a:ea typeface="Calibri"/>
                <a:cs typeface="Calibri"/>
                <a:sym typeface="Calibri"/>
              </a:rPr>
              <a:t>-&gt; </a:t>
            </a:r>
            <a:r>
              <a:rPr lang="fr-FR" sz="2000" i="1" dirty="0">
                <a:solidFill>
                  <a:schemeClr val="dk1"/>
                </a:solidFill>
                <a:latin typeface="Calibri"/>
                <a:ea typeface="Calibri"/>
                <a:cs typeface="Calibri"/>
                <a:sym typeface="Calibri"/>
              </a:rPr>
              <a:t>déterminer les forçages des conditions </a:t>
            </a:r>
            <a:r>
              <a:rPr lang="fr-FR" sz="2000" i="1" dirty="0" err="1">
                <a:solidFill>
                  <a:schemeClr val="dk1"/>
                </a:solidFill>
                <a:latin typeface="Calibri"/>
                <a:ea typeface="Calibri"/>
                <a:cs typeface="Calibri"/>
                <a:sym typeface="Calibri"/>
              </a:rPr>
              <a:t>hydro-salines</a:t>
            </a:r>
            <a:r>
              <a:rPr lang="fr-FR" sz="2000" i="1" dirty="0">
                <a:solidFill>
                  <a:schemeClr val="dk1"/>
                </a:solidFill>
                <a:latin typeface="Calibri"/>
                <a:ea typeface="Calibri"/>
                <a:cs typeface="Calibri"/>
                <a:sym typeface="Calibri"/>
              </a:rPr>
              <a:t> dans le sol en relation avec la pression saline naturelle, les végétations et les modes de gestion</a:t>
            </a:r>
            <a:endParaRPr lang="fr-FR" sz="2000" dirty="0">
              <a:solidFill>
                <a:schemeClr val="dk1"/>
              </a:solidFill>
              <a:latin typeface="Calibri"/>
              <a:ea typeface="Calibri"/>
              <a:cs typeface="Calibri"/>
              <a:sym typeface="Calibri"/>
            </a:endParaRPr>
          </a:p>
          <a:p>
            <a:pPr lvl="0"/>
            <a:r>
              <a:rPr lang="fr-FR" sz="2000" dirty="0">
                <a:solidFill>
                  <a:srgbClr val="1E156F"/>
                </a:solidFill>
                <a:latin typeface="Calibri"/>
                <a:ea typeface="Calibri"/>
                <a:cs typeface="Calibri"/>
                <a:sym typeface="Calibri"/>
              </a:rPr>
              <a:t>-&gt; </a:t>
            </a:r>
            <a:r>
              <a:rPr lang="fr-FR" sz="2000" i="1" dirty="0">
                <a:solidFill>
                  <a:srgbClr val="1E156F"/>
                </a:solidFill>
                <a:latin typeface="Calibri"/>
                <a:ea typeface="Calibri"/>
                <a:cs typeface="Calibri"/>
                <a:sym typeface="Calibri"/>
              </a:rPr>
              <a:t>à terme, </a:t>
            </a:r>
            <a:r>
              <a:rPr lang="fr-FR" sz="2000" i="1" dirty="0">
                <a:solidFill>
                  <a:schemeClr val="dk1"/>
                </a:solidFill>
                <a:latin typeface="Calibri"/>
                <a:ea typeface="Calibri"/>
                <a:cs typeface="Calibri"/>
                <a:sym typeface="Calibri"/>
              </a:rPr>
              <a:t>scénariser les évolutions des forçages pour anticiper les apports d’eau en fonction d’objectifs de biodiversité végétale</a:t>
            </a:r>
            <a:endParaRPr sz="2000" i="1" dirty="0">
              <a:solidFill>
                <a:srgbClr val="1E156F"/>
              </a:solidFill>
              <a:latin typeface="Calibri"/>
              <a:ea typeface="Calibri"/>
              <a:cs typeface="Calibri"/>
              <a:sym typeface="Calibri"/>
            </a:endParaRPr>
          </a:p>
          <a:p>
            <a:pPr marL="0" marR="0" lvl="0" indent="0" algn="l" rtl="0">
              <a:spcBef>
                <a:spcPts val="0"/>
              </a:spcBef>
              <a:spcAft>
                <a:spcPts val="0"/>
              </a:spcAft>
              <a:buNone/>
            </a:pPr>
            <a:endParaRPr sz="1800" dirty="0">
              <a:solidFill>
                <a:srgbClr val="1E156F"/>
              </a:solidFill>
              <a:latin typeface="Calibri"/>
              <a:ea typeface="Calibri"/>
              <a:cs typeface="Calibri"/>
              <a:sym typeface="Calibri"/>
            </a:endParaRPr>
          </a:p>
        </p:txBody>
      </p:sp>
      <p:sp>
        <p:nvSpPr>
          <p:cNvPr id="468" name="Google Shape;468;p22"/>
          <p:cNvSpPr txBox="1"/>
          <p:nvPr/>
        </p:nvSpPr>
        <p:spPr>
          <a:xfrm>
            <a:off x="723276" y="246348"/>
            <a:ext cx="11468724"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800" b="1" dirty="0">
                <a:solidFill>
                  <a:srgbClr val="1E156F"/>
                </a:solidFill>
                <a:latin typeface="Calibri"/>
                <a:ea typeface="Calibri"/>
                <a:cs typeface="Calibri"/>
                <a:sym typeface="Calibri"/>
              </a:rPr>
              <a:t>Exemple : </a:t>
            </a:r>
            <a:r>
              <a:rPr lang="fr-FR" sz="2400" b="1" dirty="0">
                <a:solidFill>
                  <a:srgbClr val="C00000"/>
                </a:solidFill>
                <a:latin typeface="Calibri"/>
                <a:ea typeface="Calibri"/>
                <a:cs typeface="Calibri"/>
                <a:sym typeface="Calibri"/>
              </a:rPr>
              <a:t>Axe 2 – tâches 2.1 </a:t>
            </a:r>
            <a:r>
              <a:rPr lang="fr-FR" sz="2400" dirty="0">
                <a:solidFill>
                  <a:srgbClr val="C00000"/>
                </a:solidFill>
                <a:latin typeface="Calibri"/>
                <a:ea typeface="Calibri"/>
                <a:cs typeface="Calibri"/>
                <a:sym typeface="Calibri"/>
              </a:rPr>
              <a:t>/ Pilotage PNRNM / </a:t>
            </a:r>
            <a:r>
              <a:rPr lang="fr-FR" sz="2400" b="1" dirty="0">
                <a:solidFill>
                  <a:srgbClr val="C00000"/>
                </a:solidFill>
                <a:latin typeface="Calibri"/>
                <a:ea typeface="Calibri"/>
                <a:cs typeface="Calibri"/>
                <a:sym typeface="Calibri"/>
              </a:rPr>
              <a:t>Bilan 2025 - Perspectives 2026</a:t>
            </a:r>
            <a:endParaRPr dirty="0"/>
          </a:p>
          <a:p>
            <a:pPr marL="0" marR="0" lvl="0" indent="0" algn="l" rtl="0">
              <a:spcBef>
                <a:spcPts val="0"/>
              </a:spcBef>
              <a:spcAft>
                <a:spcPts val="0"/>
              </a:spcAft>
              <a:buNone/>
            </a:pPr>
            <a:r>
              <a:rPr lang="fr-FR" sz="2800" dirty="0">
                <a:solidFill>
                  <a:srgbClr val="1E156F"/>
                </a:solidFill>
                <a:latin typeface="Calibri"/>
                <a:ea typeface="Calibri"/>
                <a:cs typeface="Calibri"/>
                <a:sym typeface="Calibri"/>
              </a:rPr>
              <a:t>Evolution des espaces naturels </a:t>
            </a:r>
            <a:r>
              <a:rPr lang="fr-FR" sz="2400" i="1" dirty="0">
                <a:solidFill>
                  <a:srgbClr val="1E156F"/>
                </a:solidFill>
                <a:latin typeface="Calibri"/>
                <a:ea typeface="Calibri"/>
                <a:cs typeface="Calibri"/>
                <a:sym typeface="Calibri"/>
              </a:rPr>
              <a:t>(PNR / Institut Agro / </a:t>
            </a:r>
            <a:r>
              <a:rPr lang="fr-FR" sz="2400" i="1" dirty="0" err="1">
                <a:solidFill>
                  <a:srgbClr val="1E156F"/>
                </a:solidFill>
                <a:latin typeface="Calibri"/>
                <a:ea typeface="Calibri"/>
                <a:cs typeface="Calibri"/>
                <a:sym typeface="Calibri"/>
              </a:rPr>
              <a:t>collab</a:t>
            </a:r>
            <a:r>
              <a:rPr lang="fr-FR" sz="2400" i="1" dirty="0">
                <a:solidFill>
                  <a:srgbClr val="1E156F"/>
                </a:solidFill>
                <a:latin typeface="Calibri"/>
                <a:ea typeface="Calibri"/>
                <a:cs typeface="Calibri"/>
                <a:sym typeface="Calibri"/>
              </a:rPr>
              <a:t>. Tour du </a:t>
            </a:r>
            <a:r>
              <a:rPr lang="fr-FR" sz="2400" i="1" dirty="0" err="1">
                <a:solidFill>
                  <a:srgbClr val="1E156F"/>
                </a:solidFill>
                <a:latin typeface="Calibri"/>
                <a:ea typeface="Calibri"/>
                <a:cs typeface="Calibri"/>
                <a:sym typeface="Calibri"/>
              </a:rPr>
              <a:t>Valat</a:t>
            </a:r>
            <a:r>
              <a:rPr lang="fr-FR" sz="2400" i="1" dirty="0">
                <a:solidFill>
                  <a:srgbClr val="1E156F"/>
                </a:solidFill>
                <a:latin typeface="Calibri"/>
                <a:ea typeface="Calibri"/>
                <a:cs typeface="Calibri"/>
                <a:sym typeface="Calibri"/>
              </a:rPr>
              <a:t>, CBN) </a:t>
            </a:r>
            <a:endParaRPr sz="2400" b="1" dirty="0">
              <a:solidFill>
                <a:srgbClr val="1E156F"/>
              </a:solidFill>
              <a:latin typeface="Calibri"/>
              <a:ea typeface="Calibri"/>
              <a:cs typeface="Calibri"/>
              <a:sym typeface="Calibri"/>
            </a:endParaRPr>
          </a:p>
        </p:txBody>
      </p:sp>
      <p:sp>
        <p:nvSpPr>
          <p:cNvPr id="469" name="Google Shape;469;p22"/>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rot="16200000">
            <a:off x="-3064906" y="3054021"/>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Calibri" panose="020F0502020204030204" pitchFamily="34" charset="0"/>
              <a:cs typeface="Calibri" panose="020F0502020204030204" pitchFamily="34" charset="0"/>
            </a:endParaRPr>
          </a:p>
          <a:p>
            <a:pPr algn="ctr"/>
            <a:r>
              <a:rPr lang="fr-FR" sz="2100" b="1" dirty="0">
                <a:solidFill>
                  <a:schemeClr val="bg1"/>
                </a:solidFill>
                <a:latin typeface="Calibri" panose="020F0502020204030204" pitchFamily="34" charset="0"/>
                <a:cs typeface="Calibri" panose="020F0502020204030204" pitchFamily="34" charset="0"/>
              </a:rPr>
              <a:t>Programme S.A.Li.N. II (2024 – 2027)</a:t>
            </a:r>
          </a:p>
          <a:p>
            <a:pPr algn="ctr"/>
            <a:endParaRPr lang="fr-FR" sz="1000" b="1" dirty="0">
              <a:solidFill>
                <a:schemeClr val="bg1"/>
              </a:solidFill>
              <a:latin typeface="Calibri" panose="020F0502020204030204" pitchFamily="34" charset="0"/>
              <a:cs typeface="Calibri" panose="020F0502020204030204" pitchFamily="34" charset="0"/>
            </a:endParaRPr>
          </a:p>
        </p:txBody>
      </p:sp>
      <p:sp>
        <p:nvSpPr>
          <p:cNvPr id="5" name="Espace réservé du numéro de diapositive 4"/>
          <p:cNvSpPr>
            <a:spLocks noGrp="1"/>
          </p:cNvSpPr>
          <p:nvPr>
            <p:ph type="sldNum" sz="quarter" idx="12"/>
          </p:nvPr>
        </p:nvSpPr>
        <p:spPr/>
        <p:txBody>
          <a:bodyPr/>
          <a:lstStyle/>
          <a:p>
            <a:fld id="{0B97A39F-839E-C842-8419-60884DA38BAA}" type="slidenum">
              <a:rPr lang="fr-FR" smtClean="0">
                <a:latin typeface="Calibri" panose="020F0502020204030204" pitchFamily="34" charset="0"/>
                <a:cs typeface="Calibri" panose="020F0502020204030204" pitchFamily="34" charset="0"/>
              </a:rPr>
              <a:t>26</a:t>
            </a:fld>
            <a:endParaRPr lang="fr-FR" dirty="0">
              <a:latin typeface="Calibri" panose="020F0502020204030204" pitchFamily="34" charset="0"/>
              <a:cs typeface="Calibri" panose="020F0502020204030204" pitchFamily="34" charset="0"/>
            </a:endParaRPr>
          </a:p>
        </p:txBody>
      </p:sp>
      <p:sp>
        <p:nvSpPr>
          <p:cNvPr id="15" name="Rectangle 14"/>
          <p:cNvSpPr/>
          <p:nvPr/>
        </p:nvSpPr>
        <p:spPr>
          <a:xfrm>
            <a:off x="896728" y="1367265"/>
            <a:ext cx="6942446" cy="1292662"/>
          </a:xfrm>
          <a:prstGeom prst="rect">
            <a:avLst/>
          </a:prstGeom>
        </p:spPr>
        <p:txBody>
          <a:bodyPr wrap="square">
            <a:spAutoFit/>
          </a:bodyPr>
          <a:lstStyle/>
          <a:p>
            <a:r>
              <a:rPr lang="fr-FR" sz="2800" dirty="0">
                <a:solidFill>
                  <a:srgbClr val="1E156F"/>
                </a:solidFill>
                <a:latin typeface="Calibri" panose="020F0502020204030204" pitchFamily="34" charset="0"/>
                <a:ea typeface="Calibri" panose="020F0502020204030204" pitchFamily="34" charset="0"/>
                <a:cs typeface="Calibri" panose="020F0502020204030204" pitchFamily="34" charset="0"/>
              </a:rPr>
              <a:t>Effet de la gestion de l’eau sur les conditions hydrosalines des habitats</a:t>
            </a:r>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a:p>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ZoneTexte 15"/>
          <p:cNvSpPr txBox="1"/>
          <p:nvPr/>
        </p:nvSpPr>
        <p:spPr>
          <a:xfrm>
            <a:off x="723276" y="246348"/>
            <a:ext cx="11468724" cy="954107"/>
          </a:xfrm>
          <a:prstGeom prst="rect">
            <a:avLst/>
          </a:prstGeom>
          <a:noFill/>
        </p:spPr>
        <p:txBody>
          <a:bodyPr wrap="square" rtlCol="0">
            <a:spAutoFit/>
          </a:bodyPr>
          <a:lstStyle/>
          <a:p>
            <a:r>
              <a:rPr lang="fr-FR" sz="2800" b="1" dirty="0">
                <a:solidFill>
                  <a:srgbClr val="1E156F"/>
                </a:solidFill>
                <a:latin typeface="Calibri"/>
                <a:ea typeface="Calibri"/>
                <a:cs typeface="Calibri"/>
                <a:sym typeface="Calibri"/>
              </a:rPr>
              <a:t>Exemple </a:t>
            </a:r>
            <a:r>
              <a:rPr lang="fr-FR" sz="2800" b="1" dirty="0">
                <a:solidFill>
                  <a:srgbClr val="1E156F"/>
                </a:solidFill>
                <a:latin typeface="Calibri" panose="020F0502020204030204" pitchFamily="34" charset="0"/>
                <a:cs typeface="Calibri" panose="020F0502020204030204" pitchFamily="34" charset="0"/>
              </a:rPr>
              <a:t>: </a:t>
            </a:r>
            <a:r>
              <a:rPr lang="fr-FR" sz="2400" b="1" dirty="0">
                <a:solidFill>
                  <a:srgbClr val="C00000"/>
                </a:solidFill>
                <a:latin typeface="Calibri" panose="020F0502020204030204" pitchFamily="34" charset="0"/>
                <a:cs typeface="Calibri" panose="020F0502020204030204" pitchFamily="34" charset="0"/>
              </a:rPr>
              <a:t>Axe 2 – tâches 2.1 </a:t>
            </a:r>
            <a:r>
              <a:rPr lang="fr-FR" sz="2400" dirty="0">
                <a:solidFill>
                  <a:srgbClr val="C00000"/>
                </a:solidFill>
                <a:latin typeface="Calibri" panose="020F0502020204030204" pitchFamily="34" charset="0"/>
                <a:cs typeface="Calibri" panose="020F0502020204030204" pitchFamily="34" charset="0"/>
              </a:rPr>
              <a:t>/ Pilotage PNRNM / </a:t>
            </a:r>
            <a:r>
              <a:rPr lang="fr-FR" sz="2400" b="1" dirty="0">
                <a:solidFill>
                  <a:srgbClr val="C00000"/>
                </a:solidFill>
                <a:latin typeface="Calibri" panose="020F0502020204030204" pitchFamily="34" charset="0"/>
                <a:cs typeface="Calibri" panose="020F0502020204030204" pitchFamily="34" charset="0"/>
              </a:rPr>
              <a:t>Bilan 2025 - Perspectives 2026</a:t>
            </a:r>
          </a:p>
          <a:p>
            <a:pPr lvl="0"/>
            <a:r>
              <a:rPr lang="fr-FR" sz="2800" dirty="0">
                <a:solidFill>
                  <a:srgbClr val="1E156F"/>
                </a:solidFill>
                <a:latin typeface="Calibri" panose="020F0502020204030204" pitchFamily="34" charset="0"/>
                <a:cs typeface="Calibri" panose="020F0502020204030204" pitchFamily="34" charset="0"/>
              </a:rPr>
              <a:t>Evolution des espaces naturels </a:t>
            </a:r>
            <a:r>
              <a:rPr lang="fr-FR" sz="2400" i="1" dirty="0">
                <a:solidFill>
                  <a:srgbClr val="1E156F"/>
                </a:solidFill>
                <a:latin typeface="Calibri" panose="020F0502020204030204" pitchFamily="34" charset="0"/>
                <a:cs typeface="Calibri" panose="020F0502020204030204" pitchFamily="34" charset="0"/>
              </a:rPr>
              <a:t>(PNR / Institut Agro / </a:t>
            </a:r>
            <a:r>
              <a:rPr lang="fr-FR" sz="2400" i="1" dirty="0" err="1">
                <a:solidFill>
                  <a:srgbClr val="1E156F"/>
                </a:solidFill>
                <a:latin typeface="Calibri" panose="020F0502020204030204" pitchFamily="34" charset="0"/>
                <a:cs typeface="Calibri" panose="020F0502020204030204" pitchFamily="34" charset="0"/>
              </a:rPr>
              <a:t>collab</a:t>
            </a:r>
            <a:r>
              <a:rPr lang="fr-FR" sz="2400" i="1" dirty="0">
                <a:solidFill>
                  <a:srgbClr val="1E156F"/>
                </a:solidFill>
                <a:latin typeface="Calibri" panose="020F0502020204030204" pitchFamily="34" charset="0"/>
                <a:cs typeface="Calibri" panose="020F0502020204030204" pitchFamily="34" charset="0"/>
              </a:rPr>
              <a:t>. Tour du </a:t>
            </a:r>
            <a:r>
              <a:rPr lang="fr-FR" sz="2400" i="1" dirty="0" err="1">
                <a:solidFill>
                  <a:srgbClr val="1E156F"/>
                </a:solidFill>
                <a:latin typeface="Calibri" panose="020F0502020204030204" pitchFamily="34" charset="0"/>
                <a:cs typeface="Calibri" panose="020F0502020204030204" pitchFamily="34" charset="0"/>
              </a:rPr>
              <a:t>Valat</a:t>
            </a:r>
            <a:r>
              <a:rPr lang="fr-FR" sz="2400" i="1" dirty="0">
                <a:solidFill>
                  <a:srgbClr val="1E156F"/>
                </a:solidFill>
                <a:latin typeface="Calibri" panose="020F0502020204030204" pitchFamily="34" charset="0"/>
                <a:cs typeface="Calibri" panose="020F0502020204030204" pitchFamily="34" charset="0"/>
              </a:rPr>
              <a:t>, CBN) </a:t>
            </a:r>
            <a:endParaRPr lang="fr-FR" sz="2400" b="1" dirty="0">
              <a:solidFill>
                <a:srgbClr val="1E156F"/>
              </a:solidFill>
              <a:latin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6B1E2B57-3358-FB81-06A9-5817EA0B7E53}"/>
              </a:ext>
            </a:extLst>
          </p:cNvPr>
          <p:cNvPicPr>
            <a:picLocks noChangeAspect="1"/>
          </p:cNvPicPr>
          <p:nvPr/>
        </p:nvPicPr>
        <p:blipFill>
          <a:blip r:embed="rId2"/>
          <a:stretch>
            <a:fillRect/>
          </a:stretch>
        </p:blipFill>
        <p:spPr>
          <a:xfrm>
            <a:off x="8400482" y="1307104"/>
            <a:ext cx="3128400" cy="1799795"/>
          </a:xfrm>
          <a:prstGeom prst="rect">
            <a:avLst/>
          </a:prstGeom>
        </p:spPr>
      </p:pic>
      <p:pic>
        <p:nvPicPr>
          <p:cNvPr id="32" name="Image 31">
            <a:extLst>
              <a:ext uri="{FF2B5EF4-FFF2-40B4-BE49-F238E27FC236}">
                <a16:creationId xmlns:a16="http://schemas.microsoft.com/office/drawing/2014/main" id="{B8517952-7A37-051A-7721-E995C99D7055}"/>
              </a:ext>
            </a:extLst>
          </p:cNvPr>
          <p:cNvPicPr>
            <a:picLocks noChangeAspect="1"/>
          </p:cNvPicPr>
          <p:nvPr/>
        </p:nvPicPr>
        <p:blipFill>
          <a:blip r:embed="rId3"/>
          <a:stretch>
            <a:fillRect/>
          </a:stretch>
        </p:blipFill>
        <p:spPr>
          <a:xfrm>
            <a:off x="896728" y="2676265"/>
            <a:ext cx="3128401" cy="2609702"/>
          </a:xfrm>
          <a:prstGeom prst="rect">
            <a:avLst/>
          </a:prstGeom>
        </p:spPr>
      </p:pic>
      <p:pic>
        <p:nvPicPr>
          <p:cNvPr id="55" name="Image 54">
            <a:extLst>
              <a:ext uri="{FF2B5EF4-FFF2-40B4-BE49-F238E27FC236}">
                <a16:creationId xmlns:a16="http://schemas.microsoft.com/office/drawing/2014/main" id="{740C5E0E-368D-62C3-60AC-D9DDA015A141}"/>
              </a:ext>
            </a:extLst>
          </p:cNvPr>
          <p:cNvPicPr>
            <a:picLocks noChangeAspect="1"/>
          </p:cNvPicPr>
          <p:nvPr/>
        </p:nvPicPr>
        <p:blipFill>
          <a:blip r:embed="rId4"/>
          <a:stretch>
            <a:fillRect/>
          </a:stretch>
        </p:blipFill>
        <p:spPr>
          <a:xfrm>
            <a:off x="7348131" y="3273709"/>
            <a:ext cx="4855907" cy="2009716"/>
          </a:xfrm>
          <a:prstGeom prst="rect">
            <a:avLst/>
          </a:prstGeom>
        </p:spPr>
      </p:pic>
      <p:pic>
        <p:nvPicPr>
          <p:cNvPr id="56" name="Image 55">
            <a:extLst>
              <a:ext uri="{FF2B5EF4-FFF2-40B4-BE49-F238E27FC236}">
                <a16:creationId xmlns:a16="http://schemas.microsoft.com/office/drawing/2014/main" id="{720C61B4-6FF2-FA02-8B07-B44FABBF65AA}"/>
              </a:ext>
            </a:extLst>
          </p:cNvPr>
          <p:cNvPicPr>
            <a:picLocks noChangeAspect="1"/>
          </p:cNvPicPr>
          <p:nvPr/>
        </p:nvPicPr>
        <p:blipFill>
          <a:blip r:embed="rId5"/>
          <a:stretch>
            <a:fillRect/>
          </a:stretch>
        </p:blipFill>
        <p:spPr>
          <a:xfrm>
            <a:off x="4164092" y="3060150"/>
            <a:ext cx="3128401" cy="2045248"/>
          </a:xfrm>
          <a:prstGeom prst="rect">
            <a:avLst/>
          </a:prstGeom>
        </p:spPr>
      </p:pic>
      <p:sp>
        <p:nvSpPr>
          <p:cNvPr id="57" name="ZoneTexte 56">
            <a:extLst>
              <a:ext uri="{FF2B5EF4-FFF2-40B4-BE49-F238E27FC236}">
                <a16:creationId xmlns:a16="http://schemas.microsoft.com/office/drawing/2014/main" id="{FB3DF3E9-8C25-3A77-1FE3-CB5F2E82A25F}"/>
              </a:ext>
            </a:extLst>
          </p:cNvPr>
          <p:cNvSpPr txBox="1"/>
          <p:nvPr/>
        </p:nvSpPr>
        <p:spPr>
          <a:xfrm>
            <a:off x="1864894" y="5686190"/>
            <a:ext cx="3729790" cy="523220"/>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sym typeface="Wingdings" pitchFamily="2" charset="2"/>
              </a:rPr>
              <a:t> Effet long terme de la gestion de l’eau sur la salinité des sols</a:t>
            </a:r>
            <a:endParaRPr lang="fr-FR" dirty="0">
              <a:latin typeface="Calibri" panose="020F0502020204030204" pitchFamily="34" charset="0"/>
              <a:cs typeface="Calibri" panose="020F0502020204030204" pitchFamily="34" charset="0"/>
            </a:endParaRPr>
          </a:p>
        </p:txBody>
      </p:sp>
      <p:sp>
        <p:nvSpPr>
          <p:cNvPr id="58" name="ZoneTexte 57">
            <a:extLst>
              <a:ext uri="{FF2B5EF4-FFF2-40B4-BE49-F238E27FC236}">
                <a16:creationId xmlns:a16="http://schemas.microsoft.com/office/drawing/2014/main" id="{129C9CE9-7437-413D-2731-85D6B3735979}"/>
              </a:ext>
            </a:extLst>
          </p:cNvPr>
          <p:cNvSpPr txBox="1"/>
          <p:nvPr/>
        </p:nvSpPr>
        <p:spPr>
          <a:xfrm>
            <a:off x="6457638" y="5719180"/>
            <a:ext cx="4427621" cy="523220"/>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sym typeface="Wingdings" pitchFamily="2" charset="2"/>
              </a:rPr>
              <a:t> Dynamique hydrique multi factorielle, impact de la connectivité souterraine</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8260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0F669-EFE1-7F8F-5BCD-9AD848E122AE}"/>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E00F69EA-AD63-BFAA-BA95-536C23FD9A86}"/>
              </a:ext>
            </a:extLst>
          </p:cNvPr>
          <p:cNvSpPr txBox="1"/>
          <p:nvPr/>
        </p:nvSpPr>
        <p:spPr>
          <a:xfrm rot="16200000">
            <a:off x="-3064906" y="3064907"/>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fr-FR" sz="21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Programme S.A.Li.N. II (2024 – 2027)</a:t>
            </a:r>
          </a:p>
          <a:p>
            <a:pPr algn="ctr"/>
            <a:endParaRPr lang="fr-FR"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CD86FB9C-5A05-C615-067A-ED501F9DD8DF}"/>
              </a:ext>
            </a:extLst>
          </p:cNvPr>
          <p:cNvSpPr>
            <a:spLocks noGrp="1"/>
          </p:cNvSpPr>
          <p:nvPr>
            <p:ph type="sldNum" sz="quarter" idx="12"/>
          </p:nvPr>
        </p:nvSpPr>
        <p:spPr/>
        <p:txBody>
          <a:bodyPr/>
          <a:lstStyle/>
          <a:p>
            <a:fld id="{0B97A39F-839E-C842-8419-60884DA38BAA}" type="slidenum">
              <a:rPr lang="fr-FR" smtClean="0"/>
              <a:t>27</a:t>
            </a:fld>
            <a:endParaRPr lang="fr-FR" dirty="0"/>
          </a:p>
        </p:txBody>
      </p:sp>
      <p:sp>
        <p:nvSpPr>
          <p:cNvPr id="15" name="Rectangle 14">
            <a:extLst>
              <a:ext uri="{FF2B5EF4-FFF2-40B4-BE49-F238E27FC236}">
                <a16:creationId xmlns:a16="http://schemas.microsoft.com/office/drawing/2014/main" id="{93401A8C-925E-DC22-AE3F-78CAB98953FC}"/>
              </a:ext>
            </a:extLst>
          </p:cNvPr>
          <p:cNvSpPr/>
          <p:nvPr/>
        </p:nvSpPr>
        <p:spPr>
          <a:xfrm>
            <a:off x="896728" y="1367265"/>
            <a:ext cx="6942446" cy="1292662"/>
          </a:xfrm>
          <a:prstGeom prst="rect">
            <a:avLst/>
          </a:prstGeom>
        </p:spPr>
        <p:txBody>
          <a:bodyPr wrap="square">
            <a:spAutoFit/>
          </a:bodyPr>
          <a:lstStyle/>
          <a:p>
            <a:r>
              <a:rPr lang="fr-FR" sz="2800" dirty="0">
                <a:solidFill>
                  <a:srgbClr val="1E156F"/>
                </a:solidFill>
                <a:latin typeface="Calibri" panose="020F0502020204030204" pitchFamily="34" charset="0"/>
                <a:ea typeface="Calibri" panose="020F0502020204030204" pitchFamily="34" charset="0"/>
                <a:cs typeface="Calibri" panose="020F0502020204030204" pitchFamily="34" charset="0"/>
              </a:rPr>
              <a:t>Interactions entre conditions hydrosalines et végétation </a:t>
            </a:r>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a:p>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668D16F6-99F3-4894-90B1-B39618DAA8B7}"/>
              </a:ext>
            </a:extLst>
          </p:cNvPr>
          <p:cNvSpPr txBox="1"/>
          <p:nvPr/>
        </p:nvSpPr>
        <p:spPr>
          <a:xfrm>
            <a:off x="723276" y="246348"/>
            <a:ext cx="11468724" cy="954107"/>
          </a:xfrm>
          <a:prstGeom prst="rect">
            <a:avLst/>
          </a:prstGeom>
          <a:noFill/>
        </p:spPr>
        <p:txBody>
          <a:bodyPr wrap="square" rtlCol="0">
            <a:spAutoFit/>
          </a:bodyPr>
          <a:lstStyle/>
          <a:p>
            <a:r>
              <a:rPr lang="fr-FR" sz="2800" b="1" dirty="0">
                <a:solidFill>
                  <a:srgbClr val="1E156F"/>
                </a:solidFill>
                <a:latin typeface="Calibri" panose="020F0502020204030204" pitchFamily="34" charset="0"/>
                <a:cs typeface="Calibri" panose="020F0502020204030204" pitchFamily="34" charset="0"/>
              </a:rPr>
              <a:t>Exemple : </a:t>
            </a:r>
            <a:r>
              <a:rPr lang="fr-FR" sz="2400" b="1" dirty="0">
                <a:solidFill>
                  <a:srgbClr val="C00000"/>
                </a:solidFill>
                <a:latin typeface="Calibri" panose="020F0502020204030204" pitchFamily="34" charset="0"/>
                <a:cs typeface="Calibri" panose="020F0502020204030204" pitchFamily="34" charset="0"/>
              </a:rPr>
              <a:t>Axe 2 – tâches 2.1 </a:t>
            </a:r>
            <a:r>
              <a:rPr lang="fr-FR" sz="2400" dirty="0">
                <a:solidFill>
                  <a:srgbClr val="C00000"/>
                </a:solidFill>
                <a:latin typeface="Calibri" panose="020F0502020204030204" pitchFamily="34" charset="0"/>
                <a:cs typeface="Calibri" panose="020F0502020204030204" pitchFamily="34" charset="0"/>
              </a:rPr>
              <a:t>/ Pilotage PNRNM / </a:t>
            </a:r>
            <a:r>
              <a:rPr lang="fr-FR" sz="2400" b="1" dirty="0">
                <a:solidFill>
                  <a:srgbClr val="C00000"/>
                </a:solidFill>
                <a:latin typeface="Calibri" panose="020F0502020204030204" pitchFamily="34" charset="0"/>
                <a:cs typeface="Calibri" panose="020F0502020204030204" pitchFamily="34" charset="0"/>
              </a:rPr>
              <a:t>Bilan 2025 - Perspectives 2026</a:t>
            </a:r>
          </a:p>
          <a:p>
            <a:pPr lvl="0"/>
            <a:r>
              <a:rPr lang="fr-FR" sz="2800" dirty="0">
                <a:solidFill>
                  <a:srgbClr val="1E156F"/>
                </a:solidFill>
                <a:latin typeface="Calibri" panose="020F0502020204030204" pitchFamily="34" charset="0"/>
                <a:cs typeface="Calibri" panose="020F0502020204030204" pitchFamily="34" charset="0"/>
              </a:rPr>
              <a:t>Evolution des espaces naturels </a:t>
            </a:r>
            <a:r>
              <a:rPr lang="fr-FR" sz="2400" i="1" dirty="0">
                <a:solidFill>
                  <a:srgbClr val="1E156F"/>
                </a:solidFill>
                <a:latin typeface="Calibri" panose="020F0502020204030204" pitchFamily="34" charset="0"/>
                <a:cs typeface="Calibri" panose="020F0502020204030204" pitchFamily="34" charset="0"/>
              </a:rPr>
              <a:t>(PNR / Institut Agro / </a:t>
            </a:r>
            <a:r>
              <a:rPr lang="fr-FR" sz="2400" i="1" dirty="0" err="1">
                <a:solidFill>
                  <a:srgbClr val="1E156F"/>
                </a:solidFill>
                <a:latin typeface="Calibri" panose="020F0502020204030204" pitchFamily="34" charset="0"/>
                <a:cs typeface="Calibri" panose="020F0502020204030204" pitchFamily="34" charset="0"/>
              </a:rPr>
              <a:t>collab</a:t>
            </a:r>
            <a:r>
              <a:rPr lang="fr-FR" sz="2400" i="1" dirty="0">
                <a:solidFill>
                  <a:srgbClr val="1E156F"/>
                </a:solidFill>
                <a:latin typeface="Calibri" panose="020F0502020204030204" pitchFamily="34" charset="0"/>
                <a:cs typeface="Calibri" panose="020F0502020204030204" pitchFamily="34" charset="0"/>
              </a:rPr>
              <a:t>. Tour du </a:t>
            </a:r>
            <a:r>
              <a:rPr lang="fr-FR" sz="2400" i="1" dirty="0" err="1">
                <a:solidFill>
                  <a:srgbClr val="1E156F"/>
                </a:solidFill>
                <a:latin typeface="Calibri" panose="020F0502020204030204" pitchFamily="34" charset="0"/>
                <a:cs typeface="Calibri" panose="020F0502020204030204" pitchFamily="34" charset="0"/>
              </a:rPr>
              <a:t>Valat</a:t>
            </a:r>
            <a:r>
              <a:rPr lang="fr-FR" sz="2400" i="1" dirty="0">
                <a:solidFill>
                  <a:srgbClr val="1E156F"/>
                </a:solidFill>
                <a:latin typeface="Calibri" panose="020F0502020204030204" pitchFamily="34" charset="0"/>
                <a:cs typeface="Calibri" panose="020F0502020204030204" pitchFamily="34" charset="0"/>
              </a:rPr>
              <a:t>, CBN) </a:t>
            </a:r>
            <a:endParaRPr lang="fr-FR" sz="2400" b="1" dirty="0">
              <a:solidFill>
                <a:srgbClr val="1E156F"/>
              </a:solidFill>
              <a:latin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E2548F13-33C4-246A-9AEB-CDBA8EE5C663}"/>
              </a:ext>
            </a:extLst>
          </p:cNvPr>
          <p:cNvPicPr>
            <a:picLocks noChangeAspect="1"/>
          </p:cNvPicPr>
          <p:nvPr/>
        </p:nvPicPr>
        <p:blipFill>
          <a:blip r:embed="rId2"/>
          <a:stretch>
            <a:fillRect/>
          </a:stretch>
        </p:blipFill>
        <p:spPr>
          <a:xfrm>
            <a:off x="8400482" y="1307104"/>
            <a:ext cx="3128400" cy="1799795"/>
          </a:xfrm>
          <a:prstGeom prst="rect">
            <a:avLst/>
          </a:prstGeom>
        </p:spPr>
      </p:pic>
      <p:pic>
        <p:nvPicPr>
          <p:cNvPr id="13" name="Image 12">
            <a:extLst>
              <a:ext uri="{FF2B5EF4-FFF2-40B4-BE49-F238E27FC236}">
                <a16:creationId xmlns:a16="http://schemas.microsoft.com/office/drawing/2014/main" id="{E02E56B1-2B3B-7AA6-0EFD-91666CD51465}"/>
              </a:ext>
            </a:extLst>
          </p:cNvPr>
          <p:cNvPicPr>
            <a:picLocks noChangeAspect="1"/>
          </p:cNvPicPr>
          <p:nvPr/>
        </p:nvPicPr>
        <p:blipFill>
          <a:blip r:embed="rId3"/>
          <a:stretch>
            <a:fillRect/>
          </a:stretch>
        </p:blipFill>
        <p:spPr>
          <a:xfrm>
            <a:off x="3980494" y="2128676"/>
            <a:ext cx="4179356" cy="4068401"/>
          </a:xfrm>
          <a:prstGeom prst="rect">
            <a:avLst/>
          </a:prstGeom>
        </p:spPr>
      </p:pic>
      <p:pic>
        <p:nvPicPr>
          <p:cNvPr id="23" name="Image 22">
            <a:extLst>
              <a:ext uri="{FF2B5EF4-FFF2-40B4-BE49-F238E27FC236}">
                <a16:creationId xmlns:a16="http://schemas.microsoft.com/office/drawing/2014/main" id="{A64E5E1A-ECAC-242F-90BF-5FDA770B02D7}"/>
              </a:ext>
            </a:extLst>
          </p:cNvPr>
          <p:cNvPicPr>
            <a:picLocks noChangeAspect="1"/>
          </p:cNvPicPr>
          <p:nvPr/>
        </p:nvPicPr>
        <p:blipFill>
          <a:blip r:embed="rId4"/>
          <a:stretch>
            <a:fillRect/>
          </a:stretch>
        </p:blipFill>
        <p:spPr>
          <a:xfrm>
            <a:off x="963908" y="2825691"/>
            <a:ext cx="2788022" cy="2925403"/>
          </a:xfrm>
          <a:prstGeom prst="rect">
            <a:avLst/>
          </a:prstGeom>
        </p:spPr>
      </p:pic>
      <p:sp>
        <p:nvSpPr>
          <p:cNvPr id="24" name="ZoneTexte 23">
            <a:extLst>
              <a:ext uri="{FF2B5EF4-FFF2-40B4-BE49-F238E27FC236}">
                <a16:creationId xmlns:a16="http://schemas.microsoft.com/office/drawing/2014/main" id="{06068B8D-441F-3349-A876-23464CC374F3}"/>
              </a:ext>
            </a:extLst>
          </p:cNvPr>
          <p:cNvSpPr txBox="1"/>
          <p:nvPr/>
        </p:nvSpPr>
        <p:spPr>
          <a:xfrm>
            <a:off x="8400482" y="3306228"/>
            <a:ext cx="3450623" cy="2677656"/>
          </a:xfrm>
          <a:prstGeom prst="rect">
            <a:avLst/>
          </a:prstGeom>
          <a:noFill/>
        </p:spPr>
        <p:txBody>
          <a:bodyPr wrap="square" rtlCol="0">
            <a:spAutoFit/>
          </a:bodyPr>
          <a:lstStyle/>
          <a:p>
            <a:r>
              <a:rPr lang="fr-FR" sz="1400" dirty="0">
                <a:latin typeface="Calibri" panose="020F0502020204030204" pitchFamily="34" charset="0"/>
                <a:cs typeface="Calibri" panose="020F0502020204030204" pitchFamily="34" charset="0"/>
              </a:rPr>
              <a:t>﻿3 habitats X 3 blocs X 10 quadrats (mai 2025)</a:t>
            </a:r>
          </a:p>
          <a:p>
            <a:endParaRPr lang="fr-FR" sz="1400" dirty="0">
              <a:latin typeface="Calibri" panose="020F0502020204030204" pitchFamily="34" charset="0"/>
              <a:cs typeface="Calibri" panose="020F0502020204030204" pitchFamily="34" charset="0"/>
            </a:endParaRPr>
          </a:p>
          <a:p>
            <a:r>
              <a:rPr lang="fr-FR" sz="1400" dirty="0">
                <a:latin typeface="Calibri" panose="020F0502020204030204" pitchFamily="34" charset="0"/>
                <a:cs typeface="Calibri" panose="020F0502020204030204" pitchFamily="34" charset="0"/>
              </a:rPr>
              <a:t>( 1 piézomètre + 1 tube sonde à neutron ) X 9 blocs + témoin sol nu</a:t>
            </a:r>
          </a:p>
          <a:p>
            <a:endParaRPr lang="fr-FR" sz="1400" dirty="0">
              <a:latin typeface="Calibri" panose="020F0502020204030204" pitchFamily="34" charset="0"/>
              <a:cs typeface="Calibri" panose="020F0502020204030204" pitchFamily="34" charset="0"/>
            </a:endParaRPr>
          </a:p>
          <a:p>
            <a:r>
              <a:rPr lang="fr-FR" sz="1400" dirty="0">
                <a:latin typeface="Calibri" panose="020F0502020204030204" pitchFamily="34" charset="0"/>
                <a:cs typeface="Calibri" panose="020F0502020204030204" pitchFamily="34" charset="0"/>
              </a:rPr>
              <a:t>( Profils d’humidité + profil salinité ) X 12 mois</a:t>
            </a:r>
          </a:p>
          <a:p>
            <a:endParaRPr lang="fr-FR" sz="1400" dirty="0">
              <a:latin typeface="Calibri" panose="020F0502020204030204" pitchFamily="34" charset="0"/>
              <a:cs typeface="Calibri" panose="020F0502020204030204" pitchFamily="34" charset="0"/>
            </a:endParaRPr>
          </a:p>
          <a:p>
            <a:r>
              <a:rPr lang="fr-FR" sz="1400" dirty="0">
                <a:latin typeface="Calibri" panose="020F0502020204030204" pitchFamily="34" charset="0"/>
                <a:cs typeface="Calibri" panose="020F0502020204030204" pitchFamily="34" charset="0"/>
              </a:rPr>
              <a:t>6-7 campagnes de prélèvements de sol X mesures de conductivité électrique et  de concentrations ioniques (Na+, Ca2+, Mg2+, K+, Cl-, NO3-)</a:t>
            </a:r>
          </a:p>
        </p:txBody>
      </p:sp>
    </p:spTree>
    <p:extLst>
      <p:ext uri="{BB962C8B-B14F-4D97-AF65-F5344CB8AC3E}">
        <p14:creationId xmlns:p14="http://schemas.microsoft.com/office/powerpoint/2010/main" val="2339143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08C3-39EF-9F75-990E-CCA79693AB6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9E4C4318-4AD0-59F6-0571-339E257C09B5}"/>
              </a:ext>
            </a:extLst>
          </p:cNvPr>
          <p:cNvSpPr txBox="1"/>
          <p:nvPr/>
        </p:nvSpPr>
        <p:spPr>
          <a:xfrm rot="16200000">
            <a:off x="-3064906" y="3064907"/>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Calibri" panose="020F0502020204030204" pitchFamily="34" charset="0"/>
              <a:cs typeface="Calibri" panose="020F0502020204030204" pitchFamily="34" charset="0"/>
            </a:endParaRPr>
          </a:p>
          <a:p>
            <a:pPr algn="ctr"/>
            <a:r>
              <a:rPr lang="fr-FR" sz="2100" b="1" dirty="0">
                <a:solidFill>
                  <a:schemeClr val="bg1"/>
                </a:solidFill>
                <a:latin typeface="Calibri" panose="020F0502020204030204" pitchFamily="34" charset="0"/>
                <a:cs typeface="Calibri" panose="020F0502020204030204" pitchFamily="34" charset="0"/>
              </a:rPr>
              <a:t>Programme S.A.Li.N. II (2024 – 2027)</a:t>
            </a:r>
          </a:p>
          <a:p>
            <a:pPr algn="ctr"/>
            <a:endParaRPr lang="fr-FR" sz="1000" b="1" dirty="0">
              <a:solidFill>
                <a:schemeClr val="bg1"/>
              </a:solidFill>
              <a:latin typeface="Calibri" panose="020F0502020204030204" pitchFamily="34" charset="0"/>
              <a:cs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C813B438-33D2-0341-53C2-3E33D4666C53}"/>
              </a:ext>
            </a:extLst>
          </p:cNvPr>
          <p:cNvSpPr>
            <a:spLocks noGrp="1"/>
          </p:cNvSpPr>
          <p:nvPr>
            <p:ph type="sldNum" sz="quarter" idx="12"/>
          </p:nvPr>
        </p:nvSpPr>
        <p:spPr/>
        <p:txBody>
          <a:bodyPr/>
          <a:lstStyle/>
          <a:p>
            <a:fld id="{0B97A39F-839E-C842-8419-60884DA38BAA}" type="slidenum">
              <a:rPr lang="fr-FR" smtClean="0">
                <a:latin typeface="Calibri" panose="020F0502020204030204" pitchFamily="34" charset="0"/>
                <a:cs typeface="Calibri" panose="020F0502020204030204" pitchFamily="34" charset="0"/>
              </a:rPr>
              <a:pPr/>
              <a:t>28</a:t>
            </a:fld>
            <a:endParaRPr lang="fr-FR">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83C67691-1B5E-D827-5B1F-5935BFC272D6}"/>
              </a:ext>
            </a:extLst>
          </p:cNvPr>
          <p:cNvSpPr txBox="1"/>
          <p:nvPr/>
        </p:nvSpPr>
        <p:spPr>
          <a:xfrm>
            <a:off x="723276" y="246348"/>
            <a:ext cx="11468724" cy="954107"/>
          </a:xfrm>
          <a:prstGeom prst="rect">
            <a:avLst/>
          </a:prstGeom>
          <a:noFill/>
        </p:spPr>
        <p:txBody>
          <a:bodyPr wrap="square" rtlCol="0">
            <a:spAutoFit/>
          </a:bodyPr>
          <a:lstStyle/>
          <a:p>
            <a:r>
              <a:rPr lang="fr-FR" sz="2800" b="1" dirty="0">
                <a:solidFill>
                  <a:srgbClr val="1E156F"/>
                </a:solidFill>
                <a:latin typeface="Calibri" panose="020F0502020204030204" pitchFamily="34" charset="0"/>
                <a:cs typeface="Calibri" panose="020F0502020204030204" pitchFamily="34" charset="0"/>
              </a:rPr>
              <a:t>Exemple : </a:t>
            </a:r>
            <a:r>
              <a:rPr lang="fr-FR" sz="2400" b="1" dirty="0">
                <a:solidFill>
                  <a:srgbClr val="C00000"/>
                </a:solidFill>
                <a:latin typeface="Calibri" panose="020F0502020204030204" pitchFamily="34" charset="0"/>
                <a:cs typeface="Calibri" panose="020F0502020204030204" pitchFamily="34" charset="0"/>
              </a:rPr>
              <a:t>Axe 1 – tâches 1.2 &amp; 1.3 </a:t>
            </a:r>
            <a:r>
              <a:rPr lang="fr-FR" sz="2400" dirty="0">
                <a:solidFill>
                  <a:srgbClr val="C00000"/>
                </a:solidFill>
                <a:latin typeface="Calibri" panose="020F0502020204030204" pitchFamily="34" charset="0"/>
                <a:cs typeface="Calibri" panose="020F0502020204030204" pitchFamily="34" charset="0"/>
              </a:rPr>
              <a:t>/ Pilotage </a:t>
            </a:r>
            <a:r>
              <a:rPr lang="fr-FR" sz="2400" dirty="0" err="1">
                <a:solidFill>
                  <a:srgbClr val="C00000"/>
                </a:solidFill>
                <a:latin typeface="Calibri" panose="020F0502020204030204" pitchFamily="34" charset="0"/>
                <a:cs typeface="Calibri" panose="020F0502020204030204" pitchFamily="34" charset="0"/>
              </a:rPr>
              <a:t>SupAgro</a:t>
            </a:r>
            <a:r>
              <a:rPr lang="fr-FR" sz="2400" dirty="0">
                <a:solidFill>
                  <a:srgbClr val="C00000"/>
                </a:solidFill>
                <a:latin typeface="Calibri" panose="020F0502020204030204" pitchFamily="34" charset="0"/>
                <a:cs typeface="Calibri" panose="020F0502020204030204" pitchFamily="34" charset="0"/>
              </a:rPr>
              <a:t> / </a:t>
            </a:r>
            <a:r>
              <a:rPr lang="fr-FR" sz="2400" b="1" dirty="0">
                <a:solidFill>
                  <a:srgbClr val="C00000"/>
                </a:solidFill>
                <a:latin typeface="Calibri" panose="020F0502020204030204" pitchFamily="34" charset="0"/>
                <a:cs typeface="Calibri" panose="020F0502020204030204" pitchFamily="34" charset="0"/>
              </a:rPr>
              <a:t>Bilan 2025 - Perspectives 2026</a:t>
            </a:r>
          </a:p>
          <a:p>
            <a:r>
              <a:rPr lang="fr-FR" sz="2800" dirty="0">
                <a:solidFill>
                  <a:srgbClr val="1E156F"/>
                </a:solidFill>
                <a:latin typeface="Calibri" panose="020F0502020204030204" pitchFamily="34" charset="0"/>
                <a:cs typeface="Calibri" panose="020F0502020204030204" pitchFamily="34" charset="0"/>
              </a:rPr>
              <a:t>Dynamique territoriale sur des temps longs</a:t>
            </a:r>
          </a:p>
        </p:txBody>
      </p:sp>
      <p:pic>
        <p:nvPicPr>
          <p:cNvPr id="5" name="Image 4">
            <a:extLst>
              <a:ext uri="{FF2B5EF4-FFF2-40B4-BE49-F238E27FC236}">
                <a16:creationId xmlns:a16="http://schemas.microsoft.com/office/drawing/2014/main" id="{AC219276-A74A-BAE4-0BFB-8888A49C8636}"/>
              </a:ext>
            </a:extLst>
          </p:cNvPr>
          <p:cNvPicPr>
            <a:picLocks noChangeAspect="1"/>
          </p:cNvPicPr>
          <p:nvPr/>
        </p:nvPicPr>
        <p:blipFill>
          <a:blip r:embed="rId2"/>
          <a:stretch>
            <a:fillRect/>
          </a:stretch>
        </p:blipFill>
        <p:spPr>
          <a:xfrm>
            <a:off x="8166872" y="898254"/>
            <a:ext cx="3128400" cy="1799795"/>
          </a:xfrm>
          <a:prstGeom prst="rect">
            <a:avLst/>
          </a:prstGeom>
        </p:spPr>
      </p:pic>
      <p:sp>
        <p:nvSpPr>
          <p:cNvPr id="6" name="Rectangle 5">
            <a:extLst>
              <a:ext uri="{FF2B5EF4-FFF2-40B4-BE49-F238E27FC236}">
                <a16:creationId xmlns:a16="http://schemas.microsoft.com/office/drawing/2014/main" id="{ABBCCC74-81C4-55B0-9CC5-84602191ABF4}"/>
              </a:ext>
            </a:extLst>
          </p:cNvPr>
          <p:cNvSpPr/>
          <p:nvPr/>
        </p:nvSpPr>
        <p:spPr>
          <a:xfrm>
            <a:off x="896728" y="1367265"/>
            <a:ext cx="7270144" cy="861774"/>
          </a:xfrm>
          <a:prstGeom prst="rect">
            <a:avLst/>
          </a:prstGeom>
        </p:spPr>
        <p:txBody>
          <a:bodyPr wrap="square">
            <a:spAutoFit/>
          </a:bodyPr>
          <a:lstStyle/>
          <a:p>
            <a:r>
              <a:rPr lang="fr-FR" sz="2800" dirty="0">
                <a:solidFill>
                  <a:srgbClr val="1E156F"/>
                </a:solidFill>
                <a:latin typeface="Calibri" panose="020F0502020204030204" pitchFamily="34" charset="0"/>
                <a:ea typeface="Calibri" panose="020F0502020204030204" pitchFamily="34" charset="0"/>
                <a:cs typeface="Calibri" panose="020F0502020204030204" pitchFamily="34" charset="0"/>
              </a:rPr>
              <a:t>Evolution des parcelles après abandon agricole</a:t>
            </a:r>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a:p>
            <a:endParaRPr lang="fr-FR" sz="2200" dirty="0">
              <a:solidFill>
                <a:srgbClr val="1E156F"/>
              </a:solidFill>
              <a:latin typeface="Calibri" panose="020F0502020204030204" pitchFamily="34" charset="0"/>
              <a:ea typeface="Calibri" panose="020F0502020204030204" pitchFamily="34" charset="0"/>
              <a:cs typeface="Calibri" panose="020F0502020204030204" pitchFamily="34" charset="0"/>
            </a:endParaRPr>
          </a:p>
        </p:txBody>
      </p:sp>
      <p:pic>
        <p:nvPicPr>
          <p:cNvPr id="12" name="Image 11">
            <a:extLst>
              <a:ext uri="{FF2B5EF4-FFF2-40B4-BE49-F238E27FC236}">
                <a16:creationId xmlns:a16="http://schemas.microsoft.com/office/drawing/2014/main" id="{2B6D844E-63F4-19F2-83A4-9C9022AB573D}"/>
              </a:ext>
            </a:extLst>
          </p:cNvPr>
          <p:cNvPicPr>
            <a:picLocks noChangeAspect="1"/>
          </p:cNvPicPr>
          <p:nvPr/>
        </p:nvPicPr>
        <p:blipFill>
          <a:blip r:embed="rId3"/>
          <a:stretch>
            <a:fillRect/>
          </a:stretch>
        </p:blipFill>
        <p:spPr>
          <a:xfrm>
            <a:off x="4367951" y="2990956"/>
            <a:ext cx="2569257" cy="3134877"/>
          </a:xfrm>
          <a:prstGeom prst="rect">
            <a:avLst/>
          </a:prstGeom>
        </p:spPr>
      </p:pic>
      <p:pic>
        <p:nvPicPr>
          <p:cNvPr id="13" name="Image 12" descr="Une image contenant carte, texte, capture d’écran, atlas&#10;&#10;Le contenu généré par l’IA peut être incorrect.">
            <a:extLst>
              <a:ext uri="{FF2B5EF4-FFF2-40B4-BE49-F238E27FC236}">
                <a16:creationId xmlns:a16="http://schemas.microsoft.com/office/drawing/2014/main" id="{DB31C599-E92C-031E-24AA-3F30AAA1450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9620" y="3039313"/>
            <a:ext cx="1978574" cy="2960314"/>
          </a:xfrm>
          <a:prstGeom prst="rect">
            <a:avLst/>
          </a:prstGeom>
        </p:spPr>
      </p:pic>
      <p:pic>
        <p:nvPicPr>
          <p:cNvPr id="8" name="Image 7" descr="Une image contenant croquis, capture d’écran, Parallèle, Rectangle&#10;&#10;Le contenu généré par l’IA peut être incorrect.">
            <a:extLst>
              <a:ext uri="{FF2B5EF4-FFF2-40B4-BE49-F238E27FC236}">
                <a16:creationId xmlns:a16="http://schemas.microsoft.com/office/drawing/2014/main" id="{850F6EC4-A210-E46A-9011-7584141BEBA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573893" y="4998862"/>
            <a:ext cx="2650853" cy="1321700"/>
          </a:xfrm>
          <a:prstGeom prst="rect">
            <a:avLst/>
          </a:prstGeom>
        </p:spPr>
      </p:pic>
      <p:pic>
        <p:nvPicPr>
          <p:cNvPr id="15" name="Image 14">
            <a:extLst>
              <a:ext uri="{FF2B5EF4-FFF2-40B4-BE49-F238E27FC236}">
                <a16:creationId xmlns:a16="http://schemas.microsoft.com/office/drawing/2014/main" id="{F24279E3-4E8D-1D43-8900-CF221571FB42}"/>
              </a:ext>
            </a:extLst>
          </p:cNvPr>
          <p:cNvPicPr>
            <a:picLocks noChangeAspect="1"/>
          </p:cNvPicPr>
          <p:nvPr/>
        </p:nvPicPr>
        <p:blipFill>
          <a:blip r:embed="rId6"/>
          <a:stretch>
            <a:fillRect/>
          </a:stretch>
        </p:blipFill>
        <p:spPr>
          <a:xfrm>
            <a:off x="7452287" y="3015134"/>
            <a:ext cx="2181092" cy="3086520"/>
          </a:xfrm>
          <a:prstGeom prst="rect">
            <a:avLst/>
          </a:prstGeom>
        </p:spPr>
      </p:pic>
      <p:sp>
        <p:nvSpPr>
          <p:cNvPr id="17" name="ZoneTexte 16">
            <a:extLst>
              <a:ext uri="{FF2B5EF4-FFF2-40B4-BE49-F238E27FC236}">
                <a16:creationId xmlns:a16="http://schemas.microsoft.com/office/drawing/2014/main" id="{3B985268-B976-D406-1311-C8CB1BF76D38}"/>
              </a:ext>
            </a:extLst>
          </p:cNvPr>
          <p:cNvSpPr txBox="1"/>
          <p:nvPr/>
        </p:nvSpPr>
        <p:spPr>
          <a:xfrm>
            <a:off x="1010653" y="2093495"/>
            <a:ext cx="3831498" cy="523220"/>
          </a:xfrm>
          <a:prstGeom prst="rect">
            <a:avLst/>
          </a:prstGeom>
          <a:noFill/>
        </p:spPr>
        <p:txBody>
          <a:bodyPr wrap="none" rtlCol="0">
            <a:spAutoFit/>
          </a:bodyPr>
          <a:lstStyle/>
          <a:p>
            <a:r>
              <a:rPr lang="fr-FR" dirty="0">
                <a:latin typeface="Calibri" panose="020F0502020204030204" pitchFamily="34" charset="0"/>
                <a:cs typeface="Calibri" panose="020F0502020204030204" pitchFamily="34" charset="0"/>
              </a:rPr>
              <a:t>Identification des parcelles et des âges d’abandon</a:t>
            </a:r>
          </a:p>
          <a:p>
            <a:r>
              <a:rPr lang="fr-FR" dirty="0">
                <a:latin typeface="Calibri" panose="020F0502020204030204" pitchFamily="34" charset="0"/>
                <a:cs typeface="Calibri" panose="020F0502020204030204" pitchFamily="34" charset="0"/>
              </a:rPr>
              <a:t>1</a:t>
            </a:r>
            <a:r>
              <a:rPr lang="fr-FR" baseline="30000" dirty="0">
                <a:latin typeface="Calibri" panose="020F0502020204030204" pitchFamily="34" charset="0"/>
                <a:cs typeface="Calibri" panose="020F0502020204030204" pitchFamily="34" charset="0"/>
              </a:rPr>
              <a:t>ère</a:t>
            </a:r>
            <a:r>
              <a:rPr lang="fr-FR" dirty="0">
                <a:latin typeface="Calibri" panose="020F0502020204030204" pitchFamily="34" charset="0"/>
                <a:cs typeface="Calibri" panose="020F0502020204030204" pitchFamily="34" charset="0"/>
              </a:rPr>
              <a:t> campagne de caractérisation (BESTE 2025-26)</a:t>
            </a:r>
          </a:p>
        </p:txBody>
      </p:sp>
      <p:sp>
        <p:nvSpPr>
          <p:cNvPr id="18" name="ZoneTexte 17">
            <a:extLst>
              <a:ext uri="{FF2B5EF4-FFF2-40B4-BE49-F238E27FC236}">
                <a16:creationId xmlns:a16="http://schemas.microsoft.com/office/drawing/2014/main" id="{7E08D22F-B6C7-862E-DB13-7FAC4B2DC2B6}"/>
              </a:ext>
            </a:extLst>
          </p:cNvPr>
          <p:cNvSpPr txBox="1"/>
          <p:nvPr/>
        </p:nvSpPr>
        <p:spPr>
          <a:xfrm>
            <a:off x="9756589" y="3426544"/>
            <a:ext cx="1358385" cy="1384995"/>
          </a:xfrm>
          <a:prstGeom prst="rect">
            <a:avLst/>
          </a:prstGeom>
          <a:noFill/>
        </p:spPr>
        <p:txBody>
          <a:bodyPr wrap="none" rtlCol="0">
            <a:spAutoFit/>
          </a:bodyPr>
          <a:lstStyle/>
          <a:p>
            <a:r>
              <a:rPr lang="fr-FR" sz="1400" i="1" dirty="0">
                <a:latin typeface="Calibri" panose="020F0502020204030204" pitchFamily="34" charset="0"/>
                <a:cs typeface="Calibri" panose="020F0502020204030204" pitchFamily="34" charset="0"/>
              </a:rPr>
              <a:t>62 points</a:t>
            </a:r>
          </a:p>
          <a:p>
            <a:endParaRPr lang="fr-FR" sz="1400" i="1" dirty="0">
              <a:latin typeface="Calibri" panose="020F0502020204030204" pitchFamily="34" charset="0"/>
              <a:cs typeface="Calibri" panose="020F0502020204030204" pitchFamily="34" charset="0"/>
            </a:endParaRPr>
          </a:p>
          <a:p>
            <a:r>
              <a:rPr lang="fr-FR" sz="1400" i="1" dirty="0">
                <a:latin typeface="Calibri" panose="020F0502020204030204" pitchFamily="34" charset="0"/>
                <a:cs typeface="Calibri" panose="020F0502020204030204" pitchFamily="34" charset="0"/>
              </a:rPr>
              <a:t>X 1 prélèvement</a:t>
            </a:r>
          </a:p>
          <a:p>
            <a:r>
              <a:rPr lang="fr-FR" sz="1400" i="1" dirty="0">
                <a:latin typeface="Calibri" panose="020F0502020204030204" pitchFamily="34" charset="0"/>
                <a:cs typeface="Calibri" panose="020F0502020204030204" pitchFamily="34" charset="0"/>
              </a:rPr>
              <a:t>X 4 quadrats</a:t>
            </a:r>
          </a:p>
          <a:p>
            <a:endParaRPr lang="fr-FR" sz="1400" i="1" dirty="0">
              <a:latin typeface="Calibri" panose="020F0502020204030204" pitchFamily="34" charset="0"/>
              <a:cs typeface="Calibri" panose="020F0502020204030204" pitchFamily="34" charset="0"/>
            </a:endParaRPr>
          </a:p>
          <a:p>
            <a:endParaRPr lang="fr-FR"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0757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rot="16200000">
            <a:off x="-3064906" y="3064907"/>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Calibri" panose="020F0502020204030204" pitchFamily="34" charset="0"/>
              <a:cs typeface="Calibri" panose="020F0502020204030204" pitchFamily="34" charset="0"/>
            </a:endParaRPr>
          </a:p>
          <a:p>
            <a:pPr algn="ctr"/>
            <a:r>
              <a:rPr lang="fr-FR" sz="2100" b="1" dirty="0">
                <a:solidFill>
                  <a:schemeClr val="bg1"/>
                </a:solidFill>
                <a:latin typeface="Calibri" panose="020F0502020204030204" pitchFamily="34" charset="0"/>
                <a:cs typeface="Calibri" panose="020F0502020204030204" pitchFamily="34" charset="0"/>
              </a:rPr>
              <a:t>Programme S.A.Li.N. II (2024 – 2027)</a:t>
            </a:r>
          </a:p>
          <a:p>
            <a:pPr algn="ctr"/>
            <a:endParaRPr lang="fr-FR" sz="1000" b="1" dirty="0">
              <a:solidFill>
                <a:schemeClr val="bg1"/>
              </a:solidFill>
              <a:latin typeface="Calibri" panose="020F0502020204030204" pitchFamily="34" charset="0"/>
              <a:cs typeface="Calibri" panose="020F0502020204030204" pitchFamily="34" charset="0"/>
            </a:endParaRPr>
          </a:p>
        </p:txBody>
      </p:sp>
      <p:sp>
        <p:nvSpPr>
          <p:cNvPr id="6" name="ZoneTexte 5"/>
          <p:cNvSpPr txBox="1"/>
          <p:nvPr/>
        </p:nvSpPr>
        <p:spPr>
          <a:xfrm>
            <a:off x="723276" y="246348"/>
            <a:ext cx="11468724" cy="1261884"/>
          </a:xfrm>
          <a:prstGeom prst="rect">
            <a:avLst/>
          </a:prstGeom>
          <a:noFill/>
        </p:spPr>
        <p:txBody>
          <a:bodyPr wrap="square" rtlCol="0">
            <a:spAutoFit/>
          </a:bodyPr>
          <a:lstStyle/>
          <a:p>
            <a:r>
              <a:rPr lang="fr-FR" sz="2800" b="1" dirty="0">
                <a:solidFill>
                  <a:srgbClr val="1E156F"/>
                </a:solidFill>
                <a:latin typeface="Calibri" panose="020F0502020204030204" pitchFamily="34" charset="0"/>
                <a:cs typeface="Calibri" panose="020F0502020204030204" pitchFamily="34" charset="0"/>
              </a:rPr>
              <a:t>Autre exemple : </a:t>
            </a:r>
            <a:r>
              <a:rPr lang="fr-FR" sz="2400" b="1" dirty="0">
                <a:solidFill>
                  <a:srgbClr val="C00000"/>
                </a:solidFill>
                <a:latin typeface="Calibri" panose="020F0502020204030204" pitchFamily="34" charset="0"/>
                <a:cs typeface="Calibri" panose="020F0502020204030204" pitchFamily="34" charset="0"/>
              </a:rPr>
              <a:t>Axe 2 – tâches 2.1 </a:t>
            </a:r>
            <a:r>
              <a:rPr lang="fr-FR" sz="2400" dirty="0">
                <a:solidFill>
                  <a:srgbClr val="C00000"/>
                </a:solidFill>
                <a:latin typeface="Calibri" panose="020F0502020204030204" pitchFamily="34" charset="0"/>
                <a:cs typeface="Calibri" panose="020F0502020204030204" pitchFamily="34" charset="0"/>
              </a:rPr>
              <a:t>/ Pilotage Ch. Agri. / </a:t>
            </a:r>
            <a:r>
              <a:rPr lang="fr-FR" sz="2400" b="1" dirty="0">
                <a:solidFill>
                  <a:srgbClr val="C00000"/>
                </a:solidFill>
                <a:latin typeface="Calibri" panose="020F0502020204030204" pitchFamily="34" charset="0"/>
                <a:cs typeface="Calibri" panose="020F0502020204030204" pitchFamily="34" charset="0"/>
              </a:rPr>
              <a:t>Bilan 2025 - Perspectives 2026</a:t>
            </a:r>
          </a:p>
          <a:p>
            <a:r>
              <a:rPr lang="fr-FR" sz="2400" b="0" i="0" u="none" strike="noStrike" dirty="0">
                <a:solidFill>
                  <a:srgbClr val="1E156F"/>
                </a:solidFill>
                <a:effectLst/>
                <a:latin typeface="Calibri" panose="020F0502020204030204" pitchFamily="34" charset="0"/>
                <a:cs typeface="Calibri" panose="020F0502020204030204" pitchFamily="34" charset="0"/>
              </a:rPr>
              <a:t>Evolution des systèmes de culture</a:t>
            </a:r>
            <a:endParaRPr lang="fr-FR" sz="2400" dirty="0">
              <a:effectLst/>
              <a:latin typeface="Calibri" panose="020F0502020204030204" pitchFamily="34" charset="0"/>
              <a:cs typeface="Calibri" panose="020F0502020204030204" pitchFamily="34" charset="0"/>
            </a:endParaRPr>
          </a:p>
          <a:p>
            <a:endParaRPr lang="fr-FR" sz="2400" b="1" dirty="0">
              <a:solidFill>
                <a:srgbClr val="C00000"/>
              </a:solidFill>
              <a:latin typeface="Calibri" panose="020F0502020204030204" pitchFamily="34" charset="0"/>
              <a:cs typeface="Calibri" panose="020F0502020204030204" pitchFamily="34" charset="0"/>
            </a:endParaRPr>
          </a:p>
        </p:txBody>
      </p:sp>
      <p:sp>
        <p:nvSpPr>
          <p:cNvPr id="2" name="Rectangle 1"/>
          <p:cNvSpPr/>
          <p:nvPr/>
        </p:nvSpPr>
        <p:spPr>
          <a:xfrm>
            <a:off x="992777" y="1250909"/>
            <a:ext cx="7916092" cy="307777"/>
          </a:xfrm>
          <a:prstGeom prst="rect">
            <a:avLst/>
          </a:prstGeom>
        </p:spPr>
        <p:txBody>
          <a:bodyPr wrap="square">
            <a:spAutoFit/>
          </a:bodyPr>
          <a:lstStyle/>
          <a:p>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a:solidFill>
                  <a:srgbClr val="000000"/>
                </a:solidFill>
                <a:effectLst/>
                <a:latin typeface="Calibri" panose="020F0502020204030204" pitchFamily="34" charset="0"/>
                <a:cs typeface="Calibri" panose="020F0502020204030204" pitchFamily="34" charset="0"/>
              </a:rPr>
              <a:t>Réseau de parcelles expérimentales en vignes remodelé et finalisé en 2025 </a:t>
            </a:r>
            <a:r>
              <a:rPr lang="fr-FR" b="0" i="0" u="none" strike="noStrike" dirty="0">
                <a:solidFill>
                  <a:srgbClr val="000000"/>
                </a:solidFill>
                <a:effectLst/>
                <a:latin typeface="Calibri" panose="020F0502020204030204" pitchFamily="34" charset="0"/>
                <a:cs typeface="Calibri" panose="020F0502020204030204" pitchFamily="34" charset="0"/>
              </a:rPr>
              <a:t>:</a:t>
            </a:r>
            <a:endParaRPr lang="fr-FR" dirty="0">
              <a:effectLst/>
              <a:latin typeface="Calibri" panose="020F0502020204030204" pitchFamily="34" charset="0"/>
              <a:cs typeface="Calibri" panose="020F0502020204030204" pitchFamily="34" charset="0"/>
            </a:endParaRPr>
          </a:p>
        </p:txBody>
      </p:sp>
      <p:sp>
        <p:nvSpPr>
          <p:cNvPr id="3" name="Rectangle 1"/>
          <p:cNvSpPr>
            <a:spLocks noChangeArrowheads="1"/>
          </p:cNvSpPr>
          <p:nvPr/>
        </p:nvSpPr>
        <p:spPr bwMode="auto">
          <a:xfrm>
            <a:off x="992777" y="1720010"/>
            <a:ext cx="2299063"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300" b="1" i="0" u="sng" strike="noStrike" cap="none" normalizeH="0" baseline="0" dirty="0">
                <a:ln>
                  <a:noFill/>
                </a:ln>
                <a:solidFill>
                  <a:srgbClr val="000000"/>
                </a:solidFill>
                <a:effectLst/>
                <a:latin typeface="Calibri" panose="020F0502020204030204" pitchFamily="34" charset="0"/>
                <a:cs typeface="Calibri" panose="020F0502020204030204" pitchFamily="34" charset="0"/>
              </a:rPr>
              <a:t>4 modalités sur 7 parcelles :</a:t>
            </a:r>
            <a:endParaRPr kumimoji="0" lang="fr-FR" altLang="fr-FR" sz="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4" name="AutoShape 2" descr="data:image/png;base64,iVBORw0KGgoAAAANSUhEUgAABYMAAAH3CAYAAADpDkBHAAAgAElEQVR4XuydBWCcVdqF32RmkpFo3d1LW2hLSym0tKXY4iy6uLssssDuDwtrLIu7s8ACuywOi0uV0gJ1d/d4xu0/504mTdI00vj0vfzzT5p8cu+5N9lvnu98502afOuMqMcXllA4KtpUAVVAFVAFVAFVQBVoiQrwKsaSFBVnSkSK/ZaWOATtsyqgCqgCqoAqoAocYAokW5IlCf+Fw+EDbOQ6XFVAFWgKBayWJHHaLZI09rqp0fOO7iqDeqQ3RT/0nKqAKqAKqAKqgCqgCtSLAn6vW9atnC/9hhwuyclJ9XJMPYgqoAqoAqqAKqAKqAINpcDOnTtFolFp1759Q51Cj6sKqAKqQKkCS9cXyVvfbJKkUVdNiT5x01AZPTBb5VEFVAFVQBVQBVQBVaDFKhAJeuT7KVNl0uTjW+wYtOOqgCqgCqgCqoAqcOAosGblYgkEAjLwoOEHzqB1pKqAKtBkCsxelic3Pr5QkkZfPSX6wFWD5aiD2zRZZ/TEqoAqoAqoAqqAKqAK1FWBwsJCmTFjhhx33HFwBifX9XC6vyqgCqgCqoAqoAqoAg2qwIIFC8Tn88no0aMb9Dx6cFVAFVAFqMCU+bvlzueXKAzW5aAKqAKqgCqgCqgCiaGAwuDEmEcdhSqgCqgCqoAqcKAoQBjs9/tl1KhRB8qQdZyqgCrQhAooDG5C8fXUqoAqoAqoAqqAKlD/CigMrn9N9YiqgCqgCqgCqoAq0HAKKAxuOG31yKqAKrC3AgqDdVW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dX9VQBVQBVQBVUAVaEwFFAY3ptp6LlVAFVAYrGtA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QgDJ45c6Ycc8wxYrFYEmpsOhhVQBVQBVQBVUAVSDwF5s+fL4FAQEaNGpV4g9MRqQKqQLNTQGFws5sS7ZAqoAqoAqqAKqAK1EUBt9stM2bMkPHjx4vdbq/LoXRfVeCAUiDfu0t2FG6SLtl9xJWSUauxby1YK76gR7q16i/WZFut9k3EjXcXb5GdeGU6WkvHjB6SnNR8bkz5Q17ZnLdKwtGwdMrsJWmpmYk4BTomVaBFKbB48WLh9cvo0aNbVL+1s6qAKtAyFVAY3DLnTXutCqgCqoAqoAqoAvtQIA6Dx40bJw6HQ3VSBfZLAQKzUCQIKJqO/ZNqdAxvsNhsZ7e5sEfN9qnRgfexUZ5npxT6cqW1q2M9AL2ovD7nb/LTxm/kuIEXyK8GX1LjrrEfz864U3LxfsnoP8jgjofVeN/G2jAQ8kkwEtjnvEQlKg7MW31A211FW+T5H/4gOe5tWAtOaPJ/0q/dIY011GrP88mil+Xblf8xYz2k63i54NA7q91HN1AFVIGGVWDFihWSm5srY8aMadgT6dFVAVVAFYACCoN1GagCqoAqoAqoAqpAQimgMDihprPJBvPvXx6RNTmL5bDux8ik/udU24+1uxfJ+wueFRdclhcc+jvA2axq96nLBoTVj35/k6zeNV8mDThHzh3+27ocDig0Kk9Pu13mbp4ixw24UM4afmONj7ejaBP6coMU+HLk8jH3y4iuE2q8b2NsuHTbbMDPdyQQDgCAJld6ymDEb/o9qd/Zde7SxtwV8vi034rXXyRR3BO4euxfZFjnI+t83Po6wOtzHpBpaz4Qa5JNBnUcJTeOf6S+Dq3HUQVUgf1UQGHwfgqnu6kCqsB+KaAweL9k051UAVVAFVAFVAFVoLkqoDC4uc5My+rXGwBm36z4t/RsM1hunwTIW01swtu/PCyfL30DrtjRcuvEpxo8KsEbdMu9n50nm/NXyfGDLjIAui6NMPi5GXfJvM1T5dgB58sZB19X48PtLN4sT0y5xcDgSw+7Vw7pMr7G+zbGhi/M/IPMWv+FOG1pBnqHIyHzXrYFwj4Z3e0YufrIv9XZ1b0JEQxPTb9dPP5CmMqT5MrD75chncY2xlBrdI43f35Ipq/5UCxJVrNerz3y7zXaTzcqrwCjQH7Z9L3wd7FLVm+s+6PEkmxVmVSB/VJAYfB+yaY7qQKqwH4qoDB4P4XT3apWILRhvvgXfyUpfQ4TW/9xtZLLP/9TCW9fKamHnCyW9n1qta9urArspUAkIoEVUyW8bYVEQ35JdmaJbdBEsbTqWrpptDhXAsunSCRvC74XleTW3SXloMmSlOJUQVUBVaAFKqAwuAVOWjPs8sqdc+WJqbcB7lgAOO+p0tnpCRTKY4Cha+AO/s3I22VivzMbZUSLt82SXQBSgzscJu3Su9TpnIkMg5+dfqcs2DrDxHfYLKmSDtc2HcJlgXAwDGdwl4ly8tArFAbXaSUdODt/t/K/8p+5j2IdJSF7ubvcMuEJybS3OXAE0JHWqwIKg+tVTj2YKqAKVKOAwuBGWCLhnI0SdedKcmYH86q2hYMS3rUO4CogljY9JMmeVu0udd0guHK6BFfNElvfw8XWj86FuuXceT5/SIrfuUsck6+X9PMerXn3UMii4OmzJbDoS0m/5AWxH3ZuzfdtpC3Du9dL1IdMQDg9Yo3OkmRJSkXOXHob866teSgQ9RWJ+5O/SmDBZ2bOovjdwv8Tx6RrxXXS700nQ1uXifuDeyW8ebFEAh6RSNjMYfr5TxogrE0VUAVangIKg1venDXHHtPt9xRiE5Zun4MM3fMRm3DTPiHhgi0z5KVZ94rd6pCbj3pCOmf1ao5DqrJPiQyDn5txt8zfMs04YXu3HSrnj7wDYNhR3hscjRpYnIo5rGtTZ3BdFWwZ+09d/aG8M+8x87mpY0Z3PBHwtMmd1qYK7I8CCoP3RzXdRxVQBfZXAYXB+6tcLfZzf/Qn8Xz9hKQOO1HSL3wSoKlquBtaO0cKXrzYAKmMy14Ra9chtThb7TeNBrxS9MqV4p/3kaQMO96cs65A0/PlY+IBhLMfeYmknV2LR88A6gpfvEgCy6ZJ2rn/EPuouue21V6Rfe8RXDVTit6+TaLeAlz3xTPnAINRgMOS1hrwvrtYe4+W1JGnS3JG+/o8tR5rPxTwTv+neD7+Mxy+duyN+QK/j3gLxX7omZJ2zj8MGC56/Qbx4+ZDMm+6RCPmgj4a9IrrzL9gu7P246y6iyqgCjS1AgqDm3oGEuf8ny5+RT5Y+Jx0azVAbkKuapajctffe/Oekg8XvyhH9j7ZuIitybZyIjCWYHP+atnt3ipR/G9NBo7TztVJspztKhVrZ9FmKfLnSc/Wg42DlftuzFsB12Fr6YtCZClwt7LtLt6Kom078Ih6H3GaQnflWxSAc0vBGriHN0sQebmZOC+LzbXBa69ty8REHDfgAjn94GtNX5fv+EXyvDsRk5GJ/gySDHurvfataUxECH3Yjnzh7UUb8L/KydI+vSvAee8GXzBxGMyCaQM6jJTrjvh7tY/zszDf8h0/m+0GtR8ljpQ0zEm+LMPNgd0oDMe56JjRQ3q1OWiv/leEwdchhmFA+5GyIXe5eQXgQqaTu0+boZXOW9kDct55vHzvblMksJWrg3TO7CWtnHtfZ3KeV+1aCOdzJuIfxpi1wwzoTXkrpQP6ykxkrs2yMRFDOo2Rq4/4m7AIIJ3m8YKEXFN8VdXciMFYhczqXe4tEg6HpG16J8lGv3q13lsTFmNctv0nKYaGvdsMwfi7okBjCN+bjfW9xtxo6YzzDUaGcbyIH39vlmEONmP81L9TZk8ce4hx6++rsWjfmt2LJde9XSwWq7TF71mbtM6VjsUTKJKlO+ZIBE+RDWw/QtKxtlkEcin6uaNoo8n9JuTt23aYuT6MNx9uFG0pWGsiIqav/gj+kCSMu52cPuwaEydjxe9nV4xFIyMa/Fc7oU6gMDihplMHowo0ewUUBjfCFPkXfi7Fb94sSTY8lnbpy2LrdWiVZ/V88Yh4PvsHXInHSPrFzwFk1d2hUNUJCYMJrANLvzHRDK5fIXPOUv5DTG1l8nz1OCAcYNq4SyXtrAdqvruBwRcDBk8FDH4IMLh5wTjv10+K56vH4NbOwJjgofG7QRcBEOkSpmb40ET3qa37cHH9+s9i7Tig5mOvhy3pfnV/+jfjciXQd0y+UWyI6jgQWzTok6J/3SjBZd+L4HfP2g4flE+43Tjuk1OdYu01WkI7VknRS5ca5z4+L+NmyAniGHuBRHI3irXLEBMXoU0VUAVangIKg1venDXXHhN0PY+8WUKva5AlO7SS3Fc3IiIe/f5GA2zPG3GrjOtzWhlo5JEf138us9d/ZQCo218gEfxHsJrtbCtje50kE/qeUQ4eM7v2hZn3GIh77ZEPyBaAsvcXPANYt8vApavG/tlk8hKUvTzrPgPwTh16VbloCh5j7sbvZea6/xlo5QaAI3jjeTMBvEb3OFYmDzi3nAt2jzN4mpw4+BKAw4mmIB5hXCDsheMxTdqldZHjBp0vh3Yr/+RMdTCYUPlHZPZOWf2+xEB3voHB6Y5saHq4nHTQ5ZXCzcrWRS6g5TTk3UZx/TWp/1mVwumK+5WFwf0B/VjQrToH8Lcr/iP/nf+kAZPU3GpJkY8WvijboKcPxfu4P12gR/Y5RU5AZnPZGwBlYTDn7MxDbgSc3IGc3o+E6yWM61271Wlg/zkjbgYU77bXUBk98vnSf8lPG7+SQujlBbjkOQn9GUVwwuCLDNyNg1MegEUPv0GhvGxHW7l+3D9k0dYf5Mtl/8L+eQY+84ZGl6y+pTCYfR7UYZQMx3G+Wv6WbC9cb0C105Zu5js2tgvLnSPe0cU49mdLX5etXF8cE56sSrdn4UaFXYZ2PgJzelm5myfrcpagQOHvzI2F4wdeIOP6nibvz38awH2u2Z9A1YHzDu8yTs4deZsUAH6/P/8ZWbbzZ5O9zHgPOreHdz1Kzhh2Hb4uH+VF2Dxr3WfC6AbCeoJeHpNA1wGtj8CNmon9zirn3J217gt54ydcN+N348LRd0sHzAPXPOE5oXCK1Y59XTKq+2Q5ZejV0J/mAjG52v/6CWYXHD+CcbMRZnONRPgEGrS7ZPQfKr1R0Fz/1mm/ml4BhcFNPwfaA1XgQFJAYXAjzHakaBect1dIcN0v4jzxTnEeXUVBDjgSC545T4KbF4rr+NvFMfHqRughGCYej48U7pLk7E4wudYNBLPDiQuDnxLPt08B7ONiEG6DlEGTDBiOwm0aWv+LRAq2i1htEvXgohVxG+kXPoufN97jYpHczZL/5BkSLd6ND0lhSTv1HrizL22UNdTcThIp2g3X7zUS2rQYpuBkcU6+SRwTrizXzeCK6VL0bzi9ESeR5MjEfD0lth4jmttQtD+qgCpQSwUUBtdSMN18nwrQTfvktFuNU/CoPqfL+Yfesde2K3b+guJpt8J121p+O+FJuBA7lW5DAPrs9LvM9/q3H25gkzU5RdYiW3jpjp8MhGLhN4KqePOHPPII4PIuQNPh3SbJzxu+AZRKle6tBhpIdSqg1GGAuezb41NuNsc5DY7Ekwbv+d/7pXBbPvzd9QBh2XCkjjAOVoJEukwXb50lHjgbz4DzlxAz3mIw+G4Dl3u0GgQn6k5A5CKTlUwItnrXAtmEYnWEa9SBsDjeqoPBX6MQ33vznzJwbUSXCdIebkv2f+GW6bI2Z7H0bzdSLjv8XmntrD5OjcDvlR//ZFzLV479E0DdMdWu4HLOYDh0r4ET1gZwV1X735JX5aNFL0oq4Cbd2NsASunE5n503BLCRgH2gzABXDTqbhnT8/jSw8VhsDdQbAAh9Svw5mK+gwYaJ8PZSlDpDbgN3LxszB9L3d48iD/kwxjvR7TFVCBzi9Gtlau9+IIeA0nZktCHC7F2Rvc4rvS8/5z9Z/lh7f/EBWdwP/SZzuYAjhWBVq7UDLkOgLg3XLtxZzChJV3mAcyFO1BggCv9rxwboSbXxBnDrjUQtWz7ZdN3gKgPiB+fW9gPOs4dgLM5xdtx0yFoXgMBma854q+l0H0FHObP4HeBNyq6w2lPkLoaN1tsyalGDyugOZ3s7CvXXB4c7yvNz6mXFREf1DuK8Xjl5CFXyK9ww6Js+2zpP+XTxa+aOUlGHAid08k4Rw4cwjxuMBLAjZdfy7kjflu625RVH8i/5z5s4kP6tjvYnHNrwTozx0l86q/knNT9rOE3yuT+sfi6H9d/KS/98H9iT0EGNfrPxnNwbFzXLgB7FuXjHGhTBWqqgMLgmiql26kCqkB9KKAwuD5UrMEx3B/eJ95pr8IVPFIyrvpXDCZW0oJrfpSif16DqzCLZF7zllg69KvB0ZvfJgkLg795WjzfIOqDF4lwl2be8qnJCaatNAyXKec5uHEBfo5KwnTgnPeYpA4+ep8TRFc2L4b3tR6qm1kDMZlRXBJZEfUXS/7DJ8LpmgMYHJK00++XVEQi1KSxuBrHsb99KXsOjiuJj/BZq/6gVVm/zJjsez/qWvH4/B1JquL4EU+eFD59joRzN5n5cJ3zsKRWyAAOLPlaihn7EURhuTbdJPPqNzGfbauWC5CdWmlxuZqsKt1GFWgaBRQGN43uiXpWOibfRQwEc4B/O/EpU3ysbHt33pPyxbI3AQOPM1CvbFuBInSLAF/H9jwBALRbqcOSgI6u06mr3keG7RC5beIzpY+UEwY/iazijbkrDFRjJMAFo+7EY/7djUOZblQ6JAmdnpp2m3Hu0hlcFuwS+hJEj+5+rIlhiLtWCZ8/XfKKfL7kdfSnq/zu6BdKYwriMHjJth/Nsbtm9wU4u9U80s9GqPYG3JCLts4EvB0uN4x/uNRlWRUM3l64EcX1bjJ9v/iw35eDyIy4eGPO3xBlMBXQEUAbkI8Oy6raHLisn515l3mih85pujara3EYnAIgzpiL3oh2MI/ws+wDASPGOxjwcgzmKd4+h+uVMJh6s7gcna/U5KCOhxmXLwvScV8/rgkYn3HTUY+WAt2yMJjnIdx1pabLwYCcdGfPRbwAYx/MWPF/V8GpTIduvH2/8j35D7JoGYfASI9fH3y9dMG5wwDPn8Ppy7nlTX/Gl1w/7kED6Nleh5Y/wA1OyMu1Q9dqR0QrZDlamf6fPfwWs47KwmCuCYJfAtgeGMcWONyZgc31EMTYuG5vnfik6Tcb+/3E1N8aOG7DjY0jep0oEwCLrTCTrNu9RN7Fui5AxAYbnfJj8XO2lTvnmZsNdEUT5BOctkGEwzC4iNnXnzd+h/eAgcsBnDccDZmxD+t0hHHT/7zxWzMPfHXN7m/mnlEdbOtylprfBS+gLbOgCYoP7jzOAPf5WFufLH7ZHNMOXa6Dw79XyZqehoiHf899BMDaaWBxGOugY2YPGQK3ugcgf+6mKegH4DZ0Z6wFb/YwqiMHcS8/w3m/Fm5nRl/wAUHqQ8d93DHOdcl50KYK1FQBhcE1VUq3UwVUgfpQQGFwfahYg2PQgVj4xnUGkGVc9CxyZSt/dN/9vwfF+w2cE4iIyLjkeQOFy7bQliXGgRrevcHkmiant0NObTdJGXxMpYXmAigMF9owX+wjzzCuX//cDyW4Zo5xqzISgo/Cs/F7wdUzJaXfEWLtuXeMRXjHagmunS0RnJeZq8kZ7XC8zjjv0ZKMrNyKrRQGH3WFpP36LwbIBeZ+LOEcZMS16irWDn3F1h8XaSnlH/FihmtNYiJCmxag4N0POO5mc2oW2ksZML7W8NwUFEPGWU2jOLwVYfDNn0CLPfAwsPALKXqLkSB2AMOgOCddI46jry8nD4sDBpZ8Y1zEBlRijk1xwdbdJHXo8ZUWGQyumCZ+gMskOBAcR8DFg3283z0n4e0rzbw6j0Ecwvp5EtqyGHP8ESbUZyIrbH0xn12HQtYA4iJQHLDnyHJ9oaM5sPhrCW1bLpH8rWYfzitvQqQefFKNdeFBw7vWYlxf4x1rBM7kJLiYLO37mHc2am3tPBhu6piTKDD/Uwkgg9mS1dFkS0cKdohn6kuIaNiE9dFPXCfAfVUmIiWSv83oFsJajBRuNw52riUbxpcC3eKN0R1+HJvaBBaicJwfReHwwcI2aIJY2vbG7wyynTsMwO/FXPMKrsCHOYw7yZmBmIgTDVy3tO8rKUMmG1eI6Ts+cYYQNxHE9uG8LThmMea9g1l3qUOPM5ppUwVUgeajgMLg5jMXidATOgUf+u4640ikA/TQMvCRReYen3ILHI4L5aoj/oL4hEk1HjLh2JMAWIRLd09+GY/YZ5t94zCYTlzmkF55+J8NbKzYqoLBVXViS/5aA2cJ1e465qXSiII4DJ6/eZp0y+4nlx9+317xBcwPJnQjxLwU4PsQPNLPVhUMfg9RAB8vfgmA7mI565Cb9uraQsDl52f+3riXb0SMQWWZxGV3KvLlIToB11G4ZjwMrtg4CK1qzHEYzBiCCCAj4WwJCTa70cE7ottEuf7Ih+BCjdWE2AODnQYGDgYEPgeuUuZGE2YSIk5f84kB7YTz1JLxDGxlYTD/zTERrA/uONr8fCEiFl6b/RcDPwkd6bQeXxIvwgiNZ6b/DoBzmYHL5x96ezn3cxFA68Pf32BcyknwDTPC4iDk/rKVhcF+rFdCzXMAgLmOOOZ4zEEcBrPf1HF879MQg3BlyU2DKIqiPSVTVr1b6p7+Dfo3qiQahDEM7y142jh4mYN8I24KlAX4nyx6Sb5c/qa5oUDX8+Vj7jdQew8MjsHnThmxmxzxXOJ35j5u4j/oymWkCV30Fxx6J4B3fzM2RqXw3ITFzOW95si/SvfsgWYu3vrlYczFx+Zn43ufinm6pdxyeAEu3gWbZwD4+o2D/qQhl5uf74HBDgOD+wAS/wbFBdsiY5iNNwO+wo0egm5S+98d/Rxyi/cUh5wKZ/F/5z9hfsZs4ZsnPGFcwdpUgf1RQGHw/qim+6gCqsD+KqAweH+Vq+V+hEeFz50P1+h8cSL6wfmrO/c6QsSTD1fw1YBT02PF0w47r3SbCJyeHoDiAApd8fF3OifpdmQEBeEVQZ/rlP/bC4YWvf1b8U19GW7kNyRaiMf9UEwr4s7HhRMiBE7+A/qBfGC04vf/DwXfHhDXyXeL67T7Ss9LsOb58lEDGAnj6IYl6DR9gCvTimxc58m/3+vRegODSwrI2XqNMgX0CJT5uL7QNQo3bSqAt+vUP0qSK/bhx7RqYDBzYH3TXxPv1BcMPCSIJmSMuvPM2J3IyE0diay+0uJu+54ows+i/94tUYzFOfl6wL89j9nta6+9YPBNHwHe7ingEdq00MwzLQLsl+PIi5FTW/JIKS5W/Qs+N7A/DPga+xBCR8geB4wFYNM5+QYTP1G2FQMw+2b9G8AyE+D3ZkQfLBBmURtnLIBlxkVPi/vzh40r2QJQHzsm+oD5402DKNYWj+s648+lhw1tWyGej+438SVcn6Z4GvfD8TjHKYMni/OU3wPW7nncdV+6BBZ9IbyREQHo5hzFM5SNOxgg1fwH8JwCZ27mNW+bvhU8ey7yfKeUwOybAHA/kdDan7BGrGZ9Z/3um5jrGi0AGO7539+h2wpEmsBNTe04x3glOTKQLX2mOI/Hh1P8LoR3rpHCZ86WcP72mMvXrAXmOxcjDqJYLMgBtvUda84ncMlwf9NfOn7Rxwi24e9T5lWvmeiICIoFej59APD6f0K3Mbcz84a1nMTHFjFnrpPuFhsKB2pTBVSB5qGAwuDmMQ+J0gtCrZd+uFd+3PCFHNP/PDnv0BgMZVuybbY8N/Nu80j6zRMeAwysvCBcZVpsL9wgf//mSpOxevNRjxkHJxth8BNTbzPw7FfIhWUsRGVtf2EwC4T97esrACEL5YZxD0uftkPN4eOZwSw4xgJyZxy8d6xZkQ+gcsYdJjbjNyNvl2MGxK5V9wWDCSCpD6MpLh3zfzKy6yQDEeONOjLTmLCORbnumPSccWbWd9sDg13Gnc3ohj0AM2riFxh7cT76hCUAACAASURBVP6o35V+Pw6D6X5tndYBrtAnAHX3GCAWwhnM2AMCW+bXEmTHwWZpZjByawkr6ZA9vMQhy7HRjfuXry5BfvIWAyFPHXKlHI9sXraNiAJ5DPEfdOUyHoTF3QgnOT9cdQTThJ90pBJSno71MaFf7CmwOAxmFAnzna8f/yDW5t7RG3EYbE2ySc82g836K1vsbANc6c/OuNNk+fpxXXcqQDEzitle+fE+4+Klc3dc71OQDXyF+ZqNmjKnmJEgftxs6IWbGFeP/au50RGHwXQBGzc0bnIQsMcbHenMwObPOdYrxtxnsofjjTciXvzhHuMoZl95XEag8Pfgoe+uhaN5rdn3rENuANjfs85wtSbfIkf52xXvmOPSsXshbuow6iMOgy0A+mkAzDcd9YgptBdva1GI7hGAd56PoPnaIx4oF/3w3cp3AamfNiPvAAd1TW5m1Pfa1uMljgIKgxNnLnUkqkBLUEBhcCPOkgGkAFp0xGZc8kIMQpVpwdWzpOjlywBK20rGZS8bV2W8BRZ/Ccfpb8XWDRWkhx4rFhTDYmYt4ZjvhzcltHkRgNjZknY2irWVyfwtfvdu8c/+rylaF0JRMUvnQXDQHgWYu1Os3Q427mA298f3i/erp1BwDMAQUDnegmvnAFBfBQdkT0k5+ETj6KWbNwTo5//xbbiF5xhomH4BohMYV1DSOFbvl48ZtytdoizelTrmPFNEjyDUhz7x+4Sl5nx8VI+tGhjswTE9Xz5ixs88ZTpICR+Da2YDer9k3LjpFzwO6HhstTNLEFn4zysNSLaPv1LSzvxLtftUB4MDy6cavUzUAqAhM6LtY35jjutf8JkU/wdgmACSIBEuXzpKCWvpNuUFNOMHktNaoXDgi3D07qnEXPzOHQDycCE74DaA/oTxBkoaeJtsXOTeKS/ALT2rvEOcxe34OJ63SBzH3iTOY2NOCULiwlculxAc4YxysLTtIVZm5aK4GtdhpBgF1aBr6iEnSfo5/6iyoCDjMQpfvlwiHIM9DaD1cADyjhLauswUsovFOcBRkYpcOri3XafcY8BzIdY65y3JlWViN3hjwzT02cDg2z+HFm3ggl8Ptzicw3lwUdNt3GkgHMZDcFMjR0LoqwHe6Ldj0nXiPO4Wc9OCxyYULrsmDezFmPh7Ree9/8e3AIdRALBs1AQ+nPF4dLynnf+EOR+LK3qnv2q+TsaNC2ufMTguHr/cgIxowm+cm07ijEtfMmBbmyqgCjS9AgqDm34OEq0HU1a9J//6+SET2XDzhEdLoe+HC5+HS/IZUxDrPBS92lejm5XwkMXPilDMi0CPBaqWAiY74CQkROpUDgbfatzGLDx2dP+zKz1sTWAwz7Fwy0zA2i0mE5YZr4SPy7bPMZDyGjxq37ftwbFrA5MZfJcpjkUYfDoyhSs2U7QOMHDm2k/lNEBIxlOw7QsG53t3oWjYHSiet9E4PZ0AbnSFxhsBGx2sLJLnR5G6/zvmn6VO0PpcQ3EYTOjXDREDJ6NgXSqf4mLWBC89oAUjCeigjbc4DKbzlxENt09ClEfJE0PchvEcBKY8BovBMSM27uAuW0CO12rMzh3UYc9NY2rwEDKdN+YuNwCTER/MwWUjTH0Gx7Uj0oKQkc5n6sQZIgzm+QykBWjnvscNPL90HuIwmMB7eBe4cuHurqzFYTCzcofAVUzgXLYVo9Dhk4iC2IwihkFc5xwz8DwTVcF+P/b9TbIKa5Mu41RAcILwuI68lmUECvvH9dkuvRNiLB4BzO5UCoO5/qgpYzV6IAc73pgd/QwKzPkJe9F/xpDEI0q4zYa85fLU1DtQvM9tHNFXw4nPaA3GVvz96yvNOTluZwquRXHNtqdPYmC/B78LLI43qMOhgLr4PIZrzz0wGBnDjvZyx+TnjOs43pjR/SjBPPajVldAz7IAuyIMZp/j0RX1uX71WAeGAgqDD4x51lGqAs1FAYXBjTgTwXU/SdGrgI+IJSAMtgEqlW104NL9mwqXY/pvHi/nGI3A1ct4AWvXIXtFKwTgEC16A3et23SXdEJkPLoeb+73/iC+H/9twKENj+enn4tHuZwlWXeEiSUxFO6PAby+elIciBtwwTEcb3RCEjhbOw3aG14D5BW9AngNMJaO8TCOIN4MDMbxxIKiFziv6/Q/lbo8uY33++cBdR8zMQQZV7xmxmVaFTA4vGWpFL50sbm4S7/oOUQelC/05f36SXNMK8A3wRzBZFUthBiB4jdwYVucY9y29rEXVLsaKsLgrDu+LS0QR6hb/PatEgBkNkX42E/0w9Z7FNzHOaaYGZ27hPXWtj3FeRJct+17wx4SlMDS70zf+TWdr3Q3p52JC/MSh3PxO7g4nveJgekm2gIXwakH/8o4ssO5W+AixwdFzCfBbPG7fwDkLDRVtgnbU4b9yvQlOQtRFK5WZoy+Ga9hrT1g8vYIR9PPftBAVn7D5Oi+f49xyfJ86ec+IraBE/apjW/aKwCm9xtIzX67Tv6/mHu8cIcU/wuPoSLWhA5uF/KLueZNHjA+WBS+epWJHiFkJVDlWmCciaVdLwO77eMuxffsBsb6Zv7LOHEZY0J3M2M1qJV35utYZ0/EIDoAdMYlzxkwG87ZaLTwfPRnCQMaJ+EC3oHIDlu/I8152B/GdAQWfQWX+Yvmd9IChzdd7iayAzolI76CkSxFr10Hd3C+cQmnnXqvuRlD9zSPz+JzxvGO/R0oDElnujZVQBVoegUUBjf9HCRaD+jifQo5voSeBHuHALTx8f5HUehta+E6ueywe80j8RUbIeO01e/j8fZ3sd16kz9L2ERoRrBGWMtiX3ToVgaD6c6Nu28rHrs6GDx7w5fyJR5x35y3yhQgY6YpoSIhMN3Hxl0JCNi37bDYJVgZGHzsgPMrdQZzu1dRvG0KxkSgGncP7wsGEwI/Bo0Yp8EiY/ECZfGxEMXSuclYpmxnWwPUGwKmlSsgBxh4/ZEPGmdoVa0sDGbu8q3Ii6YLON4IgwnPOcfVweArD78f0HVs6b6E6iwSuCF3WQkMvhgwOBZdMAPRE2/98pCBrYSeLK4WmyDOED8e4LsGShs0bFzFh/fCtR5aWRjMzFwW2KuslYXBjK4gyC7bCE0Jfdejfyx6NxE3JM5GxIcHBQUfn3oLIPFq42hnP6gj11RsDbH4XKzPhMjMZr5o9O9NFErcGRyHwdezmF1Jdi/3XYOiis9Ov7MUBlcswMa+PA1YXBEG00nN3006y7mmjYuXBosyfWJMBfvKcY2GM/hMjKW8M9hqbvDcNunpcjElPDZjYIwb2cDg+0ujPthnhcFV/grpD2upgMLgWgqmm6sCqkCdFFAYXCf5ardzNOAxMJjgz3kMXJolEQ3m4gkAsPDZ8+CmXCIuZOzaa1j0i/sSahU+c655vD394mfL5cIaGDzjdbF0OQgA9VkDjCtr+4LBVY3QuEvxqH9o51pJPw9FM8oU54q5oB8EfDvC9CkOIePHi8CNW/jCRYg7mI9H7P8gjglXxn5UBQx2f/o38X77rDjGwU18GuBjhcZjFjx0LMAgYPsVrxjnc3WNoDuCcTDLluCzulYKgwEwub3zuFtNdANhfXD1D7H8WTi26cRljm0aICujNQIL/mec3fHibGnnPFROL563GHPlnw1wzyrVrbpIxuWviCW7i+lSORiMYmcOgFLGIlRsdDnnP35aSQE5RIGceo+kjj6n3GYsllb0woXIv51nACtjLHi8sq3wNYBr5PPyqt55zPVwjO+d8Rebr6gUf/hH8c9i9APh9wtw/+4Bx+6P/yq+aS8bh67r9PskdQQiPNjKwWBEXeCCnf2wH46IjTItkrcVcRLnxJzQuLhPvxAfxOCsL20A3vmPnWzyinkM6poKBztbpAAOYUR2hPH7wTiHtLP/vlcUSACAvfjd3xvAzuxt3pgwoLmkuRF14pvyoghjM7C+0+EWLtu8iGDxfPpXA/gJujMuf7W6JaQ/VwVUgUZQQGFwI4h8AJ6CUQYsXja+z6nIOr3LwC0+zs+s29vgGiXordhYzOuNnx4whaSO7ne2yXZlfixhFQtwPT/j95KC/425afxj9QqDWQDslR//CFAZlYl9f22KgzHKgi7VArh1n0UhL4Lo68c9VCkMPg5O59OHVeYMDsMZ/EeTz3o+YiKOhSuVbV8wOA9OaMLD3cXb5Iqx95tiYE3RysLg/ogWYEQBHa1VtaaCwSx49jzWGmEr3auMmCBILxuvwX4TDTPCogtANSE72/7A4MqcwXmeXSbPegdgfggAlRm7JyJrNwS3L52ydPHyGvEwFEwbh6xjE/1QodG80drVwbzYGgoG57i3yT++vc443wnZWTxuIIA/v67YiM/bI9s3XgSyrDN4f2Dwt8gw/gBPBsQzg+kMri7zuinWv56zZSigMLhlzJP2UhVIFAUUBjfyTHqRnev58nET15B5LTJgS6IVgmt+BChGvADch5nX/ce4EqtqBMsEanRUhvFYvBsORUJhAl8C2HgjDPZ+j0rRx99aDj5XPHZNYbDJa8WFIIFiFG7J4v/8DkXLlgLCwdF8yCmlhzUwGK5M+8SrJK1MTm3Z8xa9dYv4f34fBdEuNM5h06qAwUX/vAZRC5+KCxDdFAwrebQvfkwD2+FEZQawAX/D9lSErq9pLoXB8cJ3Jj8WXQGIpwvaxB1AIxY1S4MLmy5XNuYEe75Fphhz6hDJwAznJGeZrGRsw6JnbsR6RHHxmuxshZiCx0uzmOMwmCYQK4qfMUakXNZyyQAZ1VCAmwpRN2Ie0DcXYyrGxjLo4o3FBxllwfgFRlXYD/8NIiJQWA7zatLeEOnAWAQWFRS4ne1jz68UvpeuMTiMfd8DmAKCu+CsLXu+otdRcAc51wYGn/lXSaVLma0MDOY/U+DYTb8IF9MVCiaa6JQ3b4a+ReaGgmPCFYge6WFcwfEsYMaRhDAWAdR3nfbH0vMTEBchviIMhzJhsOuMP5XGosT77v/pPXF/eF8MBrfuihsXzyMyI5bZyN+tYqxRFtgj+Gd0RMpwrHHOOdcevhdELIiPIBzr1tpxAH533ykfO1FfC0+PowqoArVSQGFwreTSjWuowI/rv5BXZ/8ZRdW6Itv2Wflmxb/l08WvynGDLjCP0FdsdBM+O/1uEw9x+rBrDKQq2wix/vLlJQbk3YTM1vpyBhPCvfLj/TIDUQ7HDjjXFD0r2wiB/4TzulGorDIYzMzgYxET8etKMoOZN0xIyCzVyw67pzQHd18wmOd6Frm6S7b/aByi41DcqylaeWfwSLl27N9MbnBVralg8LqcJeYmA+eRDtsb4RrvBYdtTVptYTCzhel6vhE3BehQj7fFiKp4GWvI5PfiGoeF/wh92Z5Dsb+FW6YjJzgiY1DA7+LRe54orKqPDQWDGUvxALK3dxZtNhEov8ZNjMklWdbVaVZXGPw94mOYj0zHfUZqttx+9LMoMLinsHR159efqwJlFVAYrOtBFVAFGlMBhcGNqTbOFdqKqAO4MpltmwGXoQ0Zqmyezx40RdaYL5t2FnJ/SwqTlOseLroInwLLvkce6tpYViogGaEfC4TR5UnnIotjxVspDAZAJRDeV6sOBgdX/SCB5Tjv1uVwMXtwvgLjxGTROwG85KP78fxhMx7C4I/hcIbjNDaevRujBXyAjraBE02sg8m/3QcMNgX4Xr5CQhvnGeAaNeCyYos9LkdIyHOW7U99TXNFGFyumBlOwmJyKUOOxzyeK5ZWXUtPWwpzcWGfgkzdNGYsx4FyyVbBVTNNzEQErmIWhuMYUobEso/37B9B5jTA6fnYn7nEFVpNYHAQRdqK3oTTF2uHjlZT8M1ET5RpBsriETsUT2PWczoct/tqXBfFb91qohoscNWmHnEJiti1RWG6n5Bz/KGJmzARDlfBoY7ibaaVhcFYR6lwwqcB1lZsvFlgIijYWJSPNyNKAHzptvG+Yi26TrsXwDhWaKeuMJjxISzoGNqyJKY1IzyoVdlWUsSOESGW9v0k66b3TWyKNlVAFWhaBRQGN63+iXp25t8+9O21UuDLkdMAdxdt+QG5sT/JLRMel/7tykdXUQOC0398e43QHXvxaBRP6zaxnDRLkdtLSEnXMPNT6wsGM9/0oe+uwyP+y+Xc4bfIUX3PKHfejXkrUKDuVuPyvA6P6pePibhb5m+ehr70EkYbxIvaxQ8wb9MUFHu7BwXBshCX8UBpRu6+YDDdrP+Z+6h8sexfcJEeJ1eN/Uu18Qw1WT+57u3mUrmy4miV7V+aGYxH/XujYN4Fh94pDuT8RkywQaxF8S86RmMRDCJNBYNzPTuQ13sb3NaolYD/6Ny9aBRutldwnjNrmWuLxeXixd9qC4PtWHtB3LQ4qOMYA3zp4qUr+M2fHzQF6hivwPNeA3jOQnNsny55WT5b8rrJ/WVm8IXQckinw/eSfReK4zGXOV50r6FgMNcYi9r9svF7A/iZ/Xzl4X+qpBBhVLYXboTLurX5nWOrKwz+ZdN38sqs+815GUtx0ei7TSFC9smUcq5BQeuarHfd5sBQQGHwgTHPOkpVoLkooDC4sWcC4JRZqXQbOo663BTTIiwrRHwEXZAZyMJNGQbXa4VG2OT5/CFTLI5QzArwlNyqc8yJCigc2jjfQDIWcqsUBp9wOx7Dv32fo90nDAa08yDfl8XJhLAPeayEnEk2B+AfClcgA5dAmtEWtYfByIKd/op5dJ+O5tiVeBjFwi4G8J4KZ+1DKIp3lvl2BE7XoleuNONkBq4FheMIocs3kxAmgkzaVDg4mQtb361sTITYUpARe3OsABqcp4wXoFvXgqJ5FVvxWzeLH/m0dJQy5oCu34owl8C96O3fxrJ6AYqNu3nQJHOocjAYsJ/Qv1xxtJIT1ggGr5xhIisEHyJMJEV6O5OjW64RzLMBgNqRO5w64vR9SkkIzMKHwbU/m/njGHk8rgvj9MVYXCfdjVzjc/ccoyIMxvFjBfxKzluypW/WW4hhKMlOBiA3GpcpkGg244U2z4tzOY+/HRnNsQItdYbBBTvg1scNCBaiY9VxzG1yPG87PhKjU6zwX0rfI+C+x++YXvjX96+dHk8VqLUCCoNrLZnuUAMF+Fj+mz89KFNXfygdMrpKsb8QERE94a59EEWrkIdfobEQ1nPIQF0IlyWBLDNXmd1LWLt8xy/y77mPCd3BzMqtz8xggqhXWeRt3WcyqtsxAFR3GfjF7Nd1u5fI24CzWwvXitOWXklm8N2yBEXtQnBYtkfBtzMPuUH6tIllCm/OXyVv//IIIgKWyMR+v5bzD/2dgZVs+4LB/Nn6nKXy1PTb8Rh/MfKPz5VJ/c4yuckEmMxNZrEyxg7w30M67g0VK+pqtEM/uO/FcBv3KpM7u69ppDt5wdbpyPZ1YQ5SDaCMZd3ugcHBiN/EWBD0szUVDGaf3kf0wOfL3jBzhAteYbTFgPaoiYGIEcYh5BRvlRWIKWGRuSsReZEGOM9WWxjMdUH3L+e7c0ZvaZveWXZjTTIjm7CXRdnG9vyVcXXH2+b81SZH1xPAU1u49spEn4bjRkenjF4GiBb4dpvCeBtw0+H4QRfKEb1ixaobCgbz2HNxk+KlWfdgDcHkgP8Y3cLM5HYA5fw9zAfgZiZxjmc7bgT8rrRoYl1hMI/5KLKVYznFYuahc2YfrM2gnIRMbRYr1KYK1FQBhcE1VUq3UwVUgfpQQGFwfahYy2P4fvgX4N6dyPbFRd21b6NA2zIpQOavpW0vkxNbNrM0fmjv9H/icfY/xgqPIS+Xj9XHuVkYuapFL10qkfwteMwdhdUqcwbvJwz2z/vYgMPk9DaSdgryy+hUxQUPG12jha9cDkC7EDER/6gcBh91haQBFFfWinFc38/vAYpfsado3b5iInBxWQjgSIjO+AX76Mora9dyKmq9+V4F5G5DBAIyg6trns/+juiF17AZQH7HfiabNsmxp1ox96fWzK8l1Kfe6Rc+LdYuscJ6tYLBWEtRFP4zMRGEsBVyeEPblqOYHYqiYd0wzzjtLEBnRCDsb/P/8oHwZgKufJHTPNTk+zJDOTmtDWIyegMkn7r38WsIgwNLvzVjj/pQFAQgOJ0F4jrU7MK6rjCYzvuif90odGwT8HKdOo+9ZX9l0v1UAVWgERVQGNyIYh9gp6IT8OVZ95k8UkK004ZdbbJU99VimcEPmkftB3UYLR0AWLcXb5Q1uxZKO8RNFHhzzHFunfAUHtePRUuxuNsj398gq3YuAIy90QC1yhoLyD025Sahw5j5vicddFnpZguRGfwygDALt/VvN1y6ZvU14HnlrnkolNUeBbG8ko9zM+O0f7tDYtd1+I+O1BWArWN7nSgLEAVQhCiJmHM4SdblLjXREr3bDJVLERHRAdmr8bajaJM88t31BgReAVcm3ZFl23fIVv1o0QuAi0Um47YTIDpzcLn91oJ1sg7AeGK/M+GAvbvaFTV99UfyEnKL2a4Yc58c0TsGG6tqdAbP2QgjBlyuhOUh80TUHhDMfVlc7KCOh8ltE582js5PF78iHyx8DlA0FqVw52TURShTQG4JdH8akRnMZSaUvXH8I6VxDhtzV8hjU282Bdd4vc6ig8MAJ+ON6+fv31xdUkAugDV0mVlL8VbkywO0f8S4tNnPMK7p6NJlQTnOE/fnOunWaoDcjv6mA8iyMR5k5tpPALqtKHI4HoXhKn8677U5f8NNjfcB5dNlZNdJsnznL7ILgNnC4m9wRhNuBrEuu2T2xnzeh7nuUU7eORu+kv/OewogP9/0h31kgTW2MNY6b3jQaX3+yDswrzFjByH+0yj0xuNacXxGo8Rd6fz56l0LsP5uBbyF+QT9uAF6DgAEjzfGZzw+BZ8dMG7ehLgON2E4X2y8MUC38tfL38Q8Is4O5+Y2HAv7x58zToIu5xvHP2TAOtv3K99HsT4UUQZEZmbwnce8UK6A4QZA7Yexrrk2LDgWCy7SqR1v/P16EfnOi3DDh8eOzYvXuM7pumd2sTZVoKYKKAyuqVK6nSqgCtSHAgqD60PFWh4jvH0lwCbgbeFuSb/8ZUQvLBP3+/eIYzycwqfvXRiNcJBQyv/Tf8V16n3imBRzLMQb4Vvh8+cD7tU3DI6iX/eiaBuKoqDgnQswuFyDW7mAReDgDq4UBsPRSUepyYKt0OgaLXzxErhJ55ic19ICZlVkBhOg+2a9KY4jLzXFyJqiVYTBmTd9DHjfrtqusN/MpqWj2sR5MNu5d+wCNt4Igv1zkDmLC2Rrh76SzmJmcKOy1RgGs5jg8xeYHGm6ZZ2TUPzt6OvKrxfEKbCAXAjF8/gJxTn5hr22qXZAJRvQsV6E+I7gmlnIue5sigUSABt3Mx4NrAi8S49bQxjMPha+eFHMZQwXrikQByd5TVpdYTA/2BS/c5f5vRO4iFJYDPESOOS1qQKqQLNXQGFws5+iFttBwi/mBm/OW21cmueNvK00KqGyQYWjIZm55hOZgRddiYSQafZMGQ5YOqHPGfLegqdkR+EmufrIv+Lx9k7mEMwafm32XwHHFsopQ65ALm9J3n6FExAivzHnAURV/CwnHnRJuTxeOjR/2viNTEGm6U48rh+I+MRly5BBHUfLCYMuki+XvQk495NcjiiIbtl42sq0qAHXK3C8qxELQIj24cLn4ahcaOAoIxQIH08ZciWiCWJ9jTfGFbwCSJ4PuPsbAMCyEC++DZ2hX694S7YVbBAPsoQJ5xyoXcB+MROXMLhLVp9q18aKHXPlrbkPSwTg7cJD75K+7aovGDxr3efy3ap3gFIBVONPP1U4E+H6QEDCXx8Sy3/mPh8vfslAxe4YNzOSy+YMr89dZpy4PgDBdOTFXjbmXgP42QjeCWapCzOhzz/0jlI3Kn9OOMk5XrVrvoHTnJNxKExYthEqztnwtYG7dE8TSHJeORcsftfK2U4Oh2t3RLdJBlSyEWBPX4trU4xzeNfx5mZCZe3zpa8BhL4HR3uaie4o9Odhrl+AKxhGAfxH6E0AftrQq8tB/7LH2pK/Rr4EfF2fswyA118C2HHJBHjONd6r9UEoMPibWOFCtK0Fa+FY/5O4g0XitKbJxYf9HvPdt/SQ/Pk/8btFx70dMJVu5O6t9hgAWMzulVl/wg2KXON0v2DUndKj1cByw+Oa/nrFf7DmNxkgHcJnKDp2UwDrM+zZBh5PQiHHePFA3vB4Z96TBh63T+uK34c/ApDvMXnwnOxzIeB8ZX3iyVkI8oMFz8omOKYJgyP4nacjmM75+NirXdS6gSoABRQG6zJQBVSBxlRAYXBjqh0/VzgEty1iA+Z9Yh6dJxwO4ZWO6IB4LEDZbpnH8JFdGlj4uSm0Rodi2RaYj4vE9/9oMnzTL3yq3pzBvOB0v30boinwmNpxKECHYmRlW3DlNBSQuwsZt/l4xB/g95A9zgyTGYwXowwcE68RJ14mE7ik+QA93R/cawrm0Q1t7TQo9pMqYLB/zn/hnL3bOE7TL32h1DW731MYiUhg6TcGNDK7mcetru0Ngz8yOcHVtTDcuIUoZmYylln9uftwRArcAZfrAGQ/4wMR5tCLAnMRPwoDojifczIg7uQ9F/A1hcExtzbiNDYtMgXtrChU6DrxLgMzGa9gaR/7kOUGePYRcjImIqOdKTSXctAxe4aBNRrasljCO9aIbdAEU7ytskbtWLAuvGO1yTnm+rUipoExEckskIf55BxbUFytXBRFDWGwIKO3EFENzDlmDIS1Y3+4yP9PrN1jLiazZKAZs6QZJcIxJGGsbHWHwXBnYc25P7gn5oaHVvzds4+9oFxER3jXOgmt/wWu6GEmRkWbKqAKNL0CCoObfg4SuQcsilbsKzBOQGbn1qT5gh44L7cYF3CnzB6SCthl/vcYj+ETQmbBJVu20XHowc+yAfziGbaVnYfHZWzAvrYL4hqSEQ4+gMWOGd0A/2JPJfH4hJhZiKiIRz2Y78O5S1jX2olYJkBHYcuTOQAAIABJREFUQkvCPro9OyNHuLI4jHi/CMo5Fvalqkb9WOyLfeD5W8GRyfiM2rR8727Tb+a/NlSj37UQ7mnC+UzESlTWRzqnvYi/SEvNKNU23h/qS4hIN3I6QGTFRq2YQ014ynEwtqKyRsBIuEwnN+eD4LcNYHxlOvPn1CYCCJrtalfq1q14XB6T29lwbcObGmyE85sQBcIbFjw+84Nr0op8+ZKLGx2cTzZGgHTI7Ca25Nj1WNnGaAmCba6jtDIF6+Lb8PfBDRhMSJ2Gmw97719oYPG+fh7fnhA+17sTY/IDjAv0bYvYky6VZvgy25u/R9QhDokr73PlfeK2/P3YgTziIkB1xmsw/zueS1wTDXUbVYAKKAzWdaAKqAKNqYDC4MZUu8y5/LP/Yx6tT8LFbwRFsSyIf8hEZEQS8m4ra+6P/wxY+KwBTq5T7zXO0SigoX/h/8T7DZy3+FoA4AiU6zMmwou8YBbwYkax85Q/iK3bweB7QVPEzvvVEwDBBQYyulD8qyIM5s+T0loZlygzfO1HXGQgGrNx6TYOASA64XJmbnIpKK4CBkfdeVL42tVmf1vXYcYhbcW7yadFn+iGDS78zGTWOn8FcG2JPa62r8b84ULGaxTuEhdiNBzHVO6eKLt/eRjskJgzuHoYzGMYQP7FI5LMeAjm6iIKgoXVmMVMcEkHOAukWbsONXEfhLTxVlMYzBsCBOb+2f818RUsVJichg8gAZ+kIK6BsRHmohU5uHQQR4p3x4Aw5oUgMzmrA+B4sYHWkZyNJgqEDmVbz5GVy4jz+Wb8E8UPnzI3I9h/wm3C02RAYAJp5h8zR9k+7rI9cRE1hcE4K4smFuJmSGyN4JE/ZEFb2vc2URoRrAkWMwxvX4XxZkjmNf+W5OyYW6k+YLCB0YDrvPFhfjfxQY1APblVFzOHUQBoRmKEtq8w69iBMWpTBVSBpldAYXDTz4H2QBVQBVQBVUAVUAVqroDC4JprpVuqAqpA3RVQGFx3DffrCMxrLXjmbBPtEIULk05Q5wl37PNYYYC54rdvxeP4s010QHJWR4C8HICwfEkd8xuJ7F4vwRXTJONKgDvmCZc0N/JWPYDFrpPuEmcJCKzsJHQ/ej5/FAW4fovYhj0RDJGiXSbfOLDkG0m2pwG0dQEALjQAzD7ydABpnzAzloXrUkecVnpoz2cPift/D4gL7tdowIO83H/GCqbxMTbATxZ/Sxl6vAHMFsQLlDbA4IJnz8X5vscxnyhfdIyADw5qzxcPIzv4GwMHCeiSM9oad2+kOBcg0g3wfKopsMY4hqoas2BZuI+Q2XHUlSauorrm/fJxcX/1CIYBpy3ydrNu/cIA1Jo0gkPPd8+ZKAhCUwN/MffmcUWrDYdIxtyhCNnxt8IpXf6xt2IUlvNBZwJXW79xkgFYXFkBOfYjtP5nxIrcZOZIWGwN4JUZwo6jbyg3Rv+Cz3Aj4UmAYYBoglxsZ4BrvJgK3unETYdzm0UD99VCW5ZI8RvXSxgF1+gOjhXuSzJOXYJlMzYcOwnfz2AOcg/kv+HfBYwJWfODObf90LMQAfGg2W+vBp28M18X37RXMaYdJboh68/0NRIr2AYd6UpmznIS1ilbHHiHC7djExuykR8ot0a5jX/2O1L83h8wDwEA6+5wqb+KmItYZmO8hTYtNBCfkSZct0anMgVnjKPKDtfP+U+iD+UzEmuyLnQbVUAVqH8FFAbXv6Z6RFVAFVAFVAFVQBVoOAUUBjectnpkVUAV2FsBhcFNuCpYSC64YjocjVnG5Wpp06PK3kQA2/yz/y3B9XMNBLZ06CMpAycBqh4nfhRiC8BByQJXzGyNN//P7yOC4FNJPeyc8jEAFc7EyIoAYGPqoWdIyrDy2XSEmD48Lh8CDKOLNrltD0lBrELKIScZAM1H6R0TrzWu5XgLLPoCfXpf7IiHsHYdgmN/JIFFn0sY+cbWNj3F2nOEAXN7A82o0I0c2jBfHBOuKhcHED82c2oDAJksXBfO2SCRgm1wibY37mprj+Fi6zOmnKt2X6JSQ7p1CdUdR15S6bkq7hvaMM/EZhDmMvrAOQGOVdvej8FVNZF0VYfgbg4hXiBatFOSXHC6QlNGOqQMPaFSyBtY8rWJFSGMtPUfD3j6axObsK/G2AL/nHcltHudCIBsMgCnY/wVZi7KNhYf5Nrh9pxnMk4y1uSsTgbaMj7D2iGeJbj32egsJnjm/oT9zCdOGTwZGyYZMB9cMSVWOA83AOgQd0y6zsBunsj307tw/X5vbhCkHHwisoBRnLCKFtq6HDce3pfw5sUG/sNbDcgLpy5+b6y9RmFNjjM3K0rXCRzKvmmvIO5iqYmqsB958V6Qne503/RXJYpx0BnNGAhuW7FxLCzwx99X3shhISA23pihk9vW/0i45hFdARiuTRVQBZpeAY/HIzNmzJCxY8eKy+Vq+g5pD1QBVUAVUAVUAVVAFahCAYXBujxUAVWgMRVQGNyYatfnueLUrj6PWZNj1fW8dd2/sj7G3aE16X9z26ah+24crCS8VbukjSzsS7zVZHts64Oz1vPhH43D2dZntKRf+Xq57EEervC530gQEJ0g2374BXsXIqz1nGA8ZZy5NRpbrc9RxQ77oVN9nl6PpQqoAtUr4PP5ZObMmTJixAjJyqpZpmv1R9UtVAFVQBVQBVQBVUAVaBgF1qxZI9u3bzc3srWpAqqAKtDQCigMbmiF9fiqQAIr4Jv6sontIHKmQzftzL/GisUhM5gRIsE1P5rMaUZxMC4k7dyHTYyHNlVAFVAFGlIBhcENqa4eWxVQBVQBVUAVUAXqW4H169fL5s2bDQw2MYLaVAFVQBVoQAUUBjeguHpoVSDRFWBsRhGKu7HgHAsJJrlaIe5iIIrGuYR506EtiHRgUTkU+EtFvIXrnH+UZAonujI6PlVAFWhKBRQGN6X6em5VQBVQBVQBVUAVqK0CCoNrq5hurwqoAnVRQGFwXdTTfVWBA10BxDX4535ocp6Z3Rz1IssXDmAT42BNlWRHOgrHtUH28DhxIleahQ+1qQKqgCrQ0AooDG5ohfX4qoAqoAqoAqqAKlCfCigMrk819ViqgCpQnQIKg6tTSH+uCqgC1SoQdedIAEXxIjkbDRBm/nCSPd3AX0vXYShC17faY+gGqoAqoArUlwIKg+tLST2OKqAKqAKqgCqgCjSGAgqDG0NlPYcqoArEFVAYrGtB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W/7+/qBPkpOSpdhXJF6fW5KSksyg+B6OhKTQUyCRSJjfqWKwUbN9hjNbrBarRKNRs20U/6Xa7JLmyDT/4tfaVAFVoOUqEAoHJILf72DEJ8X+wj1/L/D3gb/vRb4883cj/nekspHy74PVYpO01KySvyuxvxdsLlu62CypkpxsEWuyreUKpT1vUAUUBjeovHpwVUAVqKCAwmBdEqqAKqAKqAKqgCqQUAooDE6o6SwdTCgcBJAJSzAUEG/AI/nFOZJflCsF7lx8nQvAmy+5hTvF43eL21dowIuHMBjbVoTBxfh5JBqpWiiwHO6XDuhrSa4Ag612cdnTAYhFnHaX2K0OaZ3ZXjJcWZLpaiVZaa2lVXobfJ2Nn6eJzZpi4DTftakCqkDDK0B4G4mGJYT3YNgneZ7d4g4U4H2neS/05Zuv/SE3Xj7ToVAkKAF+XXLzKNbLqPiDnpK/F1XfPEpOsuDmkAP7lN0uKikWu/kbkiTJkoK/HQ6bU1o52xlw7MIr29FWXCnpku1sb6Axt7XgWHzXduAooDD4wJlrHakq0BwUUBjcHGZB+6AKqAKqgCqgCqgC9aaAwuB6k7JJDuQFzM0r2i25xbsBe3Nk6+6NsiN/q+zK3ybFcPTuKthuoE00KSIRCQPVhCWShBf+i0bh3rMkSUpqinHy2mxWsaVYDLSNgx0CXv6c22Hnqht+7vcFJBoBOC51FwMahQClA3QWC94BqUMRwF4LUI9FkqLJ5j05CfAHX8MLaECxC1C4fXZn8+rUpitgcTvJJjTOaCuOVFeTaK0nVQVaugL8W5Dv3Q33Lm4K4T3XvV12Fm+RHUUbxBMoMt/jNg6bC67cFANbUywp5muCWQLXtmmdzc2jVAtu6rjaG5dw/O+F4Le5rauTcf3Gnw6oTLNk/H0IwGGc496GPyu80VTyNALe8727xAfoTECd494hdCL7Q170C+9hv/k3++gLutEfm2Q6Wks6IHG7tC7oWxdphT5lO9sCHmcbcKyQuKWv2sr7rzA4MedVR6UKNFcFFAY315nRfqkCqoAqoAqoAqrAfing9/tl5syZMmzYMGnduvV+HUN3algFGNHAKAe6e7flbJatORtLoO8WKYLDNx8uvnx3Dr7OE1uqTVIcVgBcm1isyWK12SQZINdiAXTFy8KvrYCw+NqKVwVTXrW8d39GajBPBZMggXAE0Ni8h/GOl3kPRQGPQ+b7QX9Q/N4g3kOSZs+SLLiIs11tjfu4U5vu0rF1V+nUurt0btNN0p2ZxmVY1aPp+9N33UcVaIkKBAFN3YC7O4s2AfZukh2FeOGdANVrXsWAv8UGpMYhaqa9lWQ4WkkqnPuulAw4+J1it6UZZ24qvrYBCjdV43gIhNl3joFfuwOFxplMgF2IaIpdbkDtwvVS6M9Hn9NM/+kgtgNsE2B3yOhuQHWHjB7iTMETCADd2lquAgqDW+7cac9VgZaogMLgljhr2mdVQBVQBVQBVUAV2KcCBG8zZsyQAQMGSIcOHVSpZqAAIx62526WbbmbZP22lbJy82JZt22VuP3I7oWrFz5bvODAtUTFYU+VVKdN7Ha7pNptkpScFHvRmcv/Mw7dkvzesgY+pntW5/RtSC1i3dvjIC4FxrH+sm/RCN75wj/8PoJhv/g8AfH5/CJhuogBvPFKjloAittIz479pXenAdK9fV+A4i7SsVU3OBgBvLWpAgmuACMcCHt3Fm6UDXkrZH3OUgNJCUKdBKIGjGZI67QO0jmjt7RJ6yTt07uJIyXmAGYsS0tvUUTZBOkiDntla8E62V28VbYXbpDd7q0GHHsDgOBwHBMmZ9hbS4/WA6VHdv8YJE7vAhdxu5YuwQHV/y1btsjq1avliCOOwE1OywE1dh2sKqAKNL4CCoMbX3M9oyqgCqgCqoAqoAo0oAIKgxtQ3Boe2oecXsY7rN6yVNZsXSabdq1DvMNW2Za/ScQSFmeaQ+xOPKZtt8LpyxfCFBDnQLcvW7mntE0JJ8NTW36LA2NDtWPDKWHceFQ8IqEA8k0RPxEOwjlNF7E7IB63T5LCVumY3VXaZXWBa7i79Oo4QPp0HmjcxHZ1D7f8dXGAj4Au2XzPLlmfu1zW5y0F8NxoirYxXoEF17pm95NueHXM6Gmcv5mONpIF+GltQmdvU08ZIyfyvDtLddpasF425q2UDbnLTL5xFjRKt2dLh/Tu0qPVAOmGF3OK1T3c1DO37/Nv27ZNVqxYYWCw1ap50c13prRnqkBiKKAwODHmUUehCqgCqoAqoAqoAiUKKAxu/KXAaIe121bIxh1rZMXmRcb5W4CYh3ASsjDFJzZAX1e6U9IynAb60t3LqIdS8EvXLGlvIgDf/ZXf8GE6oEmIYweJhGMu4iDgsLvAI+5ijwS9YaQQo8hUNAWPwGdL3y4HSd/Og+EiBjBr19tkEGtTBZqzAnS8bilYa+Dl2t2LZA1eRSjolmbPgNs302Tk9mp9kHm1T++KbF9HQjh9G3pOCIEDiJvYjiiNNbsWwlG9HBnF203BPML1dGQO92wzWHq3GWLgeufM3po/3NCTUovjKwyuhVi6qSqgCtRZAYXBdZZQD6AKqAKqgCpQIwVQ2ElQ2VuiAVRfykNVpq0x4uGHUzCUjy/jj3TiPeIV8W3Az4N4VfWoJ8kRHqVL7Yq3NKKTWFfwgcj8294z9j1be5EUAJIkG15wW/ClLWEVUBjc8FNL6JBbuEsWrf1JlqyfB/fvElm3c6UEIh4Dfe2uFEl14IWYhxS8CH6N27fE4pswTt+GlrqCk5igmDnEAV9IAiX5wz43slSLvAYQd23TB67h/jKw28FycN/D4CTuqLCnoedIj18jBYJhH8DvUlm8fZZszF2ByINtiD/wwLU60MDJTpm9TNRDu7SuTZrlW6PBtKCNGDOxs3iz7EJRva3562Rd7hJEbiwxjmsWp6P+gzqOkp6tBpuMcm1Np4DC4KbTXs+sChyICigMPhBnXcesCqgCqkB9KxAuFgnsANTNQe4lvg7iPQ58A9vw71xAX8Bd/ty3OfZcdLITveA7Cp7wVdqIiQCALS78GKC3yhBQ2ucAe8PuGGg2lrqSFgVIRs6ecdhFfPgaENreGWC4DeBxNxFrNt67ABIDFNsAiq2t8AJA5rv5d1Z9q6THayQFFAY3jNAeX7Fs2LEa4Hep/LJqlqzctFB8+H0PJ/nFkZ4qGdnI8XSmGvCbjIxf/u6ZnFzz/xqmTwfkUUtyk+N/7ox7GDnEfm9ACvKKpbjQI7aoXVKSXdKrfX85pN8Y6ddliPTo0FcynPp37YBcM0006G0ofrY5b7Ws2DVXVuz4Bdm2XsQXtJZOWb1kcPvR0q/9cLhVs/SGRSPOTwTXSsxqX7FzrizdPsdkETOfOTnZKoM7jJb+7UfAMdzTwHltjauAwuDG1VvPpgoc6AooDD5AV0A0HMaHs7BEQkEJuAvEX5gDhmIRb8EuCRTlw6BXElrPD3KojO3L2yEhvwfbVF2MgR/4UlwZkpoJ2FLmgx+/78huKzZnunkE0p7dTqx2pyRbURgG503SYigH6ErUYbcsBQBdIyhyFNgl4lki4l0l4sY7nb1BfC8It2+kENDVA+gLOGsDbE3B34KUTgC7GTEAawNoTQGQpWvX1joGg7kd/136NwNf0LlLSGscvFVRJP6RAgTm+dm3siGccChKYHcMENN5zBfdyAZSA0iH0Vf/xli/OSYr4DMBtSUdX2fGgDBhsWuQiKNf7D2lI44HcE1Ira3ZKqAwuP6mpthbJEvW/SwL1sw20Q8bdq02jxynZTrEmeEQBxzAcQAcd/4e8HEP9Sd/zY5UpnAd/9zFwHBQvMU+gGGfuAu9kpLkQIREX+nTcZAM7X2oHNxntGS68PdYmypQzwrsKNoov2z63kQ/7ED2b7E/X7ojr5aQsWerQeZrFoDT1jwU8AU9iJNYJutylgPY/2yiOxwo0tc2rbNxbI/oNtEUpOPnN20Nq4DC4IbVV4+uCqgC5RVQGJyAK8JXsFv8eIUCPgm6CyXk84gvfyegb75483ZJyFuM9+34WZF4crdLEkCKBY9vE7ckodp3MsFKaYtVwE6OBM12paClCt2igCQRPHpUEeDwe9ESyBwG4Em22cXZppPYHGniaNVBUtKyxJ7RSuxZgMaOdPNvC4BxijPDfE2QrE0VUAUaSYEQnLzetYCkW2LvnmUl8HdRzG1L1ywBLsEpYa5rMIDpADhv4SThvxnbgGrekoQXXb8Gnjazyt6MraBjmA5iguTgzhhU9q3HeFfGQHcA3zOAG27nEN45Dkd/ESdfGC9fBMSMoyC81tYsFFAYXLdpCIVDAL+LZPayKfLj0u8kp3i7BMSL6AebZML960yz42Zucmn0gzp/66Z3Q+ydBGd2LFIiKhHAYR8K0eXnFBpAbBU7im+1lUP7j5MxgydK/65DxJGKm2HaVIH9VIC5tGt2L5SfN34raxFBkJaaCWdpT+nfbgTcpqMkC4XLGEugrXkrEMLnvUJfrnEML9v+k2wrXGf+3R1REqO6TTZwmFEe2hpGAYXBDaOrHlUVUAUqV0BhcAtdGZFQAAVEiqVo2zpx79oiHrz4tb8Q0Bfg15+/SyKo5B0sLgDn8Is9xYpHsJKQBYVK3fh0YEfxFj7CmWrFv+HKtaF6N2GwFe9WPtpZoaVgu+Syj19XoVsITmJWxK7YgvgeP5DwPMEQKmXTucJ3fN+Hwigh/DuAf3O7AP6dAjBssbvE5gIITs+WlMx2cBe3l/SOPQGRO4urXRdJb4871dYUfCDV/M8WupS1281BAULRUIFI8TyRwpl4/Rxz+xIEB+GsTYE71tE79iL8TIWz194j5vC1A/o2N8hb35rSRUwtfHAR+0vguHdpDJJ715XAb2hB53PaUJH0UbFXSrtYRrG2RldAYfD+Sb4jb4vMXPyNzF05U5Zvni+BqFsy26SJCw7gVFcqqpvjWqEk91fdv/uncaPvVVKUjqY+XsaFAYf9HmQMwy1ckOOWpKAVxeeGyPA+Y2TsQcdI13a9THE/bapAdQqEEL20fOcvMm/T1FgBOH+e9Gs3XA7ucqT0bTtMWjk7VHcI/XkzV6DAmyOrdy+Q+Zuny7Idc1DcL8MU9RvedYIMwFzbrPZmPoKW1T2FwS1rvrS3qkBLV0BhcDOfQbp6PTlbxZuzzbwXbSX83SSFW9dKAIVbkpG9lYyLseRIQCwhn4G8afZUcaamSArAb6oNMQyAuwS5vLQ374zoLMmb43vZOE7zGY9PaJfRJfaAdgzi1qRx34qPEhnXcWkRlJJYT3wT/NccOcaO4V4x32PlbLCXYAhgOCxeFEjxBoLi9volGEmSCC48wpYUiVpSJYJCB862XSStfTe8upuXo1V7vDoaYGyxwZWoTRVQBcorYFy/a/BaLVLwA+AvXnT+WhCRYEV0AwutEWZmHgG4ObzEBYyf0eWrLaaAcRPDIR0ERPcADFPDgumAxdtBW6AvXcQE5plHxnR09Im5ptU93CgrSGFwzWUucOfJcmT/zlj4pcxfM0uKArlicUSlVdtscabbDQA22b+8mVvTC4Gan163bGwFzDVg7CqPheg8cAzn7sqXQHFYnJZMGdTtEDly6HEyqMfBKD6nDsDGnp6WcL71uctk6bY58tOmr8UTKEacQCcZ0vFwGdF1orRO66hxAi1hEvejj7meHYj/+E4WbJkpOe6tkmKxy6HdjpbBHQ+Tnq0Ro6WtzgooDK6zhHoAVUAVqIUCCoNrIVZDb8oc30BxvhRsXil565dK/oYl4tm5UXy7NosXANgmITzGZ0OOkwWwFzWj4da14+sUG762JeN/lOGOjVPccrVa4jh3zwia0wc60+Uy9Dn25Z5vxH/O9zA67g+EjKOYLmI/HMR0FXvxPV8gjIvSIEAx4ifadhVHu27i6thbsrr1x2uAZOJldbiqzT1u6HnW46sCja4Anb+EvzkfxoClD65fZuXSDZw2DOD3ULwfDNcvcnGdQxRY1mWCmEdMsO5ZAac1IjWK5wAU45WMCt12FquDkzpzjEjrU2MZxOocrova+9xXYXD1sq7dtkKmzv9M5q3+QdbtXIEopiTJaJWGLGC7pDpwwzXuAG5OFwzVD0u3qIUChgmXmAQC/pC4C7xSmOcWb1FAurTqJcN6jpbxw06QQT0PUcBXC10TcdNwJCTzNk+V2eu/lPXIl2Xm7/DO42VQx9FwAeP6QdsBpQAjQZZt/9lkQ9MR3i27nxzW43g5pMs4PG1atiDwASVLnQerMLjOEuoBVAFVoBYKKAyuhVj1vakXRdno+C3esUFy1yySnLULxLN9nSQj3sGCMH8rcjnTHamS7rJLptOOR3EY1QDzHi7cGfnAFnfy0l17IHxeK/ncYh5hjH9NNzEjJxhBEYEOhMJFcBEXur14D0jY6pQwHMRiz5QMgOFWvYcCDg8UV9vOxlWcmq4FVOp7bevxmoECARRKcy8WyQf8zfkoloHLgm327jH4mzUB7yPh+mXxNs2KbLAZYxYxC9cVzweIn4YXYjh8iJZgYTs7oiVanyKSfRQgPDKX6STWVi8KKAyuXEZm+y7dME++nPO+zFkxRdzhfEnLTpXsNlkAwLY9GcD8H1ZtB5QC5roKJnA6wAO+EPKFi6QQMRKpkiZDeo6SYw89HUXnDoP5QB8LP5AWBvNiF239Qaaufl9yPTvhAB0sR/Q6EXEQh8CcgroB2g5oBXxBN2IkFsq01R+arOhsZEMf2evbJhWGAAAgAElEQVRkGdJ5rGQ78JSZtlopoDC4VnLpxqqAKlBHBRQG11HA2uweRkG3/A1LZcfiHyR/3WLx7FiH10aJuHMl3W4TF15pcPw6UvC1ebca6EnIWy6qoZzrtzY9SNxty7qH4yEVpnAKxPMgZsID5zDf3fiAU8AK26EI6l61Flf7nuLq1Fta9xsh7QeOknR8naT5w4m7UBJ5ZCzw6NsgkvclAPCUGHz0rorl+2YfAzfqWJEMOFKdAxNZhZYxNhaoY6xE4Y8A9Z9h3uDaTu0JOI+84czxIq2Oj8VKoNCmtv1TQGFwed1CKA7749Lv5ft5n8o8REGErT7JbpchmXACWxEvFSsAd2DcVN6/FXUA7VUSI8brzzCewCrO90rezgKBT0EO6j5Cjhr2K2QLT5Y0R8YBJMqBN9Q8RAL8sO4z4/wkEB7Saawc3vMEkwWsTRWoTAFCYTrH522ags+xWTISucJjsGa04FzN14vC4JprpVuqAqpA3RVQGFx3Dfd5hGgkLIWbVyH2YRUA8EzZvXyOhPK2i8VfKI6kkGSlOyUDjl+XPQWF25JM4TbmuMXcvrH8XG11V4CaxmviMWaCxVOCELcY7uECuIfzi73iT0YOMSofO5A53P6gsdJ20GgUqutlMoi1qQLNWgEWfcv7SmTnf+AEXgKnL5zuqe3h/D1KpM2ZsSgCun+1NU8FGNVhIjzg3s77AmCYRftyAIORL9zuLIB8gOEM5Ddrq5UCCoNjcuUX58jcVTPl89nvysqtiyTJHpK2HbNREM4pFiuuN5DXb0CwNlWgEgVMrQdcQEVw3eR1+2XX1hzBg2vSJbuPTB55qowZNFE6tEL8jbaEUWBz/hqZBQj808avTSbsMDg8x/U+TdpnoECqNlWgBgrsLt4qU1Z/gKJzUxHp55NDuo6Xw+Em757dvwZ7H9ibKAw+sOdfR68KNLYCCoPrWfGgu1B2r5oru5bNkYL1i6Vg3SLx526VLDx+meVKkQzk8DH6wYGcX1OQxXwGKynOpo7fep6NvQ+3x0Fckkxs5iAqbriGCz0BKUSsRD4+8BSHksQJGJzZ4yDEShwMODxKsrsPkmSb5mA1+CTpCapXgLBw97siuz6IuUv5bG/2sXjBVZp+WCz/V1vLVIB5w5zTghkiuYDDjJhIH404iV8BDp8N0K/gpSYTe6DD4NyiXfLtL5/ItIWfIQ94uTgzU4wT2JXhMMVc+b97yoBrspJ0GyoQzxbm195iv+TvLpKC3W7pmNldxqHY3KThJ0uXtni6QVuLVWBz/mr5buV/ZSGKg7lgjji85/Eystskae3q2GLHpB1vWgXoLp8LIPzD2v/9P3vnARhV0XbhQ3pPSEgIhBJ6k957B0VQwI4IKFUURRE/e+9dwQIiIqhYEUWR3nuH0EsoCSQhBdJ7+N4zyw0JUhKySTa7M/+fj7h775R37mbvfebMeZXFyE2SaK5nvbsR7Kt3qF1tZjQMLt1rVreuI2BrEdAw2Awznnw2TDx/dyF887+IPbpbtmfHwi7tPDyd7ODn4ykQWJKxSDZuB3s75XNL6wKt+jVD4M1YhaEe5txQNcyEdHEJqfKThDRJ3Zft7AXH8kGo2KQjKrfogfICiZ08tdrSjFOgq7peBLITTZDw7K8CguWnnCxMMOFbxREmUOgkamBdrCsCmeIrfH4lEDkLSJTvlpwEk4VExaGiFhbo76j9+K424bYKg5NSE7B0+3z8s+lnRCachLuPE/wq+sLFTWynLio8retDokdT0hGwk51s3MJGX+G4qHjES8K58rIbpVeLgejX7m74eweWdJd0e0WIQGxyBFYe+V2pgb1cfNGj7t1oKdv7mSBOFx0Bc0SAvsI7T6/B2qN/IjLxFFpX64VeAoX9PfTi9uXx1TDYHFecrkNHQEegoBHQMLigkbrsuKy0FETtWYszO1ciZt96pEYchbeLPfw8XMT6QdS/Yv3g7EgfvotJ3mwkwdsNhtNiTsurHFZKGJk/guEEWkqIcjgmMQ2pFxzgVaMJKjTqgCqteovfcAt5yLa3mDHojlhZBJJDBAD/JDYCYgWRvE1sH0T1G3CHQMF+ogBuYWWD1cO5agRSDopS+F9Rg8+XRQFJROd6k1wDkgQw4D4TGFZLjboYEbBFGLx2z2L8sW42Dp3ZBe8KbvCt6A1nN0fTfcil5AP6ItERMEsEuLhAX+HMdEk2J0rh2Mh4VPGphYGdhqFn8wFw0onmzBLn4qokJSMRa4/9hVVH5smtbg56CgRuH3wLPFx8iqtJXa+NRyAzOwNbTi7BkkNzkS5+M0xE2K3OnZIvx9vGI3Np+BoGX/1SOHbsGBifnJwc1KpVC0FBkhNFFx0BHYEiRUDD4EKELzMlEedP7MOZ7ctxZscyZMaEwTkrSVQQbvD38YCbwF9HUf/S+YEKU70FsxDBteBD6TdseDlnSuK5RLGUiIxNwDmBw1ku5eEaVBdV296MwMad4V29gQbDFjyXZaZrOWLKSPB3+itRhG4Wz98K4gHcBQh8UCwDBADba8VOmZlLc3c0Jw1IEW/oyNlyjUjyuQxRD7vWAYLGi0JcFggcA8zdYpmsz5Zg8P6TO/Dbqm+x/dhaOHqIcDyoAlzcBQLLzF3Q25DK5PVbljpNIEwwnJGaheiIOCTHpaFeUHPc1XUk2jboVpaGYhN9zcxOx7awFVh84HskpcejXXBfAcH3oryb3mliExeABQwyKSMBq0WNvu7YAjg5uKB3/ftELdxTdtG6WUDvSrcL1gCDs7OzkZaWVqh8BA4ODnBxcblq8MPDw/H9998jLi4Ozs7OGDZsGOrUkXtfCy9ciN+xYwf27t2r4tG4cWO0aCEiMqU400VHoPQjoGFwAeYg7tgeAcBLcTZkPc4f3QFXpMNffPd8PV3gIwng7OUm2CS60QC4AOEs04eYEtFRDSMMRrJsn0tKQ6z8RIulxAX3CihftxUCJAFdUMte8KwsCaB00REoTASyzgFRAvmi5or6UyBw+T5CdoaYrAGcNOQrTCht4lhahzB5YKRcL7HzAJf6smBwr/yMFG9h21ZM2AIMDjsbir82/IAVuxYg2zENAUHl4eFjepjWENgm/gJY1CANKJwiO6iiz8RBhKfo0KAXbuswBA2D9S4WS5is3afXYtmhn3Eq7hBaVushlhB3iZq7tiV0TffBBiNwNjFcWZRsObkYFT2rom+DoZKwsLMNRuLSkK0BBu/ZswerVq2Co6NjgaBnZmYm/Pz8cOedd8LJyek/88/7ublz5yIkJASExrfccgs6dy4b10lGRgY+/fRTREdHq3FVrlwZY8eOhaurq01f53rwlhMBDYOvMhcZiecRJfYPocvnIl78gO1TYiUJnINkTfZSNhBOogBmyRHVjc7DbTkXdEn2hEDYXv6HKvB0UQyfT05DhCiGEzNlccCrIgJEKVyz+92oUK+VTjxXkhNTFttKPSIA+GfgzGdAdpbAX0kEV+UJ2f7fXtYeHMviiHSfSzoCSbuA8KkChf+SltPFPmIEUGm4zVqJWDMMpi/wP5t+Ur7AcekRAoF94e3nAXq55mTrO5KS/ujp9vJHwO6iQCIpPhWRp6JFQOGNHs1vx51dH4Sfl17ULI3rJU4Sef25Zxp2CQyuXaEpbmk4DLX9m5RGV3SbOgL/iUDYucNYdGAO9kVsERjcCQObjBGlum3mwbAGGLxo0SIsWLAAHh6yVelisbOzA39YqJCletgohMG+vr545JFHUL58/nw8PHbjxo2YP3++Oq9Lly7o379/gSCzJXzUeC/6ySefICoqSvW/WrVqGDNmzDVV0JbQb90H24mAhsGXzXVKzGmcXP8XwjcuQNLx3fBztUeAjyvKu7vCRWwgSH6Jf/XOS9v5kFxvpBQLEwyLXljZdianZSJOwHDU+WTEZznAt2FHVG13K6q27w8nD+2Ldb142tT7iVsEAIsVRMw/8oclQxSdw0QJ/IBYQbSyqTDowZoxAqmHZWHhB1ELz5HtC2fFOqK3QOGxssBwsxkbsfyqrBUG7z62BXOWfIZ94dtQoXJ5+AZ4wsHJQZTAOdqayvIvS9vpIe21BApny0J5fGwSzp4+jyreNTG096Po3Liv7cTBAka6M2wVfts9FQ6ysDywyVg0q9K1zIAUCwif7kIJRmBn+Gr8sfsrZOVkqmu1TXW5f7GxYg0weNeuXVixYkU+ZXBycjJSUsQCT4q9vT28vb3Vvyy8X6My+K677voPJKWy9o8//kBYWBjq1auHPn36KJuIslR2794NqqUJw5s3b46GDRuWpe7rvlp5BDQMvjjB50L3IHTlz4jYvgwXYsNQwd0eQf7lJRGcg1J/ZmsPYCv/KJhvePQXpp1EpqwYMOlcePQ5nMuwg1NgbVTrcBuqdhgAryC9Lc98ES+DNcVLArCwj8XzdZHJ/iFwlEnF6VytDA5Gd9kiI5AZK4sMYh0R/olkwTwhCmFRgVWdDPgPlO6a1BnWXKwNBienJWLemln4a+MPyHFORaVq/nB2d1J2ECo5nC46AhYYAbVQLjdEmenZiAqLQdr5HPRqPhBDeo3XKuFinq+EtDgs2DtDtuAvVVCtf6OR8Hb1K+ZWdfU6AkWLQHxaLBaEzMBmSTTXQhYuBjYZJyph29lRYA0wmAneDM9gwxt32bJl2Lx5s1qI8vHxwZAhQ9S/LLyHIRi+lmcw7+loEaGLjoCOgHkjYNMwODsjTbyAl+HU+j8RHbIWLpkJCBS/vYre7nBzFqWN9gE279VmY7XxIcjuolo4ITUDkeeSECXewjkegajUqg+qdbwNFRt3srGo2PhwUw4Ap94Ezv4GuDUV86gRsp3/PkkQp7N32/iVUXzDv5BpgsJnZgHnZfGhfC+g2oumhIRWXKwJBu+hGnjpFOwP3wH/Kt7wreitdqPQpkoXHYGyEAECYe6iOh8j90EnYxBUvg6G9ZmAjjfZnvKvJOaL3sDzdn+pmrq98Wi0qNq9JJrVbegImC0CO8NWY96er+R7LkuphFtXl3sXGyjWAIOvNE20jli7dq2CwbSCGD16NLy8vK45o6mpqTh69CjOnTuHhIQE5bNLgFyrVq1ckGxUQKDMY8+ePavqZaI2ln379iE0NFSpj6lGbtSoESpWNFmQ8JyDBw/i2LFj6ndaVVB9XKGCJO2+SqG6+cSJE8oD+Pz58+o82mHQ/qFu3bpXPOvUqVOIjIxU7wUFBakfFtpjHDp0CPHx8fD391fns59UEVMJTSUxFdPsE/8tbGHSPfaVsaPCmrGrXbs2qlSpcsWqeByPj42NVWMjoOfYatasieDg4P+cw7EfOXJExaKgMedCAWPOOblWzNPT09VxVJQHBgaqPnCBgbE5c+aMuo4YsyZNmuTakfB6YaI+jpsLC3yfKmw3t/yJKWNiYtScsy+MCeNrWJhwkKyHbbM9XnN83/B4pr0J54zXJOekfv36qh72i/PMYlxHbL8sFJuEwVmpSQjbtBBHl85ByskQeFxIQ5WKst3SwwXO4gVMD1j9jFUWLt+y00cmGWRJz8zG2fgUnBZv4TRH8Z+u3RL1+49CYNNuKHdxu0zZGZXuaYEjkHFaFJpTBMiJp6uD+GFVf1XsIO6R1QL3AlehD9QRKFIELogXddxC4MQrQNJB0/VX7X+yKCFJ56ywGDC4QYMGuTf+ZW2YSg28VtTA639ApmMygoIrwsWDamBtCVHW5lL3VyKgrCPskJmWhYiT0UhPyMHNre/G/aIS9nbP7xOp43VjEUhMP4e/RFW56cS/aCkA+I6mj8oORx3bG4umPqu0I5CQGoc/Q77GllNUCXfDIIHCPlauErZWGLxw4UKsX78+FwY/9NBD//EHznu9EawtXrxYQVHCOYJTQz1MWNu9e3c0bdo01/KG4O6bb75RkJFg9o477gDtKqhG5nsqwan8ENTdfvvtCoj+/fffChYb77N+Ar5bb70VvHe8vBA2L126FJwjwlWCQQJNfq+5u7sraNi3b9984+L7c+aIH7a0w987duyo2mchRGWfCScJqfv164eVK1cqsMj6WS/7xPHyvSv16UqfUcaKPsuMNwEv74cN9TXhLpPvdevWLfdUwkxCVFp7xMXFgSCWr+U9h7Hu1atXPrB6ecwHDx4MWmLcSMzpA02wahTO+6xZsxQob9WqlerzkiVLcPjwYTUeFsaGc33PPfeoOaRPNa8bxo7v8adGjRoYOHCgAsNGYXJDXo8sPH/UqFH5VOkExT/88IMC0ZzXoUOHKhjNQgjMOSPcJ7znXK5btw47duxQcTO8sXkdMdHhTTfdVNp/Rq/bvk3B4As52Qjb+A+OLJaL6+AmBLg7IMjPU/yAndUfCF70GgJf95rRBxQhAmTCvNaysnMQm5SKcPHSO5/liIDmPVGn73BUbFI2sqMWIQS2dWpOqni3zgROfiSJ4c5LUrgJsiz8KOB49VVn2wqQHm2JR4De1JGz5Jr8QGQJcXI9jhb7iCflmiwbK9gFjRdvZHmDxhu4q6kgClpXaRwXEroVs5dMwb6wrfAPksXqil6mBHH6JqU0pkO3acYIUCXM/Bv0Eo48FSOJzBrjgT6PolU9696tYMYQXrGqY9F78P2295GWlYyBjceibbD2Zi7umOv6SyYC9L2mSpjP6fe3mowGgdabV0PDYNHOiLKTAJUg0AC0hHkEcVT+EsI6Ojri3nvvzfXfJTCeMWOGUo1SpUroyd9ZDHsJgjqCwoCAAKX0PH78uHomZ10G+GQ9VatWxYMPPpgvAR5h6e+//66gowH8WC/PI5xkPYSBvOccMWJELlzk+4SaVNDyvrRdu3YKTrIwqdzMmTORmJioIDX7cfr0adVfjtvoE+tln6mm9vT0vOaHjucQdPL+16iD9bHP7GdSUhKqV6+OiRMn5tazYcMG/PvvvyquHIcBUtlf4zX2gUCYMTe8ngsTc84fFbqMOftixI51XSnmJ0+exHfffadiaqiiCWAZI0PFa8wnx0PFNj87Tk5O+d7n623btgVBtXEeoTcXGvjfVGmPHDkyV/nLoHCufvrpJ9UvKoxpaUJFNQthOa8zKqepcKd/NefMiFneOeOccs4uT4pYMn81C96KTcBgQuCzIeuw/89pOLd/LXydclAjULJvu8oFRTCnH64KfsXoI80SAeqEqRbmtRebmIYTZ88hqZwHAsU+ol7/0fCt3cws7ehKSisC8qQbMx84/pLsN5FtIxXvBYKfFU/g4NLqkG5XRyB/BLLEUzhclOpUrNs7yvL48+JdPUJ+v5T9uSyHjDdkvBnmTf2VtrdZ6tjY7wUbf8RssYXIdkhB5WB/UQM7a29gS50w3a8bioDhJZwhKmEC4czEcriz80jc0300HB2cbqhOWz5pQ+g/+HXXFAHrTXBviyfg517JlsOhx26FEYhPjcWvOz9FSMRGWewYh+5177DCUZpg086dO9GpU6cylyjtWhNSUGUwAeRvv/2G7du3K8DGbf5U6hKCEs4RWlI5S/UrlbIEdQSAfI9glUDQgIQ8p0WLFgomUrlpQDsCTkJh432CSr5PCK12r0jdrNdQdVIhSqDL99knwr2ePXuq+0vCxk2bNqk+EaTy3Jtvvhldu3ZV4eA93ezZs5Wi1YDBhjKYYPvbb79VgNaAyewLk8yxb0af2Cb7TLUz37tWIcj8/vvv1fEsBKVdunRRMaAFBMEvAebYsZJYWgrVyewD4SbHXqlSJfTo0UPBZ8J4WnuwTkM0ySR/hMIs14s555BA3ug/Y05QzzFwnHyfc2LM1/33358bcyp8GTeewxjyX/atWbNmqj7GnKpn/s6YE3TTToLzbbzP/rPfBLrjxo1TwJ2F6muqjPkeYTBV6oYNBN+nAtyAwXz9vvvuU9YkLPx88joz6jZgNfvF+qlGZ5zZB/bptttuUzDakovVw+CzezcoJXDktqXwcchEdX8vVPB0URcAFTbacc+SL0/r7xsfiJigMDP7AqLEPuJUTAJSHbxQRfyEqRT2CW5k/UGwthEmbpGt+AKBYxcDFWT1t5ok7fLqYG2j1OOxlgikHhIf6/dFLfwt4N4aqCF+wn63lvnRGTCYW8B4M1wWSlpGKr5b/Cn+2vQ9fALdESCKYDtZNNRq4LIwe7qPNxIBpRKWEhsRj+jweHS76VaMGfA/+HgU3h/xRtov6+dkX8iWZFvfYNmhuehS63bxVn0YTg7OZX1Yuv86AleMQLb4B/+z71ssOfgjOtceiEGNx8j17mpV0aL6lRDQVmEwgSu34RPwEcRRWUkwaRTCuKlTpyrFKCEft/gTEuYFk2Q83N4/aNAgZd3AQuhIoMvzWFg3oSxhMwuhJSEfoSN/BgwYoCwdWLZs2YJ58+Yp6My67777bmXrYBQez7oJAVm4G42Akf0rKAzmcQSkrJvjydtnIxkfrTEIoa9V/vzzT2UPwb4SvFLhnNcigeCZ1xhBNguhKJP7ERAzJg888EDue3yf0JNxoZUF4SYBOUG5oeg1ALwRcypwDe9kziXjwvgYMacq2rC7uFbMDRjM+WJsCG0ZG0MlzDnhWKkwJvhmzGgXYfg9b926FX/88Yd6n7CZam1DGGIOGEx4bvhfE5Ab8STgZ0wYZ/ab9hZcHLDkYrUwOC50Dw79PQNR2xbBLSsRweIJTAjscFGNacmTovtmexEwlMIZhMLnk0UpfB7ZnpVQtfMg1OkzDB6VatheUMraiGkJEf6pyZPVVearxjsCg2+TUZgednXREbDoCHAR49hzkuFprVhHjBEluyxolGHriLIGg6PjI/Dl/Dex+fAKBAb7wcffw5TElv+ji46ANUfgopdw0rkUhB07i4aVW+KxwS+jWkXTtkxdrhyBxLRzmLv9Q+yL3CLewOPRReCYLjoCthCBzScW4xdRCQf7NsDQ1k+jvJspIZg1FFuHwVRFE7xSRUuwR1Vw3gRghL60a6BalxCQ0JVb+PPCYJ5LcNq796UEpYTL06ZNU16vfJ9q2byQju9/+eWXuTYUPL9Pnz7qkqK3MAErASihJAG1YT1hXHMEjPQTNnyJCVUJsQsCg2kTwfMISlu2bJl7GRMC0y7DsLOgxQQh9dXK5cczuRoB6dUK40AFbEhIiAKmhLT0x728cD62bdumXib05Nhow3G9mBMCM+a0wyhszA0YzDEx7hyHAe7ZD8J9LhoY/sAEsnn9eY1FBQJsji0vwDcXDGY/6HXMeTEKryP6DVMJzjmlUpmKbksuVgeDMxLP4cBfXyF0ySy4ZiQoJXCAjzscBQJny0OVfq6y5MtR940iGVqXpGfl4HRckngKJyDHuwrqDxyP2r2Hws5RKz4s8ipJlC/Jo0/IEuo6+aZ8SvblyJZ7Bx+L7KrulI7AVSMgKjNEfCVQWNTBToFAbVEMl1GVcFmCwYfCQjD1j1cQGnMA1eoEws3LBTniK6+LjoAtRYCe2OnJmTh1NBIVXILwyMAX0bJuJ1sKQYHHGnb+CGZvfgupmckY1uZZ1A249tbhAlesD9QRKCMROBF3ALO3vIVssYIc3vZ51PSzjp2Utg6DqVJlgi/Dl9awCTAuSwI2A8QSFA4bNgyNGzdWXr6Eg7SJIHhkIjfDqoHnUmFKlSohI+8PmQyNdgh5IZ6h7uX5TLDGOnjsjz/+iP3796vfCRxpG8B+5C2E2PPnz1eAmopgWh4weVlBYTCBJYEmx5K3T3PnzsWBAwcU0GzdunWu3/CVPqaGijc2Nla1y/EbQPtKx9PiglYMTNbG0qFDBwXfLy+cD84Li4+Pj1LZEtRfDoOvFHNaULD+wsSc7eSFwfQJphq5Tp06uV0jDKanMMfA64FzYqjAeRChP9vmogGvpbyw2FwwmNcA1ecEvkbh/P/yyy/KNoRzRvsItm3Jxapg8JmtS7D3t4+RGroTwQGeqOzrCWe5udQQ2JIvQd23K0XAgMKpmTliHRGPsLhU+Dbpjsb3TIJf3Uurhjp6pRyBnDRRA38iauBXRQ0smUZrizK4fK9S7pRuXkegiBFI3itAWOxN4paLSvhhUQkLHC5jSQ/LCgxes+dfTF/wLpIQi6q1K8HJxUGD4CJevvr0shsBAuEsue85E3pWDAmdMazPYxjQfkjZHVAx9HxX+Br8sP0DVPSsimGtn0GA/KuLjoAtRuB8SjRmb30bJ2IP4N6WT6BNdZOSsywXW4fB3PpPCwAjiRpBoOFXa8yr8d+ErkxodrlNBGEuVcFU9xqFMDgvmCQIJhA2ChWdfJ+Jy/LCYMI9vk51Lu8r6Xd75513/gcGE/5RQUslKi0XCIOZTK4wMJgKUsOPl/1inwoDg2ldYCQ3Y7u0lMgLvC//XFCRTEsD+gbzeKqlCXQvL/QNpp0Ej/H29lYwmNYTl8PgK8Wc9VOly3MLGnO2fzkM5jznhb2Xw2Aqhw37CZ7PRQHC/SvBYCaQM1TclStXVuryvOrzgngGGzYRtBpp1epSQkteOz///LOGwSX9Rzj5bBgO/DEVp9b8Cj/HTNSq6AsvV3mgkgtP54Yr6dnQ7ZkzAgYUjk1Ox9EzcUh29EGtmx+UJHOj4ORR3pxN6boKG4HErQLMJsm2eqqBRRVcXYCZVgMXNor6eIuNgChTT0uCuVBZ6MhVCfez2N5e3rGyAIN/XTUDc1d8CSfZRBBYrQLsHey0P3CZucJ0R4srAvQR5i6+s+FxSIhMERj8AIb3nQBnR+vyBr2R+G04vlBZQ7Su1gt3Np8AN0frSPh5I7HQ5+gIMALpWan4c890bDj+D+5pPhHta5ad+5QrzaCtw+C8ieYIHPv166dA3eWWWYRuBJP8YSkImLwRGMy6DSsF/s5EYsOHD89VLhtzyMRs7Dv7RV/bwtpEUEVaVBhM8EmlL+ErS5s2bZQv8tWKYStheB0boPvy44054RxcyyairMDgNWvWYNGiRWqYFStWVPNJxbNRCP5p9cBr6moJ5DQMtpDvnwuyNeTUuvnY9/unyDpzALUq+aFyeXfZZg/ZNqJ99ixkmswlR/8AACAASURBVHQ3zBABe3pdi58wE8ydjE6Ae922aHz3JAQ262aG2nUVhYrABYFk4R8IJBNPVaqB606RfTPXNvQvVP36YB0BS4pAyn7giCx2nFslWTHGiRf2m5L10vIBhGXDYMkuvWQqflr9FfyDvOBXWW5CtT+wJV31ui+lHAG1BVf+Pz5G7LLER7hP88GYMOhlODm6lHLPSq95wq4ft32AbnUG445mj0p4dD6C0psN3bKlRWDB3m+w9OBc3NfySbSvUXaBsK3DYELVf/75Rylv6Us7bty4fKDuatddccJgwlCqY6lWJph++OGH/9MnqkFpFcF+E5gWJoEcFbrmgMFUMdPSYt++fQpWU/U6duzY//gbsz1PT08Frtnv3bt3q+MJRhlvJp8zCo+h2pjAmPXTxoKWDexvQWJuicpgJmikAp0qbl5jVDobSfs4bqqGCYz5HEH1OS0ouAjAwgSGHJOGwRbwDRAfdgj7fv0EEZv/RqC7HWoG+sDdSTIKal9gC5gd3YXiiACfjegnnJCaiSMR53A+2xHB3YegwaDxcPWrXBxN6jovj0BmjHgDPwZEzRUwNtGUZMtBK7T1hWLlEbiQJSrhz4Hjon53vwloMEsWQupa9KAtGQZ/t+Qz/LJ6OioGl0d5sbTizTZhsC46AjoCeSJwMbFcYlwywo5EoWfTQeIj/AJcnd1tLkwmRfAHKkncHU0flXtBO5uLgR6wjsD1IvBXyNdYfuhXZRnRvsYt1zvcIt+3dRjM7f30/qVqlfdx9Mm95ZZblPVC3kJPWMK8KlWqqJcLAiZvVBlMCwhCUwJT3q9Rccs+0cKChcnV/v33X5XMjH2iPYNhQVGSNhHsC719+WMAXfoA0zuYClcCTCbCY0I3ei0TbhN6EnYbx9Naw7DXYN/pF0yPXf7OHyqNOScFjbklwuCDBw+q+eRccT6piKaqmeOjRcm6detylei87jQMtsA/laHLZdXjl49gfz4MdYIqwN+TfyDKKVsIXXQErD0CVAkzt1DE+WQcEyjsWLURmg55FpVbXcqaau0xKJXxpR4C9kuW1ZR9QP1ZgP/dpdIN3aiOQKlFIHGjfAbul603SUDDn0QRfyn5Rqn16SoNWyYMNimCfxZFcGCwL3w0CLa0y0b3xwIjYOdQDomxqTh1JBK9mg7EY4NfFYWw7STTvaQIvkNA8CP/8aq0wCnTXdIRKLUIlHWFsK3DYF443MK/fPlyBTB5L0fgS7Wtu7u78tGlXyyVqnXr1lWewVTjFicMJjScM2eOSiLHPrFQRcskarRmYII0HkMYHBQUpFTBVJyylDQMZvI4Qm/+a8Bq2lYQ9jJGhO2033j88ccVYGf/qfw9c+aMOobAmyrZ8uXLg9ciXycwpecyPXlpf2Ek8CtIzC0RBhtjJhTnmKl45nhZYmJi1PXE2PBa0zC41P6UX7nhzOQE7P3lA4QumoXKHlQDl4ero52yhNAY2MImS3enWCNAlbC9/E9SehYOn4lFXLYbGtw5EfVvG4dysnVDFzNH4NxigWCjJImWeFM1+A7w1En8zBxhXV1ZiUDaCeDQQ+KVLWC4rngKVxppkT23RBg8e8kUUQRPQ4ChCOaqni46AjoC142Anb0dEuNSEHaUQHgQxt/+oiiE3a57Xlk/QCmCxRqia52BGKwVwWV9OnX/SygCSiF8+Ffc1+IJtCtjCmFrhcELFizA6tWrFWgjnBwzZgx8fX2veEXQxoBWEXv37lWQlbCOtgQ8l2CSPwSv7dq1U6pNAwZPmzZNgWK+T+Vu3gRxhJnTp09XCeJ4f9inT598ydII/vg+/WJ5Ps+lX7FRCEVpLcDEZizsF/vEY/kvfwis+/fvj2rVquWex7YIRA8cOKCO7dixo/IGZiGMZJsJCQkKwjIJGlWqRmGfCKEZB9bP8TJ53fUKbSL+/vtvBXONmBmey/yXSeqY4E7ZMUlhwjTOz9mzZ1VsjHizv+wX265Tpw5uvfVWBAQE5DZPGHy9mPN9xqywMec8USHONghshw4dmi9BHH2RCbEJdgm9OZ5GjRrlm6+vv/4aSUlJCl7zOmnSpEnu+1u3blVjZow5PkMlTFuI9u3bK2hO+M8FCKqoa9eurc4lZOec0S7CsPagUtwojBn9hmkZwvdbtmyp2rbksmpXDJ6Ztg/l2o5bdeGdsY3QrVkFi+wvbSG2f/MS4veuRN0gP1QpTzNxaDWwRc6W7lRJRYAqYe4wPhEdj9CYZAR1uQvNh78MZy+/kuqC9bdz+lPxTJVEcX79RRE8XYDwpS9C6x+8HqGOwBUikJNuSp4Y9hVQTfyEa70lm3NM2+UspVgWDL6AOUunSrK4r5Q1hG+gF3I0CLaUS0X3o4xEwE4SLCbGpiiFcO9mg6zeQ3jT8X8xZ9t76F5HFMHNRBGsPYLLyJWqu2kJETAUwkNaTUK74LJjGWGtMHj79u3YtGmTgoJUpg4YMED5716tEM6FhISA/q4EfoS5PJdgkGpNAlfaFRhwksfT7oDgkZCzc+fO+eAfASffJ2Rk6dSpE5o1a5YP4tHqgTCY7dBegSAvb0lJSVFjIDwlpCSQJojkOGrUqKHOITy8vNC2gdYErLdVq1YKNrIQehNIEjByXDfffDOqV6+eezqPp38tzyWUbdGiRe651/uMEV7TEoJ2GrTcYEzYN6qpCS/pGZy30EKCfs1UOXOcjCf7RIUzz2nbtm0+L2Gey2MI7XnOlWKed04KEnOCco6RhbCVQDs+Pl6psQmi8/r68nPC2BGk83oguKcq2ygcD8/nvxwHFwcI641CaEuv5M2bNytgzFh7eXmp2PC64MIF3+dreSE4Y8N2o6OjFWSmvYThJ2zUTVsNXruEwQTvvBYtuZQJGHx662LsmPkyHONPokGVCijvJpJurQa25OtK960EI8CEicy+fTY+DQfCouFSsxVajX4LvrUvfcmVYHesp6nsRAFek8UrdZoAryclcZYALzvb2ZpqPROpR1JsETgtyuCj8tnw7QPUk4USJ8vxLrckGDx76RT8vHIa/Kv5wK+SeARLMlBddAR0BAofAUMhrIBw08HKQ9jFChXCIWc2YsbGl9Cp5gCVLE57BBf+WtFn6Aj8GTIdK0QhPLL9K2hSuWOZCIi1wuCiBJ/qTcJBFgJNw4KhKHUW9VxCQSMR27WgdlHbKer5hOCEzQSTtEIgVL5e4bg4Pm9vb5VAzdoL40M4TKV6QeJjbfGwaBick5mB/fOn4tC8Kajokq0Uwc6iDCAI1kVHQEcgfwQcBAgnpmcrIJzsUgFN7n8ONbrfo8N0IxHIPCu2EENkK/xagVxfAIGWuRX+Roamz9ERMGsE4hYCB8RL2zEQuOkXwE0SzFlAsRQY/NuamZi56EMEEARTEcwtTfoWxgKuEN2FshoBAuEEWkYcjsCgDiMwdsCzZXUoV+z36fPH8NmaSagf0BIj2j4viitt/WVVE6wHU6IRmLP1Hew5vR4TunyAar71SrTtG2lMw+AbiZo+R0dAR+BGI2CxMDgl5jR2znoVkZv+Qi1JshLsb5Kzaw58o1Otz7OFCNA2IlO2Hx+LPI/wxBzU7DcSje9+Eg4uJiN7XQoQgYwIYO9tQJoA4UY/AN6dCnCSPkRHwIYjkLxfFk9k4SkzAWjyF+DRtNSDYQkweF3IEnz467PwrOgE/yo+WhFc6leF7oC1RICWEfHRyYgIjcWoWyZjUKfhVjG0hLRYfLb6Kbg4uOHhzm/D3cnLKsalB6EjUFoRSM1MxpfrnkVi2jk83u0j+Lj6l1ZXCtSuhsEFCpM+SEdAR8BMEbBIGBx/8gC2fDkJace2oWG1AFTwdFZqGgpqdNER0BG4dgTsxBeIlvDh55JxKDwWFTsORusx78DJ05QpU5drRICK4BABwemSIKDJv7IfqfShlp4vHYEyEYH0MGCP+GpnRspnZ5EA4UtJMEqj/6UNg/ed2IG3fngC2a7JqFzTX/mRaUVwaVwJuk2rjIDc5NjJ4nd0+Hkknc3E0/e8h3YNe5TpoeZcyBFriJcRdu6wQKuPUcHdcmx3ynRgdedtPgIxSRGyyPIkKnlVx5hOb0oC7utvlS+toGkYXFqR1+3qCNhmBCwOBscd3YVNn02AfcxRNK4eAA9nB2RpObBtXp161DccAcJgqoRjktKx92Q0PBt1RZvxH8A94FKG0xuu3FpPVIrg2wUERwnM+ltAcGNrHakel45A8UQg7YRJVZ8RL5+hBQKEL2XuLZ4Gr15racLg6PMReHHmOESlhaJ6vSDY2ZfDBX0fU9KXgG7PyiNgSoReDqdDz8Ip3QsvD/8CtYMalNlRLz74A/7dPxuPdn4Xtf11zocyO5G64xYZgeOx+wQIT0Kvevfi1kYjLLKP7JSGwRY7NbpjOgJWGQGLgsGRu1djyxdPwT35DG4KDpBtUtof2CqvOj2oEosAfYTjUzOx58RZOAa3QNtHP4Z3Vcv3zCqxABkNZYgiWEEsUQQ3FlWje+lBrBIfu25QR8CcEaBCOEQUwhlcVBF1fSkphEsLBmdnZ+GduZOx8chi1GpUBfZO9hoEF+D64n6W9CzJzp2dDldHDzjYOYiQ2vzbwdhORnaatJUGF0c3ONo5FUs7BRiyPsQMEaCdbk42cOJgOGqVb4pXHvwCnq7eZqi5ZKs4dHYHvlz7DPo1HI4+De4v2cZtvDUmD4qIEDGAFGaOr1ZNiyas9ZJYcfgXzN8zHeNEHdwwsK1FDlPDYIucFt0pHQGrjYDFwOCoPWuxaerj8Ek/q6whnARiZWtfCKu98PTASi4CBMLJGdnYfTwKFyo1RIcnvtBAOG/4M2Rbu1IEy8OAUgRrEFxyV6duySojkHZcgPAAICvJ5CFcCp+p0oLB89bMwjdL3keVOv7w8HG1ep/grJxMycIsNO7yIrJNRzvHAie/Yj31AlqgWvm62BG+GnHJkbK7xcHsHw+2U8OvEeqI8nLP6XWITDwp4NnR7O3oCksuAlTep6dk4vi+0+jX6n48fPtzsCtDSdeS0uPx/vLxCPSqhtEdXtPXY8ldOvj111/x6quvYt++fapVPz8/jBw5Eq+99hqcnZ1LsCe6qZKIQHZOFr7d9DpOnTuEp3p+Di8Xv5JotlBtaBhcqHDpg3UEdASKGAGLgMFUBG+eMhF+2bFoWLWC3MSVM2Xc1kVHQEfALBGgZUSqAOFdJwQIV6yP9gKEfaqV3e2UZgkKK1HWEIMuegRrRbDZ4qor0hEwPISzqBBeUuJAuDRgcMjxrXht9gTw+TKganmrB8E0QfZwLi9JrpjgVzS3atu+qeTk5CAu5awkNE2X1/O8cZVPBpP8DGn1FLrUuh2fr52MvRGbVRItc5eUzCTcdtMotU141qY3sOnUYrg6uJu7mVKrz1BTmzIH2E4hEI6PSUZkqCSJGvwaereU7/UyUn7e8Ql2hq/Ckz2mIsCjShnpddnv5qpVq9CnTx9069YNL774Iuzt7bFhwwZs3boV06ZNg4+PT9kfpB7BfyJwTr6X3ls2Do0qt8PQVk9bXIQ0DLa4KdEd0hGw6giUOgymInjzlMfgmxmDBlX9RQkiDxGaA1v1RacHVzoRIBBOESC85/hZ5ATWR8envoJXUN3S6YwltJqdaNrOnnwIaLZYJ4uzhDnRfbCuCIhnrlIIX8iSz9gKwCmoxMZX0jA4KTUBL3wzBqcS96N6/cpEo6akcVZamOyKuPHelk+iXfDN/xklLR+mrpmMYzF74ezgct0opGWm4I5mj6B7ncECg/+Hg1Hb5TzX655X2AMInW9uMBQDm4zFjA0vY3v4ymKBzoXtl7mOp/KZxdbUzlxv4KLD6dBoOGV4453R36Kyn+Vv9z8QtVXsIZ7FvS2eQIeat5rrMtD1FCACkyZNwkcffYQDBw6gfv36BThDH2ItEdhycim+3/ouxogS/6bKHSxqWBoGW9R06M7oCFh9BEoVBscc3Ir1H46Fb1Y0GgkI1opgq7/e9ABLOQK5CuHjkbCr2gydJs+Am78tKlEE0hx6CIj6Hmi6CvDuWMozo5vXEbDSCKQcBnZ1BtxkJ0ITUd/bXR8MmiMSJQ2D5yyZgrlrvkRwg0pw9XCyelVwzoVsuWezx4PtXkRdsVz4Ydv7SEg/J1naTdYOfD8i4QQIeXlvRyyuAHkeH+C86tX/wuBtcLoIg6+mcr3cU/jy4/i+6bVLR7Kd/DB4hUBnkwLZpKW9kqI2f0tXbsd07pXHd+nVoo/l0mjy9pfbn13Ea/m+lk8gJT0Bv+z6TI2Gc2Qrhc4Q2Zk5OBYSji4N++Ppe9+z6KFzweSjFRPg7VoBD3d6u0AKeoseUBnr3HPPPYe3334bCxcuxC233HLF3kdHR2P27NmYO3cuMjMz1RzdfffdePLJJ+HiYvouCwsLwyOPPIJRo0YhKysLr7/+OlJSUjBgwAA89dRTCAwMzK179erVeO+993D69GlUqFABL7zwArp27arnvhSuna9lMTAy8QQmdZ8KN7W7xTKKhsGWMQ+6FzoCthKBUoPBiWeOYu27I+EadwRNawTKDatWBNvKRafHWboRMBTCO45Fwr1xT3R4fCqcPMuXbqdKuvWTrwKhrwCN5sp+7ntLunXdno6AbUUgfp0A4T5A4D1A3RnCzIofUJUkDN5/cide+W48hOmgQhDtIXKsfn4NGDyi7QviwdsQby5+UNlCGIpUQhMne2cFI5WvsCiJWS4HuDye/q55YTAzvu+L3JwLaXmecZwR2KzsDOQo2GsqBmx2tHcy/beosrNyMhQM5nEs/D1TXrulwQNKGTxt3fPYErZUlMGXbCLspb95vYqNvl/ejoO9+CFfhL9Z2QKJpH6jHaOPrIvjNcZu6oNpLOUuetryfZ5vAteXxsKYmGJJ27RsZEsM844lbxvsb6bEw9XJA8/3nomEtBi8s2yMHG8HxsNoy+ovShmgnWwvTIhNRlRoPJ6+5110atzXYoe99OBc8GdSz6mo6Gn5KmaLDeQNdmzLli0KAhPy0iZi7NixKoFc3jJ58mQsX74c7dq1U37CBL+EwxMnTsT777+vrCUOHTqETp06qXNZV+/evZGUlIRffvkF/fr1w2+//QZXV1dlQcH/Zl1t27bFkSNH1HEzZ85UYFiXko3A2cRwfLRyglgTDUS/RsNLtvFrtKZhsMVMhe6IjoBNRKBUYHBq7BmsfX8ULpzaieY1A+WBwU57BNvE5aYHaSkRIBA+n5KBHaERCOx8D9o+8jHsHEwP0VZfYuaLT/AdQI2XgeovWf1w9QB1BCwiAmdl4WX/EKD2h0CVJ4u9SyUFgwnyXpw5DgeiNqNGwyCl8LJid4jcecsLg2tKQrb3lo/DudToSzD4ItrMyE5Dr3r3qqRtzOTeViwl6vo3FcuiZGw6uQibTyxSCejSs9KUTUTX2rfjuy1vSyK5emhepYuCxJtPLsHG4wsFiGYpsJkhx1aUZFvd69yJOgHNFAmOTjqNpYd+xLHoEHVMoHd13NH0EewIWwlvMXFuU703zsoxMze+qrbjD246Hj/INmFvtwCxueir6t4VvgYrj/yKVGnT0c4J6dmp8HULRDexrripUjsFmM+nxmDZoZ9xIHKLtGMPX/cA3NNiIvZFbEJi2nn0bXC/isGxmBD8s/dbXBDC27fBEJW5Pk3GvObYn9h6aqnqI+Eu4xPs2xA96t6FIO+a6vo5GXcIiw/+gEhRVnNs9Sq2VGpm9q2iZ3V0qHGrJFjOUm2uOjIPsckREqtuGNB4lHjOBqmxxCSfUXP1V8jX2HNmY4GsOor9Q1kSDVy0iwg7EoUAx2C8M+ZbeLp5l0TLhWojVhIkfrBiPNoH98NtMm+6lE4EFi9eDALfkJAQVKtWDePHj8djjz2m4C3L8ePH4e3tDV9f39wOPvjgg1ixYgW2b9+uIO7Ro0fRoUMHeHh4qIR0LVu2VMey3g8++ACEzq1bt1aKYCarY50BAQHqGMJl/q6T1ZXO/P+7f7b6Gzq515eo4F6pdDpxWasaBlvENOhO6AjYTARKHAZnpSZi46cTEL9jIVrUqgR3Zwe5cbVeXz2buZL0QMtcBBwECJ9NTMPuE9GoNXACmj3wYpkbQ6E7nHoM2NEa8JUtgQ3EIsLGkuwUOl76BB0Bc0bghCzAnHxd/INXiTVLF3PWfMW6qMTig3bt2rWLra1l2//Ep/NfRFBdP7h7uVi9PYQRyMuVwW8vGWlSBotilsW+nKMobO2RlsXEcJPRqUZ/+T0VTN5zIu4A6gY0Vw/fTJ616ug8SnkxqOk4gaJ3CwBOFnXrOXVcHf8m8JekWr/v+hzLD/+qYGkVn9ri9fi6qj9EQCdhcv3Alkrh+82mVwTUbpf6m+GJ7p8K2E1W0PVA5FYFXufvmSZguJfA4EeQkpmoAO3RmD3SRhBqC6TeIYm8ftr+MZLSzyPAsyrGSjteLr7YfWa9AOtU1R9f6TeTz+0+vVb6Ukuy0n9pAtUy7n3iAevp7IMGFVspIOzq6K6UwWHnDos3ZXtJtueFmZteE0gtnwE546ZKbTFCrDbiU2NxSHySGb/GlTpI3xIwfcNLct4Rgb+34KF2LwtsPqe+sjgWP+lDrQqNsfXkMoHnbwlIroVOtQagdbWeKs47xQuZYuwtp5Yg/PwxpRC2lVJOksmlJ2fgxP4IPNDjcdzbY6zFDZ3XPWH+/3pPV9eELqUXAap5v/vuO8yaNQvr169XSeWo1g0KuuRxT6BLb2H+/SHw3bRpk4K8NWrUUArfjh074tFHH8VLL10SGPz999/KKmLevHkYNGiQAshUBvNnwoQJ6N69e+kNWresIpCSkSiLMo+AC5pDW//PIqJy/vx5bNu2TanNDSsSi+iY7oSOgI6AVUagxGHw7u/fROifn6FFjQCUd3OSbXwaBFvllaUHZfER4IMrFcJhcUk4cDYFrcZ9iOBud1t8v2+4g9lJwB7ZMpoZCzTfADheUnrccJ36RB0BHYGCR+BChilpY8oB+QyuB5yLd2v0xo0b1dbeunWLJ1FmfPI5SRo3GlGZx1C1VqBASdu5nzFg8AOtn0GzKp1FnRopQDRbYInpclh+6BesO/63MN4c3CmK355171Hg8vfdnyMi/gQaVmqDR7u8j6iEU/h0zSQFZQcLDO4rClgC2d92TsXp+GOoF9ACE+Q4qo4/WvmYspwY1e4V1PJvLH6rj4kie+tFGNwK/+s5DUeid+HLdc+gpoBSwmDaJ8zZ+o5q20WB2WxRKt+jVMOEqj/t+FiBWg8XH4xq/xqaSDKhaeufF/Xucoxo8zza1uiLj6WdHeGrZSzZSrFMgEeo/cmqxxWontRjilIDzxGl8eYTi6UdNzzS+T1RA7dRbVDpHJEQKqC2N8Z3fkeB4BkbX4GHkzce7/axgsgfr56I0+eOidVEtlL+Tuz2ibIQ+HH7B2hfo5+C34wHkx4ditoJHzd/8Zl9CzVEVUxLiFPnDgl49sSzvWcgQcDyeyvGiUmEnRoz+3a5PUfBP7Rl80jaRUSejIF9sgfeHi1gr0KwxQyEKvZ3lo7B7Y1Ho0vtgRbTL1vvSHp6uvL7ffPNN/H888/jjTfeUIph+v6ePHkSfJ+FPsI+Pj5Yt24dgoODFQwmuKOq+OWXZcHzYlm2bJmyjPjjjz8wcOBA+TuVo8AwfYLj4uJQr149vPLKK+jZs6eth75Ux8/dGn/umS7fF5/I4l6dUu0LG09OTlbXVufOneHmZvKz10VHoKxFIDs7W+2mopUOF9GuV/j3MTU1VR3m6OgIJyfbWcC+XmyK+/0ShcGn1sn2uM8fQ70KLqjm56EUwbbz6FTcU6nr1xEofAT455nJfQ6eiUPkBR90fnYWfGs1LXxFZeGMUFn1D//UpEr0alcWeqz7qCNgfRFIDwO2txFlsGTwbvR7sY6vuGHwL6u+xuwVn6ikcU6uAtxsEAYPa/OsqFvbY2/ERmXfYPjTEnjujdyoFLO0UegogPOTlRNxJGa3KHjdlC/v410/gpern0qiFZUYpo7rLpYM9Aw+ELVNKX35/TRewGqgV1UF0OwFbE7qPkV5/xKWKtApDxx2dnboIxYN9BJ+9d8HUFksFyb1mIoNx//B3O0fwlkALRXCVB3ffNEzePr6F0Q5u0wpeZMzEsQ78nalDiOwXnfsbzwtW4fdJbHQwn2zVT9IbTnH3cXSwdPZGy8tHKISDz3d6yscjNymAK+jg7MA6HQMbDxGge0pMpYQiY2zJMPzFoUxQfKJ2P34bM1Toh5ujce6fohTYguxPvRvBZEJ1F2d3HFrowdxNHoPPlzxKFqLkpkweJ6ooxcemK0gcoa0QXsBjuXzNU+rNsqL5cUT3T4VBXGc1D9JjdeW/ILz/jEpJwvdWRnZCN0XjgEtH8DY254t1r81han8t11TsffMBvEK/kJde7pYTgQiIiKUXcTw4cMxZcoUBWpp60CI26JFCzg4OOCtt97CJ598otSbhjKYMPjhhx9WcNcoS5YsQd++fXNhsPE6oceff/6pYHNoaCh4HG0kdCmdCKRmJuH95eNRXxYe75bvoNIuTD64du1aDYNLeyJ0+zccgf379ysbHQJh/j1lkkxC4asVHsdEnrTc4U6Nbt26oU0beU7QpUQiUGIw+PzJA1j9xhBUvHAO9YP81M27BsElMse6ER2Ba0aAyRuZ72in+AdfqNYKXZ+fAycPK3tAiRcV4s5OQE3Zol7tBX1F6AjoCJRmBKJ/kf30kkyOVi0V7y+2nhQnDI5PjsOkL4ci1SkGgdX9bMYeIhdoiEqWyeFUAjlRp766aGi+BHLODi6SD8IFqWITYcBgQl5aJxhJzR7u+DYqeFTCxysfzweDp659WtSvO+Q4Z2nuAka3fx1VytfGuwKDCV8niprWVf5NSU/IBzvpoxsasxezNr+ZC4PXizr5t52fif2Cs4KjtI2g/y4TyH29/iXsOL1Kwen0rBQFtR/u9A7oI7n62B94qsfn4hlcUYFiU7I4k7EQbR9OvPw6UAAAIABJREFUxx/FNxtfg4dAYcJgKoBni10DfYSpXu5bf4jA2tH4XMayL2Kzgt+s66men6s+TlkzWXx+u4oNxRtKrcx+MWmcUVjHTlEjU7lM64fRhMG7vxBf5J8UWCZw7lv/ftXGVIHBhPEaBuf/U0J1cMzp88g654i3R81EtYq1iu1vTUErpqKcgL9jzf64peGwgp6mjzNzBAgfqPCl5y8Br1Hmzp2LIUOGKBD8wAMPKPUubR1oG2GUYcOG4Z9//ik0DKYXbPnyl5I1E/h16dIFc+bMwdChQ808Ql1dYSKw5OCP4mn/q/x9/qLUvYM1DC7MzOljLTECtMhZtWqVYn20aRsxYkSuD/uV+suFNS64ZWRkoGrVqupvsL+/vyUOzSr7VCIwODszHeskYVza3uVoWauiKDl0wjirvJr0oMpsBOgfnJCWhW1HIxA84FE0G25FidVyZNvJrm7CFGSLOrem2+ltV2X2QtUdt54I7BsMJGwGWu4EnEzJdMxdihMGL9jwI6YvegfV6vvDRSyvbMkigvN0eQK595c/nC+BnDGXaQJZDRg8ZfVTyp+XMJgg+eFOb4v3beB/YPDna/+Hg+KfSxhM+EoQGiTevO8uHQsnUd5OFo/es6IkniLqWgJU1kV5AVXIfPjIzElHdd/6opL9TCmDf1Uw2Ok/MPirdc8pSwp6thL4Ur08vO3z+EN8hdfJ1uFnen+t6qRyOetCpvggm6ARQS3tL7LkvQBP2kRMVcpgevdSicv3CZwH3DQSX8hY9oo37OUwmACXSeloE0FrCVpZ0NLBBJ05FrYB5VPcslp3sbB4FX/s/hJLDs3NhcFUBbONvDD4SRlzvFhqUHms4LIomvl/tli4NTUrKxvH9objjrYj8VC/SaUeBgKnxQe+x3N9voW3q7aqKq0JSUhIUGq1wMBAZfHAbcmRkZH46quv0KRJE6Xcpd88PX/XrFmjFL9MJEff359//hleXl5K+UZl8OHDh9GqVSvlA0yLCaP8+++/CiQbnsFjx45VsIPtZWVlYf78+dizZ4+CJnXqlL49QWnNhSW0S2ud9yWhIy16SnuRRsNgS7gidB+KEgH+7aPVCXdB1KpVSy12Xc3/mpY53377Lbgrg39z77///nx+7UXphz63YBEoERh86O+vsW/Wi2geXAF+Hs7aJ7hgc6OP0hEo0QgQCJ+KTcKh2Ey0f3IaKrfqXaLtF1tjYe8BtIhovk7sIToWWzO6Yh0BHYFCRCDtOLCtORAgCuG60wpxYsEPLS4YnCSJcF+cOQbhqQdQtXYlm7KHMKKfL4GcKINfW/QAYlOi4Ci2DaoIiKPilmD07haPK9BaVBjMRD/xqTHKd7em303iITxBKYhV0joBp54u5RVATs6IvyYM7l3/PvEMHq98hH/a+bH4/0bJdv3yeLDtS8r/mApmJvca1eFVUeX2Em/gidgVvka1Q9jsIVv7qc5l8qEbhcFfiS8xbSOe7D5Vup4jbTyJyITjChpTf+zt4qdgbqIksmtVrUeBYTBtIrJFafzO0tHSvwQB3d4F8usr+KeqbB1JdXDUqRi4pPnhrdHfIMCncqkNQM3LklGShLCZ+kzoUnoRIKT4/fffMWPGDJU0joWAl1YPY8aMQcWKFdVr4eHhygf4r7/+grOzs4LDVapUUSCXkJcqthMnTuDOO+9UwGPixEs2A1T+Ul08ffp0lZSOCedoDbF1K33Oc9C+fXsFmZs1a1Z6gdAt50Zgniy2GUkdndSulNIpGgaXTtx1q+aLQEFhMO+n+LeVC26+vr7KW71Ro0bm64iuqUARKHYYHHd0F9a8ORRVndNQO9Bb+QTroiOgI2B5ETD5u5fDnhNnkeJbB11f+AFufpUsr6OF6RGB03a50Q58CKj1cWHO1MfqCOgIFHcETn8OHHsMaLpaPITFxsXMpbhg8Kb9K/Dm3ImoWk9UwR5ONg2DH2r3kiRKa4tlolglHLWzM/nCUTm7+/R6hIudAn2FO9ccoBTAR6J35yqDJ3T5QAQClfD+svFiE3ESQ1o9JZ7BdyrFL20XDGUwrRtoE/HesnGSiO0EGlduLx66b8huljisC12g2qW6l8nmTsQdEGXvVwLcmioFMd//aftH+ZTBtzR8AP0bPaRUt5HSLkFvbf8mkjyuk/R5rbKZoKK5hmSYf0TaJtBec3Q+EtLPSZI2D1V3THIEft3xmXgZV8Mzfb7G/ogtmLnptVxlcL+Gw8X3d4Qks3sWIeIPS8jr5xYox05XXsBUJRMOdpDkcEzCd1x8hLeJfzET3nkJJG4Q2BpbTi4RX+Sf0KlWfzzU7mWV5GjRwe9zlcH9Go5QbXy+9hmBGBtVXAmwG1fqgFVH5im18+GzO3OtOcz88SoT1Snv4HSqg8Mw5ubncXvH0tuOz2SHvEZGS6LCugGyEKaLRUSAHpXq7ldugvNaRuTtnJE8jkCYhefwWJ5DoEGlL33L8/piGq/zNb5nlLQ0equXU3BZF8uJAP8uf73xJdzfarJ8F5SecETDYMu5JnRPbiwCBYXBrJ3+wvHx8cpbOCgo6MYa1GcVKQLFCoNzsrOwXuwhUvcsQotaleVmmA8IReqvPllHQEegGCNgLw9OKZJ0ZeuRM6jS72G0ePDVYmytBKo+9CAQ9y/QKkTSk2r/oRKIuG5CR6DgEZDt/NglENjOXYDwUnkav6gqLXgN1zyyuGDwm98/oewFqtUV9RgX0Wzwvoa+uRx6/8Yj0apqTwVJVZK1i4X2CjM2vixxWoO7mj8qx/TArE1vKlhLhS2tHR6QZG0+bv74ZsMriBa4SsuDDjVuFruFt3EsOuQiwAXua/mUQNfq6kGdymC2TZjWUxK5UWVJ/9wcubncF7lJIOjvkpDtMKr51lVq2u1hK/DP3m8F0jiaEsgJ5O1e5w5R2/bC8sO/oGPwragT0FRB2O1hK5VfcKJAXyamy8hOQ7ConnvWuxuNBHizHZZDZ3dgpbQTGrNPlMFBysbimIAEJgajTQTH3rXOIPSqe4/YP7wt6uWdAoMc4ONaAWM7vo5T5w5j7rYPFTjnWJoGdUKPOncpn2OCZybB23l6NVYf+UPg90mlVr63xRPKXoCZ753Ej5nHdJVke2yD8ToqkJ0XY2Xv6rij2aPS7wZqrN9uegNHBAjzHFstBMJnjscgyLku3hn7rYLmpVG+2/ImohNP44nun11UgJdGL3SbOgI6AleKAHe70BLIX6x/hrd5rtSCpGFwqYX+mg1zQYhe405OTrmLRnyNIJOLQ7SR8fDwuG7nWUdqaio4z7SnoX2Cq6vrFc/jIpOxWMVjL1+s4g4D9oELT3yfPwUt7AN/kpKS4OnpqfpwNSsH1p+cnKza4r/cRcG23N3l3v0KpaAwmOPjGNgPjo0LZ1frQ0HHpY8rfASKFQYfX/ULdn41SW50veSPq9y8alVw4WdIn6EjUMIRoKd3WKwoiuLLoctz38OvfhnNcpzApHFdZAu6qA8rjSvhKOrmdAR0BAoUgbjFQEg/SSb3g1hG3FugUwp6UHHA4PDo43h6+nA4+2fDt6K3JI6T7Js2XAg/7QXsXqkwoRsfIgh+qYTLyclWfrhGUefJ64SnLLRFYH2XH2ecbxzHOjKz0pVy2JSMTuqWB/kMeY1wVb0m/0fYyvb5Xt5itENlMH2AeTzrzMhKU4eZrBpMJUMAMMEwtw2b2slRUJh9MSW4KyfH/7cdw8vYiEHumKXuvH2igpogmrCW7bCNbIkTQTSL8Rr7yXGwfaPktkGv5ItxJSSmPzLP47Fs31Y9g3PjZC85EeJScC4sDS8M+RTNarcr8U9sfFospqyahBZVu6GfqLl10RHQEbC8CCyTBJ1chKMPPBcqS6NoGFwaUb92m7GxscrOgP62tHXp3r278vvmPebZs2fVdzphqvEegfGVyqFDh5RdTFRUFOhbTqDq4+OjvMc7duyYL8Ekz1+4cCGOHDmigGmbNm3UMXnLzp07QTsavh8cHIxbb731ukCYMHfz5s3Yt28fmNSSQJYglsk0W7durX6MwvcOHjyIAwcOKDscnstCaEvwTa9z9otev3lLQWAw40ffdSbyJJDmTgkm2GTCOVroEFDrUjIRKDYYnBobgVWv3wev+FA0quavPig2KJ4pmVnUregImDECFHdx3WbnsQg4N+6LTpNnoJz9pYdjMzZVvFXt6SuZfuKAZuIVbKe34xVvsHXtOgJFiMC+QUDyflHw75LP6pUVEjdSe3HA4LkrpuHHNVNQo0ElODgRAt5Iz6znHMLMnCvc3VEjTLCrEqLJMbwDNP7bGL0JbJpgMUtBj8t7vnFnqdrj/zFpmqk2BUPzv3bxHXU/Ku/JsaZ7U+nbf86/NEd5x3il40ywWeBzbtscC1vIMQHuPAncrnQsW2Jf84+FYNyktFa9lfclVV4+/9+rt3Ex3nKuqU+2mUAu76eMsQrdF46+Te7FIwNfLPEP4AFJMDh9w/OSMPATpdrWRUdAR8DyIhB+/iiYDJU2RI0qtS2VDmoYXCphv2ajJ0+eVEnOODf16tVTnuIEqlS0EowailzC0xYtWmDQoEH5oCy/f1auXKm8cXkOC+FxXuVv5cqVMXjwYOVDbpRp06YhNDRUHdelSxfcfvvt+fq5ZMkSLF++XL3G8x588MGrqnV5DC1q6HW+a9euXFsbgmsmtkxMTAT7QN9zQ527YcMG/PPPP+o8w0bHtLCfowAyzyPIHjJkiILaRrkWDOZYli5dqkA6lcasj+1RAc33+N8E24zF5ZDZ8q4M6+hRscHgfb99gqM/v43WklzFTR6YuIVPFx0BHYGyEQEmk4tOTBP/xAS0fOQzVO8ssKYslYTNQrM7APVmil/w8LLUc91XHQHbi0D8WmB3D1HxzzDr59XcMJjK01e/exSH4raIRURlXMjW9zW2d7HqEZfFCJQTdTATyfnkVMEbD32N8p4VSnQYC/Z+gx1hq/BM7+nK81kXHQEdAcuLAK11PpVknjX9Goq9keQzKIWiYXApBP06TYaFhWH27NkKXhL+8l/6gNPnljCViSYJRlloA3H33XejadOmubUePXoUs2bNUhCV4LNly5YKeHKuCZUjIyPV+U2aNMF9992X6z3+zTffKBjMOjt16oT+/fvn6ylB8IoVK9RrhMHDhg2Dm5vbVUcTEhKCuXPnqr4T3lKB6+/vrxTCx44dUwpd1mHAYCbZJBBm0kyOlcpdQmCO9/Dhw2rRm6D4lltuQbdu3XLbvRYM3r17N3766SfVB/aVSmTWT6U079mpwmZ82TcmlMvrt255V4Z19KhYYHDauSgsf3EQKmZGoW4lH20PYR3Xih6FDUXApOoqh93HI5FVox26PDMbjq5X9gayyLAcuA9I3Aa0FKWhfRnqt0UGU3dKR6C4IyBQdXcvkUfK1vimcmNrJiW/uWHwyagjeHbGSLhWvADvCh42mTiuuK8EXb+OQHFEgL7BqYnpOH04Dm8+OAONa7YqjmauWCfV4B8sfwQ1K9yEO8XPWRcdAR0By43A77u/kASmm/F8n2/z7DQpuf5qGFxysS5oS3lhMAEogWiPHj0U1KUqmJYHf//9t4K2VLg2bNgQQ4cOVc/RVLvOmTNHwVMWQl3aORiFquPvv/9eWTAQjvI8gmIWc8NgKnJXrVql+sS+E1rnLbTBIPA1diXR1oI2GByPn59f7qGE2hwT32ch+L7nnnty378aDKYqmlCc8WTp3bu3stwwCu0ofv75ZwXG6cE8fPhwBAYGFnSa9HE3GIFigcFUBR/79V20qhkgGZ4dxLNMq2ducH70aZdHgNcS/fG4/ZPbHyUpjKnI65Kw0PS6oMxSShBiTRNmL3E8l5KBHafi0OqxL1Gt421lY3gpst18R3ug5htA5Qllo8+6l8USAd7YcIsTV5y5ysztWyznz59XN25M/NCuXTt1U6RLKUcg7m9gzwCgiXgI+/YxS2fMDYOX71iAj+b9DzUbV4Gjs1hE6DwIZpknXYmOQHFHQHkxZ+Xg+L7TGNptIu7uNqq4m8ytPyE1Fq8tHoF7RGnYunrvEmtXN6QjoCNQ+AhsPbUUf+6Zjse6fiQJQi9t2S98TTd2hobBNxa34jzLgMFUwbJQBduzZ898Tf7444+g8pZKVtobjBgxQgFNwtSvv/5awV5aQ4wcOVLZMeQtX331FU6dOqWUw3fccUeub6+5YTBVxMuWLVN9ZN/69OmDm266KVeJXJgYEiyzLoJxWkVwXAZEvhoMNuw2CMyZhG7s2LH57CXY/kcffaTUwYTuDzzwABo00LZKhZmXGznW7DA4JfYMVr58FwLSz6BekK9WBRdqVvJCc+3x9p/Q0dtPQLCdu6xaObrKFt1MXEg+ZzpMXi/nJq875Xk9T2bzQk2DPlhFQF2B8j8hJ2OQWbUVerzyS9nwDj7+PBAh9hCtJbu6Y35Te2uYWn6JGl+UxnhotF+QLLbWMP6CjoEg+P7778eiRYvUzQa3Pn366acKDPN1wmCugNPraurUqQWt9orH8aaFCSGMjL5MxHC1wn5xCxQLt2KxD9cr3LrFH2butdqkCpLoCrs6A05BQKPfrheSAr1vbhj86e8vY+2Rv1ClTkW5maYvbIG6oQ/SEdARsIAI8EH1zPFo1PRqjjdHfs3chSVS9kZsxC87P8PIdi+huvYLLpGY60Z0BG40AmHnjmDGxpdxe5PRaFHlkmrxRusr7HkaBhc2YsV/vAGDqWylEpjq3Vq1auVrmIpbAlIWPnMQZFLVSvUs1a58dqOlRFBQkEqWlrewftbNn379+uVaLpgbBhM40/uYylsCYf7QXqJ+/foq+d3VniMJsnkun0P4O6E4wS77zece1jFmzJhcS4erwWAmvJs/f36uXQZjYfgtMx6si/Wyf4zFXXfdlS+hXfHPtG22YHYYfHjhTByY9SzaiFewq6P2Ci7QZUXImSmG4rIilFvUPn3JwO0gGSklU7Uu8kdC/Bqd6nWBW/9nYO9XHTnnI5Dw7RhkRxyEU4MecBsgr1eogZwEydL57VjkRB2VVNxXzuip41mwCCjv4IRU7I3OQNvJMxHYpEvBTiyto3Lkc7SlPuA/GKj1cWn1oljbXbx4Me688071pWyURo0aYdSoUXj44Yf/c5NRrJ2x4Mp/+OEHdcPGrUxcaedNBrdg8abs3nvvVTdE3NZkvH6jQ+HWrxdeeAG//fabqour3dx69c477+TbVsXMvdOnTwfVAzExMao5JqGgeuCRRx7JlzQib18Ij3v16qVuKMeNG4cPP/zwRrtq+eed+QI49hTQRraeORddkWNOGJyZnYGJU+5FvMNpBFT1k8XIPN/Xlh9Z3UMdAZuPgJ29HWKjzuNCnCs+Hv8TfL38SyQmC/d/J/kX1onS8EPZLelVIm3qRnQEdARuLALMDfDu8rECgrvg1kYP3VglRThLw+AiBK+YTr0cBvMZgonk8pZ169Yp8QkLhRt8/iAkpScwxSeG9y3nl3YSeQvhMBcrCVnpk8tkcSx5YXDnzp3z2Uvw/cJ6BvOcbdu2qX4S6rJP7IuhZqb3b95x0U5i7dq12LFjh9pJyf/m8VQwE2wbyefoJzx69OjrwmAqk/lDNTHrYCz475ViQdEMhTvGjs5imlpdrUTArDA4JysDy1+6A55nQ9AgyE/bQxTgErsg1gZUurr1eBh2/sGibDX5m15IS0BGyGKk7/4HyMoU2wOHAtR2vUOEMNNiIU0gkqP84REVbZmRNokKuJybD7zGzFaAPOXfD+VhPANZYXsEEou3zJg5KOfiKa+/L/FKR+aZA7iQKMBFg/TrXRTXfJ9rEsxkvu1oBHy6PIA24yS+llyiRVF4aATQeCHgbeHg+gbjSJjIL8iXX345N0EBQSRff+qpp/Dee+/lyzh/g82o0/744w8FTZnRtlKlSkWpqsTPfemll/Dxxx+DEJY3KkZ5/fXX8fbbb2Pv3r2oWbNmkfoVHR2ttoqdOXMGb731lkrEwFVtAucpU6agVSuTL+X69evVDR5Xu5955hm1Cs/C7MI8rnHjxuBKOlfJLy9PPPGEUi7zJoyZgmfOFNW7tZa0UJPFS5XHgWrPFXmU5oTBJ6OO4flvHoJzxWz4VPBEjk4eV+T50RXoCJRkBOgbnBSfivjwdEy+8320qtepRJr/dtNrSEqPxwSBwbqYLwJU2jHxEXfLcPt1cRV+97IdLiYT8uhi/RH4Yu3/4ObkiRFtXyjxwWoYXOIhv26Dl8Ng7iisU6dOvvOoDF6yZIl6/uKOPyqDKfjgfSjt6vg6dwPyPP4duRyCErJSmcvnBiqLWfLCYFra8Tkib+EzBK0aWAqSQM44l88sW7duVSITQl7CYP6do3UE+81nEYpbFi5cqGAw3yfA5XMg1c5U81IpHBERocZRUBjMvrLPrI8xqF27tooJ28pbGAv2pU2bNvpv7nWvzqIfYFYYHLlrJbZ8NAaNKjjC38tVW0QUYH4uZEpmyoBa8B73vYBLO2Qel6RX8qGwLx8E+8C6yNi3FEm/ybb3TPGpsSsiEM7JRjkBz051OyNLVLPZp/eZCTIXYKBFPOSCjN+hciN4T/gVqetmIXneKybLAvlxqNxQXv8daRt/RNLvL6CcAOByznLDpuKl9/EWMfSwlweoU9EJOJntg64v/QzPykUDaEXtz9XPl7neLwb2qWLS30I+R+WK+Hkpvo4WqWZmgiUUXLNmjfqiZOEXJ1eSmaWVK7h169YtUhvGyVShEjAzc+yVQKVZGimmSl555RV89tlnYBZfX1/f3FYIbanaZeZcwtuilHnz5inVMf2+6H1lFD6k8maHWYcJjDt27KiyBRMKE/zmLbzZo6qb57OevGXLli0qwcLTTz+tPMfoU8bkC1Zd9oo3eaYs5DVdWeREcuaEwWt2/4spf7+CCsFucHWXm1ftF2zVl6EenPVFgA/jmZlZCD8UjaFdH8cdXR4s9kFyMf3zNU/Dx9UfQ1s/Xezt2VID/Ps+ePBgtbjLHTbFVQ4ePIibb74ZEyZMwKRJk4qrGV2vBUXg151TEJUYhnEd34RDbm6akumghsElE+fCtJIXBvO+nvf9TZo0yVfF77//rgAr7/3pCczkZ1yo2rVrlxLWELZyQYmvV6lSpUDN83mPwhUCVyZpoyI5byFk3rBhg3qpMDDYqIP5UzZt2gQ+a7B/tGagjzCfO+h1TPEJYTEVwNyhyNwrhMIsBN9U+TIeBYXB/JtNwMzxEPY+9NBDuJatXoGCpA8qcgTMCoO3fjkZ59fMQcs6VJCVkBlXkUNQuhWYYHBNpXjNOrpB2R7QHsLOW5LvDX4dzk1uQfL815G26QdR8rqpztIuQcFhck6GWZKllXN0kd+Vt4RJ/ZtO9S+VvyK/lzbk0ypWFJlwrNYY3hP/Qurqb5D867NKTcsfk4KWydmycSEj5ZJlhYOjSUF8vflU59HqIv/WB55WztlDQVulSBbQzb6qNvi7s4yJVg5cFaIHMOvg7xyKg4sca/LVyUmKhWOtdvB+5Gck//MeUpd+Kud6ypjS4BjcAt6PzUPKoo/k50P1uqqXlUgWZ1WnKLBVkX6o8TD5nC4FioCwYKRl5mDz0Ug0fOgd1Ll5RIHOK/GD0k+L56ioCgOGATUkeZyVFgMG8yYgbwIDPqQQfvLGoHXr1mr0VLMQMPJYFq5IEyQbW5D4GrPYbt++XVkQ0LifSlp6P/EGhIrj48ePqxsA3sRwC1HehyFuffriiy/U1iYC18cffxzcynS9wq1N9O/lNiXeFNBagQC1bdu2SvFMgEoFLe0WeLNC9SyTCLB/vLni9iFC0Z9++kk1RfhNaM3xccWbvzMOhNiskzde48ePV5YRbJs3dnydNyEEw0aCAt4UffLJJ+omiCvf3PZES46rFd788f0PPvjgqg+JjC9X2gnWn3zyyf9UxRVxZtM1QD4TMbDwpow3X4wrldnNmzdXD6Tffffd9cJbtt+Pmg0ceQRothbwaFaksZgTBn+36FP8vvlr1LwpyGzK+yINTp+sI6AjUOgIUB18bN8pdK83GBPvfL3Q5xf2hNTMJHwuKsNGgW1xS0O5N9HFbBGgYo3ggt/ZeRdjzdbAxYp4T8QFXd5X0BJKF+uPwIrDv2DrqeUY3/kdeDpfP6+DOSOiYbA5o2meugwYzGcP3rMzQdygQYNyoe7p06fVsxTt+whVabXAPCUEw1TPEqryOYnCnb59+6Jr165X7BjrNpKw8YC//vpL2UzwNaqF+fzm5+enzuUzA5/tjHoLAoP5nEWYm7cN1sX+HTlyRPWdz4cDBgwAF8G4y5E7GvncxefCvMIa9o3PWYWBwaGhoZg9e7Z67uPP7bffflVP4MtjYZ6Z1LVcKQJmg8GpcVFY88Z9qJB0HHUq68RxBb3ccmHw6O+QdWIbEn98QliwEy6kykpMo97wfHAa0rb+hmRRBxMG01vYPqA2HKs3F7DpqBKq0Rs3K0ySZV1UDpfz8INjzbbqNUJRhyqNkSOWCarOOh3h0m0sMo+sQ/qeRYofZxxaiwsp8cp2wU4UtY51OoB1kA1nR8kfh5M7THVfxXKBidzKOTgrWEuIrSA1wa78Xzk5L/PwOuXj61C7vVLtZoki2bG2tCFQlkronJiTpra9ZeuB1EFVL+vMPrULWRGHBFZ7wEGAr2OtDnAVJUfGgRXys0rOO6X65FinPVy7jkLmwdVI378cObGn1NhpH1FOwLpjrbaw8zP5T+acO43MY1tU3MqV8GpvQa8JSztOrTFcKIeQU9FAve7o8qyFwqi4JZLtri/QfCPg1c7Swmi2/hgwmKuyeaEuH4q4Ak2wy5sCfunSTmLPnj0K0PILm4CXgJRwkWpUlmeffRaff/652s7ELUpc0b711lvVe19++aU6h9663PbE9u677z4FbidPnqzq6dGjh7ox4o0E2yekvRZAJWBm21xVJ8Q9cOCAuqEgkKUClgofAmiqnrkdiavS9ETm74TBLITEHBeWTwXbAAAgAElEQVRvqOi1xZsiwtM///xTjZ3HUbW7f/9+dWxwcLBKREC/ZQJkZvzl61Q702eZdhGMwcSJE9VDH4Esb+6oviacJpi+/OaJ/eAxBLkcO20p6P3LWOQtPPf9999XfbncY8w4jg+ZhMWrV6/OndMZM2bg0UcfVWNjP7nyzhs0q4fB6WHA5tpA7U+Ayg8X6XNjThj80a8vYM3hP1CrUTW5idU7Too0MfpkHYFSigBhcHhoJBr4tsdLD3wm34vFu4MoJvkMvlz3HPrUuw9tg+X+RBezRYAenUy2xO9OLtwWV+F3N+81uJjL+yVrKtxJxrwH3H7O7dq6mCKwO3wtftv9ufL59vf4r31XccZJw+DijO6N1Z0XBhPwEgpTTEJLB9odUFlLIQqfswhUuWOhZcuWqjFCTUM1TIUtLW34nEGLBP7O9yl64W5F1ktYzONY+Gy0YMEC9d8EyXy+oUKYCav5vMXnHj4Dsc2CwGB6BTMBOQVDfOZjvew3k7oxPwkBbf/+/VX/Tpw4oQA3YTPHzOc/WlWwH3z+ot2D4SFcUGUwnx35DMu/qRTcEDLz+bR69erq7w/bp4iJf5MIralQNryWb2zm9FkFiYDZYHDkrtXY8M5QtKjqAx83J+ToNNsFib/A3YvK4MthcPI5ODXrD89hU5WKN+Wfd5Wq1Vlec7vlKdh5CXCg2pWKW1G+pq2didRV00URnCJwtBO8Rn+LTIG89pXqqmOzI44g88RWOLcYaIKt0i7VuReS45D4/QR5/7CypfAY9DIcqrdAjtSprBakvtQVXyJ1g3jyEghfnn5ZoCoVyO79JsOpuWzvFQALqokFDrNkx4UhSQB31sld8Br3g4DsGsg+e1xgtWl7e8rfbyNl+edwatIP7gOek8Rw8qAtCmI7N2/kxEciad7LAq7Xwn3gK2rsCoiz39JOukByKoedWw42jUkpgDOQtk1Uwgs/gJ2rlySVe06gek+T2pgwW/qfvvkXpCz51BQ/poTX5boRYCK5UzGJOJ7piZ5vLoBbhcrXPafEDzj2BBC7AGi5Uz4Xona30sIvUgJT/ssvUX55vvvuu8ofl4CWWyb55Uloyy94wld+ubPwhoY3/byR4GozISOVsXzAIQBmnfxyNgpVvwSSXNnmjYNR6G/L47manHd7JtshyOUNDLcAXV54U0G1K1eaefNkFCqP6aNLf2IW+u7yZoQgmF7IhKBGeeONN1SfCWqNxAJUGFM5yx+uZLPQG5hQmDdYeVezeS6tIvLaRBDm8saN6mh6Lhvlf//7n1JWUzFsqIcvHxOz4xIoM568IeLK/WOPPZbbJsE3k9mxPYL2KxX26bnnnlPzddttt6kEcxwL55D94Xw1bNhQzaPVw2DZzYGQm7mlRLy//y7Sp9hcMDhbdry8+cNEhEStRVVJjqstIoo0LfrkQkegHLJzMpGWlQJnB1c42olgQFtgFTqKPIEwOCosBoEOdfHy8M/hJbkoirOEnz/yf/bOA7CKomvDJ5X0QOi99yK9iyhiFyvqh6CINFHAhh2xN1BQEJGOqCgqiAVBOlKk9957h/RevvPMzYZLSCCBkMRk5/v5kXt3Z2bP3nt35pl33iOjl74pnRq/IDWKOzzk7ZI1EbBgMDtzUK1dq4IyGIsm/Pt5TuelYi1EA5VsGHz+zu4+tUG+Xvq6PHvj51I6sHK23nIbBmdruDPUmDMMBvhSuE9WAWxakBjIy25A5+8Tuw3ZmcjfQE4r2bTll8tcBxgL0EVUwk5MCpAYKzl2S3Is8JU/nE8/mMOFhYVJaGioORcLCuvctC4MMQzzGeZnwGz6DRzm+8+8jF2U9B3xD2AaGIxCGGhNvzkHGIwQhnP5w3G0zW+wBW6xgsAWj/kpYhvneOA1zJyIa+N851hYMJhYMOdix4dlS5GhG2UfdEURyDIYvPH7D+XI719I48qq7nRzURh8Rf3Jdyedh8FqE7FHbSIm9ma4Ku6la4lfxw+Nqjf0m6cldvPf4lnjBvHvOkoB7jkJV4uH+EObxK14FbWTeFvcS9aQsElPSaz6GrpXUxj85FhjxxCjPrqR80aKi4LRxLBTxl83oMdEiVr6jUTNHqrQVi0b4vEjdhP/LiNMu2E/vKiWFbotQZW7vvcOEs/r7pCwcU9KrKqJrQR31o3CpsGryYPah3dMUrfo5dhZ6Hkd3lAlcEsJG9tNEo7vUGGpi/g/Mlg8695mAHHET69Jgip4gbNAZkBxUnSYhE15XhJP7ROXwJIS8Lj2W1XBoV8/pucc1Otva64/csEoiV401sQpKS5WPCs3Ef9uYxWa6x99DyFrokJs+uDVtKNEzHhPYtb9Zrrs3baHeLfrIxHT31brjSnJdhL57mOX6QvGNzgkMkY2HYuQWt0HS8Ub0t86n+nKs+qEVTVFCrZVL4SvsqrGXFkPcBeVq3OxkhUAhRkwMHABbgKLWZF2LpZtAdAUdSzeugBPkh9Yic2s45lkodYlyYBzsgTsIFCust0HeMzDnEHA1KlTzeusWLN6nbowaAAis5WKAQmFhz+r6yh/rSQLrEgDiFE20werAJNRQAOnaYd/U1DtoswFRHMuA5fXX3/dqH3pC8pgq3C9KIl4vXJlxyAfhTNAl+2mQFcGWwy0ALwDBw40QBowm15hEMV9IdEbABILCqAtSmDOQ7GMd3F6MJj7hoIYBQDAF0sLJrq0z7UwWENFzZaqPJ1AzgrwIQXyB9TqpflhXVwMuOLvYVbB4DDdOfOWPoePx+2Q4mWL2DD4iu+IfeKVRCBR7b4KeheRKkXrycGzO+RE+GFx011Pdsl8BIDB5zQHgntYoLzz+CgpqQKEa1n2n9kqo5e9Kd2aD9L7d6Ff/LVsN7fXzbMNdRiFXUKWio5/W/76KOQYK7ALijFGy5YtLxiHWDCY8QsLxmxb5tnN8zf1WIZ6ASokMAJ8sNWahWkrIRz1YyHFwjHPbZ7ZFOpFOde6dWtjEcGCMe8BgmgDpVzqAtihz0AaLLBox0oIxbEsZDO+YMEbdR2L3yy2Y8NFQRnHLibGFRxjjVOc22Gsg00G1wsQog0LUjHOon1gCruciAt9YgxHfRQW0FnUBzTh+8kYhL6S08CyGcvtn6Fr2b+9Z7bIiEUvKAz+QsoVypocHBntrw2DMxqp7DvO2TOYMTm/B0BNFoqYfzCP4fvHbwJjeGcBitVLa7chv3t8Ryn87ljzJ3ZmInDhd8D6LnMMMJa5gQWSaYt5HrsnEY0wp2PHJ20jRrlUMk12GvK9t1TA1E//UQjzW8H8yjnhNr99/N5xrbTL7w0FwEv7/AazC5V5E7+N1g5KFMhz5swx4JjfIfplqZ05n3kaOyFRAKMWTh0LfouYAzpbIWbf3c5/LWUJDE7Sger8gQ+I7/H1UqN0IRsEZ+JzlAKDnxitCtsCasuw2/j1upWoKq5q1YCCNWreVyZZGmC2gMLNUAWssds1G6N64ybGhImnWkL495xklMBhE3UVpXILCdR/x5B87gdNWKGKEoBrUrx6BpetIwFPaxI2Baeoch2WDPHGGiLgyXGqMJ6Y7LurmS5VaetRqYkEAFoXqzr5j48damFLHcyPmCp0fe54Ubyvf0JCRnTUfi00PsU+N/cTn3vflDD1QI7bvlivzVP8H/1cPCo2lrDJz0jszmXi6qkgWu0gONfnrle0rwMkZtNscfXSthXmejd/RF9/1SiLscoABgf0miyRc76QqLlfJoPsGOMZHPDU9xqnkRov3VoMTFdIDmCOP7xJlc/PmvjRlqsm5gOGxx/dKuGAd7XkuEjtnIn7l18OdTiAJ8mqXUelUNsnpEmvj3LXpcceE1mpA7bKmq275LVTiOSGiwbissqKChj7BB6+PIid4SsPfOwLWGFGIetceEDzwEf1CwAFjo4ePdrA4NSJ59KDwXhhsbJLAjZrJZgBDZMsoC4Dl9SZdq0+0BarvTzoGVBgE8GAAFWwZS/BQIGJHwOI999/P6X7TJLYNsT1YcdgZaBlkELb1MnAhW1TmYHBtMFEjwki51IfcQU282+gN+1ernAeYBmYi8IXpS9bS/FyZlsV9yutYsF17CuY/DLBxFoCGM7gC2UwYJ/7BnAGwNOvPFvOzdZkkJooo44u4gVe3oM6vThkFQw+rvZCgyb1lhifMxJULNCGwZn+4OlvQ1ykJiN1V1Wrhypco/S7q/kMmIS4FRB3fc25JKo6PEYXqc0xWkjg4+nm2MKsy8cSmxAtcTquKaCvxeluII730Ge5h/47Oi7CfHc9tN6Y5Hb4dwF3HwNQ4xJi9HzHRMxdz6F950J9HGMV+owa1yr0iWvx0D65an20QeG/C5DnIFU+ggTdPRWj/TW7k7TQL/rqKLpTSdW+wF7aiNPjUKFTPLUuKy6hMeekQek28kybwTJlzRCZuXWy+Hr6iZe7n+1fncnPIjA4IjRKgg/GyHtdx0jVMnUyWUPmDt95cp2MXT5I+rcdmu0Kw8z1NHuO5vlG3gGejZbKDbDBayw8UwCh+HF27tzZLK4yRgAqsJjKAi+7mygoz1ggZYEZaAFkBaACVslJgL2VVVioZqwD1AC6AEcZY5CYlXEIz26eu/QFEAEw4b8BFtTHezyDgahAY8YbQBfGDSzkWuMg+s51sPhLPYxZ6tevb9qxkscCe1jQBoIzHuP5zliGegAsgFnGC7SB4g7Y42wJRg4FK7cBfeA4xhu8DoRiZxFQCcDOewAb+s2YgTgz3gGMd+rUyYBgrh2gjEqPnWB2kjyRoyH75YO/n5AXbhohFQunPW67Vt8YGwZfq8heeb3OMJjvCXMgvjOAXUAsiz38TgBSLzU253sOPEXJi8gDEMrvEWN6VLfUmZYlHd9XFo2AuLSPrQK/WxR+a/jM0Ad+L9I63/nKWWzjD3VafsDM5Vh0cga21jn8drCzERjN7xzXiYIYdTGLUix6IUiibavQT37j+G2x+pU6+vz+cz6x4Hh+44kFv5v0p2RJ8o/ZJTsikCUwOCr4hMx96Q6p5Bkm5Yr664DWlgVn9OZdAIM1kRoqWhLIkTAtdu2vCk2XOiYXqvL11y1t7sUqS/DwB/X908bzlmRybqhoe38riaoYDvnifuOvG6i2E5EoZTWpmovCVYeKVsFp2boKTqco3B2vVgqfOGwXYiLEq9nD4vvAuw4LBpLTmQmNev6q3QPHoPglkZ0j+dr55IAmgZsCXv/HvlQbirUSs2a6wlw/8b5JvR71Ry90nCqDdSJNff6dh6syuYaEjHpUEoOPq3JZtzpqn7CH8GrZ2XgaOyZ/JH5TpSGJ7RTihquKOPrf7x0wuIfC6rlqnaHWFcZbWWG0gcEKiaPmq2p47nDjV+xRpZXGa2Ry4rqw89ejEzsS5uEbHDZBPca4FjuZXIY+rlhFbDlwUmIrtpLWr0xUjp6L/MXOaoK0HeqBW0stAgLbZOh6/qsHWZ7BTHyYOKRVgKuAUTLeAl+dC6CWiQPwFYsHJkgATCYFqa0QAJJYJTDYsAYe1PXkk0/KTz/9ZCZqwF8LyjJIYTDBJCqtAQlwlQkI7zGxY6WcAQUryqh5rGLBYLY8YXthFSaSTIo4H4UPgweKtbJN29ZALDMwGKUwcB0FDXGzrofVeet6nFfqL/fZAcwzCWMSy0SOOANxgfOpi2VxQZv4M3McWzcZdDGQSqvwGUidVfhyffpPvR+9T0371N6ndH+RMvrnCktWweCDJ/fIQBZai8RIYJCfDYMzcT/MdkZ97tYo3lDORJ6Q4zrJrl2yucLMAGN7sOf0JgmJOm1ALmMOQK+Ph79UL9ZAfAqo1Yyefzh4txw4t8OAZMBpmYJVpLBfSdl9coOUVdUWqtkjIXvMcWzFB/aiyKxZoolpJyI2VLYdXyWRsWFSKrCiVClSz5gsHDq3U8/bmwJnOa9kQHlVglU3oJjxyInQg7L3zObkfycpgPXRNhopLNAJnUJaEoNxfeciT+q1bDT9AwxTAMX0rZpei6fC3kQFw/vPbpNjofsNFCY2lRQ0eHn4yPYTq6VSkbpS2KeEiQFxoU7iUiGohtQr3UpurPqgrDgwW49dY+rapufEKjRPDaAzcXvy3aHA4KiwaDmxJ0zef2Ks1Cx/dUkqLxfAbcdXGxg8oN2XUiKgwuUOz/PvA0rJRcCWaaAo3wGev+zs4fkL2AXAkiyV8QTPcRaPgQaodIEmq1atMtCA33cUsTwrAakswlpWWIwJ8MNlfIGVE+MG6kZFzDZqrKHwASbnAVunqYP6SYqLGo1xE+eiHAYgA4IByCzc8nym3/QLqE1+AuA1fUR5y6Iv1weYZYxDfcAbQDHjCcY1LDBzLLEAorBozJiMNvnvvn37mkVvwDfqP6Ax26Wt8RtxZOzGuATYS985B8spALSVlJYFZeAvYzK2cRNjLLpQ/6JOZNzDLivGKiywE3N7W7aq00MPyXuzH7NhcJ7/RcrYBaaGwYy/08sBkrEa7aPsCOSeCGQJDD62bqGs/aK31CrsJkG+XpJg+wVn+A5fbBPRSyGnKlXwslXYa7x3AaT63wBXFK8GBmtCOBf15r0UDMYKInLmYAW4TLJSwWCUwX/xniqDgcGqwsXqIWbjTInbuuD8ObRNMrfju9Trd0+qJHKqDFaY61nrJmPJAJh1LVjS2DTEH9ookbOHaVK8NSq/0UmPTlwMDFYbitAxj0uCJn9LgcHYObToZKwf4rUdXjf9RSGjbeM3nHDmgEk6hxdyhmCwJsoL6DZG4jQJXcyKnzRWyQpg1MxaJ4nk4g9vNtw5+f9l+J7l1wPddHB95GyYHEgqLK1f/078SzpWJXNFOfCWyIlvNXmcWg94FMkVXbpWnbBgMJYK6W2hATAy2Ge1mAmT8worahsmL9g0oEwhQRoTn/RgMJMOIKWzqpWthXjh4gtlbW3MyPWyIo4lBDDZgrxpTTzSg8FMwJjQAFixrnDezpS6/czAYBRGbPvCn5fJUUYL8QU+O4Ni+o4ihz9s1WRFnUkfkzwmg86WFbRjqZLxMca7GZCPhQWr5hYMxluL91AYMQG1Ei5ktJ//uePwDV7bRMRXFTk1Jl9x97MKBu89ul3emNhD/Eq7iV+gJvywfbAyfE9Qxnp7+ssr7UfLEYW1MZoEt17p1ikAdu/pzfK9ql2PK3TFB7d0YCV5pOFzUqFwTQN1ga/hMSEyY9NoWb7vL1UEx0rH+n3lxmoPyJZjK6Rm8SamrqV7/1DV7Kfy6i1jjafuyfAjUrVofaPWpSzY9bPC4j1ya81HpaivQ30TEnVGJq/6yIDYBP3Mtax4p9xZu6sEehU2bXt7+KoKOFymbxgly/fPMgrkkgr0Xr55lALiLdo3bykXVNMMI5JEd8jt/En+2DzBfG/pJwC8Y4N+UsK/vAHf1HdOgfiUNUNl87F/zVp0r1bvKxCuI7tPb5AaxRopGGbxXl1SFBp/s/IjvY5DGo/npUXFOxQyu5p+xesY5kTYQbUfeENBd5htGZHhT6PDMzgmMk4Obj0pH3QbJ3V199u1LHy2gMEv3mTDYNRoPBexf8DuyFrMRXHGeAVfXp7t7FICBmPRxHPcKgBjdjpZ4xGe28BgntnvvPNOynFWHgTLrgqfXxZZ2XkDeLX8NnkdEM1iN69TF31koZlFbqug/mN8gNIYeGsVtm9zPcBddlqhRgYUr1692oytuD7GBqh4eZ3kvjzDAUnYZGDzgMKOwjUDpgHa9NUq7AJDpQyMQgWMtRf1oBy2PEm5HuyoGNMx3mDRHaGABaCtuhAQAMAB4owjKEB0FMXUn9bW9mv53cjNdZ9QGPzO7C76vUUZfG13D6SOg60Mzn2fDBsG5757Yvco6yKQJTB424yv5MDPH0jDckGqflBVqy0MzvAdSi+B3AXWBQBZfdgDaws0vEdtItS/19hEYKcQrp65zSWg5zf62qLzNhE9HL7AF8Hgctc5LBWWqHJ4hm4fB5Jq/Qa0dtckdPp6+JQXFMiqAhggbWBwvPEcxr/X2upoLlDfA9gCed1UsRw6+nH1Mz5trBeSYiNEVDXs4qV+j6qSSdItnenBYFTBqIPDv3tO+zzJKHdNAQbrHxe1y2Cq5VGxacZgsMbKvWgFVUtPkfhj24x9halLgbrpv06kXAr4iAuJQ+yFiwx/Vl115hoWHSurD+r2ule/k+L1rnz7doYbzeiB23RLedQukYa6+JDHC/YMTBAAi5eyLkB5gs0CkywmGChfAMioYJgAoT6hsM2RCQ4TE+wmnAvQGHUxkx0mStgoAH/ZhogvFpMhYCb2EmwVQsmCepckb2n5VjFJoV3aQ+GDQocJE9uTAMQoaFGmoLCh3926dbsgoRt9YxLEpBEQDKhmyxLbnUhah+cVSV4oTHKwZ8DTi9etwgQT6MvrJHqgAF5pm9gy2WSCR78AzkwEmWiyfSt14RwGicSIrU2ogZkUMrlEMWTBemIOPAcI0z9LTY2vFn7ExBd1dnrby6iX68RGI194BhPobZ1EYo+LXDdX/3FliT6ZcKMgS8+eI6M/FdsPbpDXx/eQopV9xcdf7Y3sQU5GQ6e2B8BgP2NxULZgVaN4nbFxtBxXmHlLjU5yc/WH5V8Frd+t0pwCCm45rohfKZnw7zsGuPp4+EmXpq8YNe+whc8Zhe/99Z9SaPuEUcVOXfe5bD2+UrzdFbRGnZLerd9XVXEjOaiq3ylrPlOQfE4ebfyigtkmxlJi0e5pMnv791K3VEt5tNGLsufMJhm5+GVj5dC60t1SyKeYAcvRagVB272v/0ACChSSIfOfMX0GVrPlH2C88ehScy2M17o0eUXKq4J36IK+skOVuyVUYdy/7TBjOTFerwW4QN30D1Xw0AX9Fegekieavy4tKtyhfT9poDOq37ZVH5A7aj0mC3dNkx/XDVUrC29pUKaNdG32hkzTDPf/aP88FXhbdhcZvhn2gQYGx0XHy+4NhxQGT5AGVVtc06jweR+zbJD0uf6jbPcevaYXdgWVA0mxOuLZyvOMRRPGJTzf2GrN840dR/joYv+AtYKz1QMWEShzUbZig4AiFrUvMJNt21bhGdmjRw8DRxlHoI7lGcxCLO1ZO39YuKUvLMBia8W4gnEL8NW5MAYAorIga42beJ9FWhTHAF0Wxp999lnTF8YmjGOsxVwsLLhGxijsPOI6GTdwnVayJ0A1i7yMT5xtGhjDMU6wPDsZh7HIaVlbsKjFNTBmIqb8zdZzrptjiZlVaIOxDTu+iCMFkM6YhYV65yTBV3B789QpLBwOnttLnr9puP6uaz6SbCyMk1kc4PNgeVpnY/N2U2lEgO8feUD4HvPdZvElLV9yO3h2BP6LEcgSGLzy65cldNEEaVKtrA78bRKcmQ9ChmCwVpik/r2eddorUP3CJFMjgVzisZ3iWqKa+CkkRpEbpglu4rYtNAnkArtPuBgGq3LXvVglCXjmZ0k4tkOhr8IgtZ9IUksK6sdWwV0tHyJ+GSix2+br/MbN+BZ71G6nye1WSpz67xqFrVWMyjZefG5/QbxbqLflkc3G3oIti4mqNo7btVRit84zUJhPxcUwWFXPqIkLlVLI+43DEkL7FK8qLBddTXctUlE9i5tqUrw/VUms2yqramK8DCiD8QcW9Uf2SbafiFJbiehl3xFF43nsUaudUQYDzy+4nszcuHx4rM6hdPKZJCt2HpVaPT+Tyjc/mnuisOk2/fzoIkKtn3JPn65RT0hUht0AHnhMUC5V2PKI/xyTJgqqXGAkVg1WQaE7ceJEs30w9bYnAC+wF3gMMLXUq5zLRAolDFsMmUAx8WE7Y79+/cwEzfLQc+4fkzAmUwx0UflwHmCZ/gFDLcUKEyVANwMulMupC9tE8TOePn26UbPQNhMf6uYaKUBd+gbkdlYQoxpCecPrzpAYzyomToBqBuP0nwkXSmTilVaGXiZpTP7YwmklQWC7KJM5K1GL1XcmptTNPaEtCkogwD5KoUtl8sZTEM9C1FLOyqRr9BHLHdXuHyhyZqYDBrsXuqI+AQ34jFlejVdUiZ609cA6eU2TqJasGijeNgzOVBgtGPycglFXtVMYtuBZYxfhpuMEvwIB8tLNX5s12Y/m9JDKReooNPtYft88TmZt/dbYJ8Sq1UIdBbe9Wr0nv20aozD0K+nYsJ/C0sdl6trPjRoXuErB//fpNp9IYd+S8sWi540FRIIu/t5Q9T4Da5fs+U2+XT3YHIti+Bk9tphfWfnw7+4SnRCpbcWoEjhC+xVowHSc/vveer0Vzt5v4O2Ok2sM0MZHEkuKkf+8os/EKIlX4H19pQ4GWv+0/gv5e9sUA7o7NuhroPaaQwtURexr1MFtqtwnD+nrY5e/ZSB4z5bvyHWlr5dRS1+TzUf/NZYTQT7Fjfo4OPq0DF/4orGjqK/HABTxDJ6/6xeF3+qBnMprOVM3Jp8efB4GH1YYPP6aw+ADZ7crDH5THmv6qrELyc+F5zbPPMYtVn4AxgQATZ5/LEajqGWXEjCY57Ez5AVaWjCYsYaVQI7xCfDXKtgtsPjKYiDjAYAyu3QYE1hwjTbZlcT4AUsF2qdvKHkBu87emenBYLwuUQxjecVYAL9ddk2xeIz/J21wfcAjFouBzfzNtQNtuU4WiCmonYF/LHADna3CQjF9t2AwsWPxm0V8q1g2WewA433sLBgvAKoB6lahDSA68cJSggIMZkwBDMYmwi6OCOxWy59R/7yqCeQ+N7ZE2VmA+4g9+GzxebFLzkcA/1usX1gAYi7AmN0Sk+R87+we2BG4ughcNQzGU23ZkJ6StPkvqVuxhA2DM3k/DAxW64dABbTxe1dIqPoS4oV7UVIzVLg6qfFq/j/xvrGXuPoXdahdXVWJHXxUImYOkVi1eGBW5a4q30CFptHLv5eIGe84fH6ND6/Dj9fnzpdMPRTODR3fU+HwdmPh4NvhTfUcrm98g0k4hy8xIJZkc3E6IXZReOxcknTLp3vZ+saSITHkmMSrlYSrWk+4+BcWd+PB91AAACAASURBVAXVMaumScTvH2jfY1V5PFGPratK3Qcl4dR+rcsxgcOn2LPmTZqIboC4Fa0oSZHnHGpi7W/8gbXm/EQ93gPP4CfVB3nhGJMoLsUzmCR3PSZq8rsJEvHXEEf8dHKG8pcEdNhYmHYUUON/TD+j5ozQZHWzLrqeTN6+fHU4W1oTFAavV9/g4nc9J3UffjF3XH98qMpFbxYp2FZTnH6SO/p0DXuBzxvqWwaJTDIuV0gQwKSFklbiMbakUSf1peeLS6IDJjUkCUh9DIMjzmdiRaKAS3nrAmCZEKGIcU6Iwmo7q+y8xoALuMuEBqVsWhDWumZAMpCaiZxztm7e57qAurzuDKat15mEpdVXADjHcA7HpJVQwTnm9JUYWEnnmFxeKoED1wU45hjqz4g/n9UGfUHpmi/KsXEiBz/QVPOaTM77yiZjWQWDd6jt0Wvju0vRSrYyOLOfPQsGP69Z2UOiz8pXOsFOSNLns/mfSLfmg6Rqsfry7qzH5DpVvz7coL+xZojThWIWlrFfILkaf2Zv+1Z+WDvUWC/cVrOLDNds79tPrjagFa9eEsT1vWGI8ef9YuHzEhkXZpTJ9Uq1UkXuB/LrxlEGMgN63XTRuGeLd1XBW05BdE9jt+Cpllb4GTcrf6uUL1TDXCpAmn5+ufgl2XJiZQoM3nhkqYLlj02SN5LZ1SnZTJ5q/ZH8qnYWM7dMlP81ekE9fh+QCLW4wILCRdXtXIu3qo2xtZi86mNVKU83kBtv46Hz+xnlsbvCYJLloT6m4RELBxgojDIYS4kf9foX6nlYVNgWV5n9NDpsIlAG7zLK4PHSUJMnX8tyXP2hRy8dqIsKvYw9Sn4uWDAAe9kxg91VeiU9GAwcRn3L7/qlYLClDEZBi10CVhMsAgN00gOePGPpV3owGDAHAAJIW4WdUCShw3Lhs88+M4vj9A94nDr/gvO1pgWDUe0y/kkPBgOPGQ9hE4GnMtYa6RXGRSxGp4bBljLYGQazgM41AZttGHw+ouzumLDiXfM7XDLg/M6y7Pj+2jA4O6KcuTb4fcD/m+8d43aEJJnJI5K51uyj7QhkbwSuGgbHhgfLko8el4KnNkjlkoVtGJzZ+0fWek3w5lG5hSaAO2vgZ7oJzQDCCmndilcTD7V7AATz73iFtAln8OBVUKvHuPgGaX3NFeLuk4Sj2y70+VUlL9YQntU1CZO3v/Eejtu70lhB4D/sWsBP3Cs3U9js8F1NjAw29SfpcXj/oq5NKcmZvv0eVcWPthk6tptRGZsJivoUB3T9WvvRzNg0xB/frsre68XVJ0Didv+rYDbSYUORXFAmuwaWUCVwE6Pe5ToSQ05qUro15hpd9NiU6zqxUxJO7HbEifj5FlKbixbmtQR9z4of8JzJpHvFJuIWpL5crNIrEI5XhXOixstxPXbJaAQcvoiqkjt8WtwbPiDNn9HJam4o0fsVBrfXRFMviJTqnRt6ZPchnQigiiXRCWpfPPSA2cBqlMlMorC2YEunXewISPACkS0PKAzWLbv+55MLZiYyWQWD9+lOmtfxDC7pIn4FNemqvQMqw7fBGQaHAoOXvGqUtPpENx7BwODqxRrKO7O6SH0Fng8pDEYxu/PkOqP0Nc9tFoYVuB48t8t46d6nat1ba3aWUVrX5mPLFRTrIq8TDMZ3d/iiFyVMFbXOMPgPVRz/uWWSgbHuutDds+W7Uty/rGaNV2WwqnbvqdvT2FZsPLrM1Mu5qHZJEgd43uoEg/Erxm8YH19nGDxdgfNfW/V3rPEAuUFVwHN3/OhIGIeKV68lURfxuRbsA06GH5Ynm7+pMLipfK4WGCiZnWEw8RmxaIBC9DMpMPgH9UVetGeGDYMz/Am88EBgcHREjBzZcVYTyI2TOhUbXWFNGTsNX2o+p00r3GoWB/J7QYkKOLUsIFgMZQEW9Ss7k7AxyCoYjC0DiWlJIIfqFkCKcpdM9Yw7sIpih1PHjh3N4m96ymCSq7GIzaI64xSALQvAqHZZ4Ma7GCiMupY2sI0AdvO3ZTdFW0BgdqpcCQzGegpVs5VADiU0gJvXWIxn5xGL3yQHZucRdhQZgcFWzoJffvnFwHAW5p39kvPr53XZvpm662Sq7jQZLIW8VXyVjcWGwdkYbLspOwJ2BOSqYXDEyUOy9MMuUjb+sJQKCrSTx2X6Q4ViN0GSosONTQIJ3S4ArmnUBxwVBbeGzCHXVAh83u5A/60TmCT1EgZ2Gu9fZ4ALqDXvq6cvezN1S5SBr45MakZtDJg1qmMKEBbIjN9u6qKw1TWgmAQ++5tC27USNqGHAbfU6+pXRH2MJ5q/Q7/uLAmhJ4x1g/EAxnvYZNtOZSmi9Zm26RfdUYWMaVuht3mBfhMnrtcolE0AnF5P43oB6NQJBKdcFK9M37B8fQJWEbuOB0tYiYZy46Aflbs7sqbnaIncojD4FpEqqtgock+OdsVu/NIRYJKCSgcvYiYwTDqYVKHeRXXD1seMKGXtOOeDCISv0yRyzUXq6o6XQu2u6IKzCgYfOrlX3pykO3IKR0tgkJ8NgzNxN87bRHxuntfDFvaX4KjTBqIGeAWpTcQoiVHv38HzepuEb0+1/lB+3zRWflg3zKiBXfV/ujRswKyvZ4AByB3qdM9SGPzu7K6m7pfVsuJU+FH5bH5fCY8NVduISHlEFb531+lm7C0yA4OxiXiw/jMyVv1i52vyOhTBDGuA1iij/QoUNLsDujZ9LUMwuGHZtgZe/7TuC5m780f1DC5ggLatDs7Eh5Fo6SAmKixaTuxRC6QnxkrN8vUzV0Emjwb8f/nPACkTWE0eqN8nk2fnvcN53gNUyV/Arh7sFHgNz14sq7A5YIs8lkgktnW2f0DRyiIyv+t44mI3hcUDVk1YNFgF2wPyJGAjYdk1seMI8InCFtsodleh8MOKCssqCpYSqP04z3lHEHkKAKUk3wVUA3YBduymevvtt831WGXGjBlmjAO8Jc8AgBYADKSlff6bBHokesND2drRRLI71M54BjsnwyMfAbFC7WvtCsLzF5U0SmuSxBE//H655t69ews7ubDcoM/kJLCK1YZzolzUzdhgoWZm7IUVWGaS6Oa9T6jjiv7YMl52nVxvdnuwOyQ7iw2DszPadlt2BOwIXDUMDjm0Q5a+30mqeUdIkQC26tmewfnmY6WqXAC274PvSYG6t0m8JtmJVzUyalwSymF/EfnHxxK9cqqxm7jI+iLfBCrvXKibTqT2KAw+5V9F2n/4h/L6y9sUXPOrD9ekcRsUFtX8QSRIvYPtkusjwCQItQ7WE1g8oGJhMmgXOwIpEYjYLLJGPTbr/qkwWBd7rqBkFQw+qXZKgyY9JVFeJyWoeEEbBmfiXqQkkLteE8gVqmoUv9M2jBQUkx3q9dDkaberdcNkmbF5jALZQOl3w2BV65aXSSveV4/etQqN3STQu7DaMLQwyeP2nNksD1zXJ0th8HuznzC+w8/fONwAVvyGz0WelOrFG5kkc/5ehYztxNYTq1JsItJTBv+68Wv5a9tkKeFfTp5Tv0lg7fjlb8sRTUjkqounRf3KqHdsfeMjfCr8iHRvMeiyMDhUlcE11Eqi/w2fybrDi4xVBDCZGMYlqp2GtZififuSXw8FBoeHRErooXh574kxUkXt0a51wQ/azcVdeqg/tF0cEUC1C1RlDADIxIaBBLUUICdWUqh68e23Cgld8R2+4447jNcvW7aBs6iJnccPgFiUsgBlYLNV8N7H3x8bKMtLvn59x2IA/eA9FmiAqM7WUsBW2gE8s4iNpzDH478LwE1dzp07Z4A2SmKsHbCMwK7CKtg8AKNJpmdZfdEG55DstE6dOinHojrG3uLee++9YKEcmEw9AHXsvwDZVgzoIx7G2D4wtrIKbQCWiZdz8isAOfGm0CcUzfm9TFr5vsSouKlHK7VazObfVxsG5/dPn339dgSyNwJXDYPP7d0oS9/rJLUKJUqQnyYRsmFw9t7BnG4NxW0BH01ud4sUuO52hcOe5sGZcPaQxKz+xWF7oQrfdK0vcrr/dvuZioC7TqT2ngiRowXKyG2DZ4trsu9zpirJ6oNDlyoMVs/g63QwG6BKQrvYEbAj8N+PQMwRkeU6Ka0zQxX/Ha7oerIKBodHhck7mqD1cOxWKVG2qA2DM3E3LBgMyCThWbQmaCtXqJpZHOZ/wM2p6z6XcPXWTdRdUhU0c/sjDZ8zSXtI5sZrgLTjYfs1Ydxw2XFqnXRStS52Dl8rZFt/5J8LPIMH3DzSqHAHz+2jidfUekuVmQ3LtDUgbrZC2ukbRxv7CaBvvzafqmdweRk0s5PxM25Z8U5V8/ZRJZivRKqHMApegEAx/zJqE/G8bFTrCLyE37h1guAZPHb5oGSbiFi1k2ityt331IZigszcOslYW+ARe/91T2uSulISHh1i7K4o+05vkR/1mk+GHTJJ7EiQ97H6Fh8K3mU8iPEMfqX9aNVDJ8mQeU9LRHSweHv6a4K6l43/MSDqsB47cskr6kkcapLO2SVjEQAGnzsZIp4RheXtx7+SEliIXeMyZc1nclQtQFgcYHHDLnYE7Ajk7gh8Mre3WbzE+z27iw2Dszvidnt2BPJ3BK4aBp/evkqWvPeINCjpLYE+BWwYnB8/T9g3JFtAmAVUy74Cmwf1J7YVwXnnQ+Hh5iL7T4bKvoRCcucXi5X9X5hQMEeuNHiRwmBNEtjwX/UWbZIjXbAbtSNgRyCLIxBzTGFwKYXBv16x/UtWwWAWud//tr9sOLFYylUpacPgTNxqZ8/g4MhTMlEVv3jksvUWD+Gdqv4F+rq76lhBBw+xCTHipwrhGqrKRf3Ka2ExwbJL81KE698A5LIKk0sHVjLK4XNRJw0sxj6C92oW1xwBOvbYpireeE1cC1AN8i4m1Yo3lMPqOXw4eLcBcigAqxVroODYVzYdXW6gMcdXKlLb1E/CNwBeqPoOVwyqpW2tMfYW2EngIRwcdUp9fzeb4Q3WDwXVVxIl8cGzO4xHMDYYsWp/Uci3uNRQT2R8jUkgFxx5Wq9lvVpjRJldVFWK1FXlcxGjeibhHa/Rv1qqBGYotf3Eat2SHm/ANG3XKdXCwOLTqiomJtZ1Z+KW5OtDgcEnNO9BSffqMuixEeKviYavdVm69w/1H/1Zkxi+Z5ThdrEjYEcg90aAhcFhC/pLmyr35ojPtw2Dc+9nw+6ZHYG8GIGrhsGntq5QGPywNCrjLwHenjYMzoufEvua7AgkRyAFBicGyZ2fL8odMDhkscLgG0XqKwwOsGGw/WG1I5AnIpACg6crDL73ii4pq2AwjQ/7aaACnWlStU45tb637bAyekOcYXC4qljxTw2NPmdgKX+ML3AqtSTnxCZEG8hK4X3UvEBegC/vAY29FLCipAWIWgXlMf9G3evQHrsY0EuCOCAq9VjHR8dFGj9iHz3W8t4F4GK9QKFu2qY9oDHQGaUy8Jq+0HdH0d1QTm1gOWHlRKBt6rTadONa3L2Sr9lFoXCk8UOmv444OK6FNijexq+SVXZHG0Bk6qJv59vP6N2wjwMGH9pzTGoXaSkDu3yRLarqg+d2yMh/XpGuzV7TRQ57jGJ/Cu0I5OYIsAD3vSbq7NLkFfWx12Tt2VxsGJzNAbebsyOQzyNw1TDYVgbn80+Qffn5KgK5EgaHrXDYRNRRb9GCbfLV/bAv1o5Ano1A9F6RFZX1e/2HSOE7r+gysxIGfzd3pPy4bKRUrFVakwy5mDyndrl8BBww2F9eu2WMhKndwbCFzxqQCxS1ix2B7I6Aq8LgXZsPSPtaD0nf+9/KluZZTHhrZmdpV+0haVf9oWxp027EjoAdgSuLACr+uTt/kDdumSA++uzK7mLD4OyOuN2eHYH8HYGrhsHn9m0yCeRqBSRIkL/tGZy/P0721ef1CBjPYPXbO+pZVm4dPEvccoNncMQGBwyuPvGKoVFev2/29dkR+M9FIHy9yFpNulN3piaQ0+/3FZSshMFLN8+Rz2cMlKDy3uLj52VbRWTwfqCk9VQF7X31eqlfcKR66k40Sl1UwXaxI5CdEcDSIy42Xg7vPCOP3/SC3Nuqc7Y1P3bZIIlXq49eLd81ViB2sSNgRyD3RQCv9wkr3pWI2HDp22ZwjnTQhsE5Ena7UTsC+TYCVw2DQw7tkKUfPCrVvMKlSICvbRORbz9K9oXnhwi4KQzeczxYTgVUlfYf/K65AT1y/rKjdigMbi9S6RORYo/kfH/sHuTqCJB8ycom7pwxPKc6HRvr2JLu6Ylnql1SIhC2SmT9DQ4YXLDtFQUmK2HwkdMH5OWxXcWzSJwUKupvW0Vk8o4Yj1z9HxYJdrEjkBMRcFVFf1hwpIQejpNXHx4q11Vplm3dWLb3T5m+aZRJPhjoVSTb2rUbsiNgRyDjEQiJPmOSed5S41FpW/X+jJ+YhUfaMDgLg2lXZUfAjsBlI3DVMDji5CFZ+mEXKRN3REoXDtAkF/beyctG/aoOULe46HCtQadVXud97q6qymt4clJspIgmP3HxZqsNvnf//ZIUo15++jl38fL7719MJq/ATaU1O4+dk/BSTaTtm1NSsqNnspqsPTzmqMhGhcEluoqUHZC1ddu15bkIvP/++/Lrr7/KokWLxMcHP86cLdOnT5d3333X9KlcuXI525nc1PqZ30R29VabiL9E/K7Mty8rYXBiYoL0G/GwnHM5KCXKFpbERHusk5s+LnZf7AhcLgKubq5yRscvied8ZXi/qRLoG3S5U7Ls/UPBu2TEogHyUMN+0qisJry1ix0BOwK5LgJbj6+UMcvelBduGi5lClbNkf7ZMDhHwm43akcg30bgqmFwXGSoLPnoMQk4tl6qlC6sCS7y0QRJt5MkxUYpGHQkOXEUhbRsnXe7BopJ2nHzFO823SQpQROJLJ0sSfGqKnPNhVvOWBTQraCe9TuIe5k6EjV3hCTFKBhWHmwAsfOigQJGF/dUMUsztskhdtMkMh6OxC1JcRp/hc0XFN6nPueteNqeo13ne5V8FklpPL21rmitKy6dH4Pz99WrVRc9LkGil07S2LtrO3kDcl/uV5DLRFW59dAZ8Wj0gDR7ZujlTsme9xNjFAbf4gBGVb7InjZzYSuJiYny6aefyqpVqqjUgurV399fUJ5GRen3JPm1119/XerWrSuffPKJbN261ahknUvz5s3lueee04+1i8yaNUt++eUXKVKkiDz//PNStGjRNK88Li5OhgwZInv37pXbbrtNHnjggYuO27Ztm0yaNMkcQylevLg8/vjj0rhx4wuOPXDggLmODh06yM03O+wB/v33Xxk/frxUq1bN9CO1ovejjz4Sd3d3efbZZ83f6ZVz585J/fr15cEHHzRtUE6fPi2fffaZHD58WKKj9TcguW//+9//pGXLlmlWRUynTZsmf/zxh4kvsWrbtq107tzZxDx1mTlzpkyZMkViYmKkUKFC0rFjR2nXrp057+jRo6adhx56yNwTuyRH4MgIkaNfqjJ4tojXlUHyrITB9GrE9Hdk/vZfpFy1kuaxa699259WOwL/jQiYYZoOS4/sOyXVCzWRd7qNytaOxyXEyvBFL0iQbwlNJPd6trZtN2ZHwI5AxiLw7apP5EToAXnmhsGaoDNnxAI2DM7YvbKPsiNgRyBrInDVMJisxssG95DETTOlXqWS+QcGAxV1u6N7qZriUkAfGMngMSk+RhKO7ZDEkOP6OsrdLCyaiEU8/aRgv2kGgoZ+9agCVlUJK/zMdUUHvi7eBSWwzxRJCDstYWO76UA8wcTErVQthbm6VdSKmULYhKPbJDHslCNmxFbfd+c4hbQXQF290EStL+HYdgNh3YpXFVe/wkq+rGQ0Sar6OCoJJ3bpkTr6B8qbe+Uh7iX1XqHmTeXXlhRxTuKPbNa6qolrYPGLQ6mKMNHYxx/dbu6rT4c3xKvFIxI6qovEH9ro6GM+KEymWOxZt++klLj7Wan7cC5S4W66yyE8J9lUPi3A4BdffFEWLlxoIgDk3bFjh1G/Vq9e3bwGRB05cqTUqVNHateubUAkfzuX9u3bC3AVUAl4HTrUAf0BlQMGpH3P586dK5xHeeSRRwz4tAqgeODAgfL5558bABwU5FBjnThxwvx55plnZPDgweLh4VhAW7FihQCkP/jgA3n11VfNa/SBvlC+/fZbefTRRy/oc61ataRAgQLm3EvZLUyePFmeeuopWbp0qVx3nUNtunv3bmnYsKFZ6Kha1aEEOXv2rIHDL7zwgnz88ccXtLV27Vrp3bu3iW2FChU0mZibAcLUA6wmvq1bt04558033zSxK1++vPj6+pr7Qv1//vmnNGniyCzfp08fc9/of1ow+YIO5Jd/7NHPWshikevm6e/4le3CyGoY/M/GWfLx1BelQp2S4unlbvsG55fPon2d//kI8DyLj0+UvZsPyxPtXpQH2jyR7dc0a9tkWbZvpjzbdqgE+ZTI9vbtBu0I2BFIPwKh0WdlyLynpUXF2+T2Wo/nWKhsGJxjobcbtiOQLyNw1TCYqK0a86qELBgvTaqVyTcwGBWpe8ka4t99grj6BF7w4YlXUIkSNnbrfAf0zKpiYLCvBPb8xsDgsAm9FAarZUEuhMHEx7PubeLf6TMJm9xXYrfM0Si4iEf5BhqzcSnKXis08Yc3S+Tfn0vcrqX6UpK4l64jAd3HK7y9WGUXu2WehH//nLlu/86fi0e16y+IcFJUiMSs/U2i5o+URCw1FJK5F63ouFcBFysb43b/K6HjnxS/Bz+QAg3vSfduhSrQjt2+QNwVQBfsN12iV06VyJmaYMCokPO+OljtgjULfJKs2HVM6vQaJhVvykX+vDu6i+Ax2liTTuURO5Kr/dkA9FauXFn69u17keL05MmTBljecMMNMmbMmHSbAv5+9913UrZsWYmIiDAQNTDwwt87TkbBi+r10KFDpl6ArVUAwe+9956BsIDREiUck2D6R/3ff/+9URUDXilr1qyRG2+8Ud555x2j9KUAgz/88EPx8/MTb29vA06dVcooa4HAf//99yVhMKplVNJz5sxJOW7Pnj2mzz169DBtUlALo9SlnX/++UdatWplXudYrpXB+qhRo+SOO+5IuU5Uwiidge/Lli0zMUOl3axZM+nUqZNMnDjRqJaJE/0EQJcuXdqcj1UE5/78889yyy2qcreLyGZd4NGES1J31hVHI6th8OFT++VVfQ64F1aFd7EAGwZf8Z2xT7QjkL0RcNEBTERotJzYHSzvdxsntSs0zN4OaGtnI0/Ih3O6y311e0vLSndme/t2g7kvAuy84jnFGMlaEM/JXjI2YczDWC039Cc7Y7F8/18yY+NoXawZJiUCymdn0xe0ZcPgHAu93bAdgXwZgSyBwdtmfCUHfvpAGpQP0uQgbvli66SBwWXqGmAZt/MfifjzExWcuot7+frie99bKoKNVzXsEw4FK7CQ/aSpLQpS1KzJnz0UqBTn163zzB59VbimB4NT12+sI5wBJbYNThYJ1HeBjYK+Rx3W3ldr/2vq4zLyNcGSQe0W/B/7UtyLVZbQ0Y9LQugJbT9BPCo3lYBuYyVm3W8SqcDcRZW7HpWais89b0pSVKiEErOjW8W9UjMJeHKcAvV5Ejnrs2QlseN6sOZICj+jcfU0sNlNFb9hk5+WJFUMu/gXFZ/bXxCPik0U1A6RqH8mmLgB7gN6TJD4g+slfMb7aiOhKkQL4MbFSGLEGaNkNirv5EI7bkUqGOCcGBmsfeumquMjeq6223WUUSSHjumq/Q7LlUA+I7cqM8e4arzComNl9cEQafX6FClWxwHIckU5ovYQh1XBiorQq1Ku6FJOdwKlKnYQvXr1kmHDhl3QnVOnThkA2qJFCwMp0ysAWiBn//79jYIXxe/DDz98weEAz5tuusm08eWXXxoVsqUMxoaiUaNGBohaimXnk8PCwgyQBgyjuC1VqlSaMBhYjE0EfXj66aeN0tgCt9SXERiMGrdevXoG4I4ePTqlGxYMBsaiiLbKjz/+aFTO33zzjXTpotYwWoDTKJyBt/fee+9FYZswYYJ069bNeAC/8cYbxmIDSwqAN7YT6RUgOurmfv36CZ7G+b4kqq3JGrUPKXSjWr+oXcQVlqyGwbG68+e9b/rL5lPLpEL10jYMvsL7ktOnsaONrPEu4mp2QFy+qKo0MVZi4iPFy91X3F09qOHyp+WhI6L12omZt8eVqfRzOhQkj8Miorh7JXm322gJ8CmYI10a/+87Eh4TLH3bfJrBz16OdPOqG2WnEs/0M2d0rJ5cWAzldf5Q2KnE7piCBQuahdPg4OCU96xzWDBlJxNl3759xmaKBWnGFZf67tI2tlBVqlQxu3JSF/pgtcl7AQEB0rRpU7PTx7nQp/Xr15tdP4xPKIxXsL2ibzVq1Liobnb4eHl5pew+Si+YLLAzBmOHETkDiAevrVu3zixaW3Gib1zvpXY9MYbYvl13L+p1ERd2OVWsWDHNphEDbNiwwRzLbiV2SVk7ktjldffdd5sF/bTsvq76g5FLK0jU37ZRS141sXuq9flxYE5014bBORF1u007Avk3AlkCg49vWCxrhvWSWkEuEuTvnS/UwQ4YjHp1gsRumClhP77kAJaq2PW+qY/43PmSRM37StWuCqiSYbDD8oCBhk4iFJZiKWG8ba2C/yzvWVCY15moAIcZPKn1wsUwONmHV88x9XOsgmiUwy7qL2zgLv/W9hzvJ1tKaNvGa1fBpimAYT0WpTFQW/A9psQ6PDQzoz4GhLv5BUlg318kbt8qCZvyovZFt9QqdPWo1MRA3mj1Ow7/9W3tk8JX7avPHS+Jd7s+EvnXEImcPUw8ql+vx42XmDXTJfzn1zS2WHE4Jm0uXBP9tWBwsSoSPPx+A4OZrGDdEdh3miQc3CChk/powr1Q81pAj4kK7pdI6Lf9kz2FnerDToI4WbHHs1hj5NdhoHjpdsLwKS9IzPo/O3NUhAAAIABJREFUTH/xafbRvtLf0HHdJG7PSodPdB4vbqqsOXw6VA66FJPrX/9O/EpUyD1XHLpClYSq0qw+UaTw3bmnXznYk127dhn4mR4MRu2Kz60zGE3dXawZAJ9//fWXgZrFihUzqlZnX14Uv/PmzZMlS5YYRS8A+ocffjBVAZqfeOIJ+emnn8z5aRVLOYxtAqA2LWUwMBj7hcWLFxsrDPx6N2/ebCZolIzAYM699dZbjQLHUiFzLjCYWBCnt99+O6WLAF3UMVwvFhgoeq0JGR7GaU3MUBTTJ1S/TKqYcDHZxaeYWAB80yrYTOCdzLnEKmOAKgc/XNe66YiNIptUOVdRwXjxx664tayGwXRk2uKJMnH+p1KuRnG1ilAomJ/yJFzxncg9J1og2NPNS79nrrrbJZpMD5fsYLzuyioVUEFuqHqfLNnzuxwK3qlAmLFTkuAFy/sU6nHXsQSwmMJ4JEbrx4ImdXHTcZanm2PcQB8SnMd9+hrve2gbjt8CF30/To/TMZTW7c7YLo3C+wnaFy8dL5m245PHb6mO9dDzqRsAQtv8bRVac9M2PEzeC5fkvifJ9ZXvNbBqwc5fxFXj9l/6jaKvCQmJsm/rEbm70ePS486cs7hyJKgaKE+1+lCqFc9+dXJ2fRPx37/99tvTXARO+azpfWEXDeMUxg1WPgHnPj722GMm1wCFXU4jRowwwJbnMovQaRXgLWMCgCoLuJbVlXUsHv7kCWCnk5UngDoZD5FTgXGMVVjE5t/sBGKMQME66pVXXjG2VwsWLJCaNWumHM93HQBdqVIl08dLfU8YV91zzz1mXIM1FoVxDeOR0NDQlDoZb7F4z3jEuW8cAPBmfMSYyzl+ZcqUkSeffNKMdZytp1jcp+9btmwx9XPd119/vWChxTkU8hkwviFO/6Xv+dV8tvec3iTDF78g3Zu/JXVKpZ0r4mrqz8y5NgzOTLTsY+0I2BG42ghkCQyODj4lc16+XSp6hEq5Iv46MM77iokLYPCm2QosXzcwGIsCz+vuEP8uIyRq4RiJ/ONDcS1cXrxadpYCDe5KVri6qUftFoWeQyXh0CYDaPGy9Xt0mCpQz0nEL28oINUJBEpatVXwe3iwRC0aaxKWufgVUZsITRxn2USomlYU8nq1fFS8mv/P1I+KNWqO2lRgzQDU1IG7l9ofeLV+XFxVOQswBopiy5Bwep+C5iTzXoHG90vUgq+lQN1bxaPGDdqHGANAoxaOFnx1MwqESRTnWetGVQaPlGjtd8RMVU3r9SUpWE6Bwcu/l4jfP1C46itJes0Fmj0sfg99pCrgofrn0/MweO0MiZg20GErYSl4DBxXFbUFg9W2IWRER6MWTlTo7R5URgJfmCXxB9aqYvgZhcHh52HwrmUS9v3zRt17vr7UKmoNW3SYeNa5Va9hhKqYf5fwn15xQHJtG2DuWftmo3yO+OMjiV6i9yUf+Aa7KwzecuCExFZuI61fmqC5DHMRAE9Qdfa/ZUXKqsdsuZev9ncxT5x/ORiMIpfBv7MPMGoWQCZqEQowGIUskwwmQKhWUb0ANyn46gI7mXQAWZkEATUtGMzxKGSZnFkevamDi01Fz549UxS4acFgJm4ogZkohYSEGKVQ165djVqYyUpGYDBqZcA0INnZ3oFrYzLEH66D+qxtm6igv/76azMxOnLkiIHBTNRQ/KZV8APmfeqwgDH2Fq+99prxNH755ZeNQjgtNdH9998vO3fulOXLl9u+wad+FNmuPvON1or4OPyur6RcCxh8QneHDPj6MXEtGCWFSwbqMyfvj3euJPYZOSfzCt2M1HrpY6LjIqVN5Xvk9tqPyS/rR8rawwsVygJX0wbC9DFWoeojDZ+T1pU7yCdzexsY7OFawKiF2U5c2LeUOTtOYezxsIO6g+acAlM3A3tLF6ysO+YKGBWycwnVY46G7DW/FSUVNPsVCDTnUGgTS4HjmsgIwAy0LqyJx4poO6fCD+t7Jw2QdS6cU8yvrBTyKSr7zmw1MLlMYGUFuG4Xwe5T4Ue0niOaIMlbSgVWMn9b9SWoNcvJsMNyOuJoMox2VagcJfdd95S0q9ZRhi7oL3tOb9ZzstAC7epv6yVrQBUcciZCQg/HyiAdl+aERYTVQT4jIxYPUGDvq0D4gzxrMQYUJSeABVtR0t55551md4/l/89nH9sodirxDAfuvvXWWxfcS6yhSGBLYeGZsQV1s0DLwmlahbEBEBdVL7t7ALlW4Rye6+xgYkwDiKYAZIHN5DiYP39+CpzFMoFFZCA0u34ojHX4wyIuSWNZ6LWS2tI3wDaq3N9+++2SMBUrqv379xugbI25GOO0adPGtEWsKDzH2LkEfGZ8ULJkSfN6eHi4aX/GjBkmpsBqxiqAZBLksquJ/ArsWMLyAeUwSmRANSKAwoULm8VwrMBeeumllHEJcJkxFzFhTJcfyrjlb0tw1Enpe8NnKYt0OXXdNgzOqcjb7doRyJ8RyBIYjL3AvEEdxffYGqlRKsg8qPP69Og8DJ4oset/V/XrCw7AqIN+33tIMPaoAsTXDCj0btvD/AEqJoarlYEmSQMOUweJ1RLOHlLLAYW8T0+VBLUrCBv3pAMGq1LVo2pLY6sAuI2a84WxQbBgcOj4ngppz4pXqy7a5kCJWfWzJjTboAnaaqu9QTkJn/qKJAYfF+9b+ovPzU9L7Ma/JG6vqlh9g8Rb20/QZGhh3/SRhFP7xOfW58Tnln5GvZtwbKfaM8xRcNtM/Xhb6zV8ozYYmlAqg/7HKHG9WnU1cYj4ZaBEr/gxGQZHJcPg8RKt9g3h0wc56lSQ6vfA+1Kg0b0S9t1zqgae5rhulMEa2wgUxBYMtuwwUsPgUZ0kKeSkuBQqJb63v6gg9xaJ0PqjVzJYVA/iEtUdyuA9/0rYD6riToHBKLH5tJ7/xKIIdvUtLIFPfWcS0JGoLyHkWMr1J8VGinu5Bqa+mLW/mnYcMDgj203/mz80xqVEQ7R61xEpfHMPafTke7nvQjaq1yqJpmr9fFGSwNzX2Wvfo0vBYBSseNOyHdG54MO7aNGiFKULEwwmX0zkmFgxgUJpYlkZYAvBJGLTpk1mgpEaBlsJ6FDIWpOu1FeO6ofJ2/Dhw83kh+2dKHScPYOZmAwaNMiAaNS1TAqZ4KFGBr5mBAZjAQGYpg6grlXYeooShr+dCxNDJlSWbx4TKbaR4js8derUNG8gSiSUO0xuV69eLYUKFTLH/f7770bZPGvWLLMlFvURiiVnhTVAHHU018+kL1+XPZos8PQ0kaaaCNTFobK8knItYDD9+Gzqa6oQ/VPKVy9p1hTTEH5eSXfz4TmKSDWAjjHjtR81AuLKBdWQZ28YKusOL5Lv1zi26l9KGYzSNsArSF66eZRsPbZCJmu2eXfd6YSatmXFO+QOTTQU6O2AVZR9Z7bJpJXvK8jdL5UK15F+N3xqwF/qsuHIEhm3/C0DbXu2eldqFnckk7QKVgL/7p8ls7d9J2Ex56RRuXbSo8XbatM0X/ugEFHhcgrARTigQJvEZMX8y8qbf3aSasXqy5MtBqX5mZq5ZZJM3/iVlClYxdgVBPle+HsDKF6w6xdZsvd3jDT0WhP0GovKq7eMlZUH/paf1g13Ui3n7o+tQ0OgFhF7T0pF/+vkg+5jDCDPybLiwGwTw75thkh5/Tzmh8JCJwpadt/wHHYuBw8eNMpXdg/xrE+v8IwEhjJ2+eqrr8yCa+pxBXCTBW3GKahdAcws6FKwUmCxmrwDWEQ45x3gfVTKQGbGEyhoWcAFBvPMZ3xiwWCANQvC9JlxiLV7iDr4LaNPwGAgbXrKWiyyiMddd911Aay2YDDqXcZWViGhLuMGADM2DhRLoUwCXnZMpS6oqomBdY411sKSAkVyeoW4WtfWvbvm48jj5dC5nfL5ouflvnq9pVUlzVWQw8WGwTl8A+zm7QjkswhkDQzWoG2Z+qkcnDZYGlcpqQNlBvd5O5IpMFhBbfyhjRK1eJxesIt41rtNvJo+ZBKhhX2vCZFi1XYBbzJVcSSc2G0AMKpeP/UVxhoh7BsHpHUtWEoCen1rvGvDJj11HgZXaW6gKL65UfO+TAWDexi/Wr+HPlAl7s0S/Nmd6om7TlwDS4prodIGPLsXrSQBfX6QWAXRYd8/q4pXTTin6lnvG3uJn/rtRvz6rkm05qMAFa9dAzd/+0C9cQ+Lm9ov4LOLRUPIl6q8VcibYjNxidubFBOucPl5tcvorYnZuqsKeamBpXjwGmXwE6MldsdiiVZ1MErbAg06mMRtsVvmGoCNKtedRHOq4HD19jd2DRZoTVTv4XC1eYg/vkM9fgPEr+NHeu3tTEx1H2AKj42cM1yi/51iFDVYZJD0zf9x9fkNLGqAt1VQUYdPeV7jttEBdFFS6/u+9w0Sr2aPSPgPAzQmOqBTZbNVzL3X+gI0kV/8ofV6D3X1nslFKqVOXvoGuOmMKiQqRjYei5I6PYdIhevvy32Xh2fwft3m33SbLjA4lBP5uVxOGYz6BLD6ySefpIQJOInqxLJAsGDwxo0bjToHZQ9gGKUvih287oCxqG4ZwAKLnZXBTGiYsAA4GzRokObtQKGCosWykkhPGcwEjMkaqmDALfWhUMaiAgCLMudSCeTYYgnEBhA6w2Amj6iCmWAx+Tpw4IDxSCYRHKporpHCcVwbk8v0lMHAYIAxHn+ofZytJFAc0X/sJ+gzcJs/1mSRyRxxBNBjx5FvS6JubV+jsD5QE4NWO6/oupJ4XCsYvEZ31rzz3dNSskqQ+PjrjqD/xG6oJIV61sInatPzEBRLAd4BLjr+2zGAS89T1/kYY46QCqimWx/2AsmLptgTVCxcS55oNlDmbv9BFuyepgpaL3FLVsfS/uXbcUDkjPQbSIPVQrvqDxs178/rddePjhuwdbhUiYoLl7ZVHpBHGj2r8BYYO09/azykatHrFPQOUXXvPgV7X0ioAttKhWtL3ZKtZNb2ybLv9BapXqyhKs2GyPrD/8gfW8YrsEUh7Fg0Rm0bEq1jNLVr6N7yLSmtKl7sA8KigyXAu7DcW6+ngcm/rP9S5uz4QQopjH3+puHqWewjg+f1MSo27BwoQO6K2jbvL9j5k0xZM9RYWnRu/JJJiLTm0AKj/rVKRGyoPs/PKDgurdfwmaqAj+k5Q8y4vVRgRXmoQX+Fv0FGwbr9xBrTDvei9/UfSmGf4jJswbNCHYDs3F5IHBcbFSf7txyTZzq8Lbc1TduuKDuvI1bv/SfznpKyBavK481ez86mc6wtxhA8swHBznZMdAhIyziC3TGp8xs4d5gkryzmcgye/fybBVvngu0UABSY26FDB5Pw1bLC4nUAKXAYsJxWYecOz3faob9pwWDGEoBe6qMfeBgDqdlZlVEYzFiARejUtlUWDGbH1quv6k635EKuAhaQWVBGqYwqmbEGf9N2Wol9WaRnR5a1i4o+01/GZexYSq/g88zuJWLxxReajyOPl8mrPhKA8Is3jTTPoJwuNgzO6Ttgt29HIH9FIMtg8MlNS2TJB52lYRk/3aZWQBLyOA02QLB0bQWMCiyxXkgugMTYDX+a5GiJqrxF0YqSFIVpAbVecK/Y2OFrq0pV1K/hU1+WmJU/KwwuoTD4u0zB4LAJvQzwRVHr99Anxnoievl3Erv5b5OMjfmcV4v/ie/970jc7uUSf3iTw8pCFceugcWkwHV3Obx7tQ+AaR9VEIdO7CVxCmUBrVgx+P3vM/Go0kJCvvqfURAbRe2lCt5zCoV8739LbSceMAnh4nb/ex4G6/VjoeHiE3g+ZhofgGvUvJF6/WcdCd/K1ZeArl+rjcV+A4lJNEfBoiFm0yz1Bz6lwM9H/B8ZLO4VGjnAsva3QFOF1vFxxuMXmwiXAmpPwYSvRDVVWI/R+s9JjHo8uyQrQ7iPMZtnq6pYE9xpG4Bsz9rtjQVE7Lb5Eoa/sPFTPq8kAU67FSpj/KKx2QibqPDe8jHOo78fWEQcOBUq++MD5eYP/xDvoBK570rDVousU4BUSxXdRe7Pff3L5h5dDgaj/ACCjh07Nt2eWTAYQIlaFYsFkoqgNEE1g90CEwwgMZ66tWvXvgAGUzcTNrZRss0xrcL7bGOkDbZXZgQGUw9qGOAtfWKyB4i9FAzmeGwa2AKK8tgqVgI5FDCAWgpKZkAzr2FjQSGxC5MvChNFYHjqQtI+YsC1pufFjMKauoHXQHKUwhQsKpjo5XsYjF/w6utEaqsyuMjVLTpdKxgcrQubb016WnadXaPq4FK5HgYz5ohXEAqMxIqAf+MvC8xL8X/V8QKAFvDngHwOP1zgpQX9AK/x+hqeuK7JIJC6OI56rOMM8NT/w16B1xzQkvp01422zx/ALLD06TaD5S9Vqv6xdaIDWOrYUVNMmTrxx3XUiTqV1873me+Mox2FfdoOdVpgl+Oc+82x589Vmy61d3D0IcFcS3rqPStunZu8LNeVbi0f/t1dzkWdMn3pULe73FrjURm77E0hC72XSawGRHcxqlnaq1TEoQxeuvdP+Xb1xwoavFNgMPHijwWDi/uX0/qfVBVwiFHilg+qKa/c/LXsPrVRRi19Va8xRjo26Cttqz4g36z8UFXDf2m8HAlvsb7oUK+H3Kb9GbH4JVl/ZJHcVO0hebTxAJm44j35Z89vF6iTiWmiXntRv1IGBh8O3iNf/vOS6Q+fC9RxTzR7Q+bvmCq/bBgpHrrjjft+S81HpUOd7ubYrcdX5fh26rSeJ6lfc1FxyjFNHBeYVFo+7D5OCvmfV3Fn5PxrdcwaVXh/oxDq6es/VhV32gul16rtnKg3IzAYtSrQ07lY9gu8xliBRVb8brFY4FnJH+wOKCSJxQaB5zvAl4RvKG+tZzEQF/jK+c4+v87tWQpcK4dBWjCYRVzGNqid2SWEYhjLKmyoMgqDGRP17t3bgGfGT1axYDBjL+ylKIBjIDaLzOQiYGEegA7oZQxGsre0ClAXoE0uAs5j7AEg55ruu+8+ozR2Xhi36mAsB0QHbs+ePTvFAiMnPjfXuk28gr/852W1AXpWmpbX3YW5oNgwOBfcBLsLdgTyUQSyDAbHhJ6RRe/+T4JCdkq1UoXzvG9wijJYVbtxu5cZ5S7J4FChJp49bPx+DXjVATzJy3zuekWtGyqor+1Z856rXyFxDSjuUJ6unpY+DK7czEDHtJTBwGBUtIBKz3q3a6KzbuKubWD/EDV/lFHGet/wpPh2eMOAafyIXVJUNzqti4lSG4WpEr3sW/G57XkDg8O+7asweY5DJavbI/06fmz8e0PUhiHh1P6MwWBNsObb4XUpoFYZBi5vX3yhMljV1DEKzOmjI0axxiqDYmKoExsDg5+cINGrpmqMXhRXK4GcAhQXL3/HnMvdQ/w7DVUFcyUJHnKHoBp2JJ4bJwnBx4zdRlJEsA7OdMIHDO45SeK2LZQQhbeulk0ESiVUv7rtk2R5LjpRCOg+3qirQ8c8roB9s8OiwqkYGKw+0NhEJJzYledhMDomwr35oFqc1Ggn178yIXf+RCboAsj6NiK+CpJqOBKO5OeSERjMdkhAbHolNQzGrxdFMSCUP0w2mFiw7TItGGwlUMOfeM4c9TBPVXbs2CHNmjUzkxWSuWDJkFEYjNUFEz88B5nk8DcTuPQybltgmskXCiSrWDAYgIuVhFXwGqQ+7CHIGk4BDo8bN87YPjDJTF0sWwysNfAlTK+wjRV4DQwmdkwgUeywXRbrC8s/MF9+fg99rGbUCgQaLNXVzLSzoWc0LtcKBtP+nNXTZcTvquisVli8fPW5lUvVwQBcwF/DsjdK+xqPGMuDeB2nzNs5VSHlHwYAP6xKUF/1rF2wa5rcXusxqawQE9UsfrpztmNTEGKgKQnJqiu4uqVGJ6mgql6Aa7DCUba9k1gNtSues3crMKxSpK628ZO0VrBYuUg9QWG7bN9Mma+vARzvUXjZuuLdJtkZ5xmlrKpVxy5/U85EnFD4er3cWO0B46fL9yM6PlIWaf8W7/7VAYC1jptV5du43E3GSqFx2ZukVolm5npWHpgjc1VNG6ltojSm7gq6Hb99dbVPKN7A1HdOfXdnbZus4PQfY7GQllUEwNqvQEF5RrfzA4Y/W9DXQHUSxt1S439yT92eGp/vZcamMXrduhitSenoG/8DUFsweNm+v4zyFtWZox3sMVwN9LVgcAn/8vLx3F4SrrEGVhfxKy1v3fat7Dy13iiGiV/1Yo0MXKbPE/5918BvIy7Qe9NfLSKA0MMWPmfuSZsq9xoYPFnB8RK9z8SZYnkQA9stGHxEvYtHLXnVAPLIuDDzWenT+iNzbb+qshjP42iNYe2SLeQZhZfTN32tau4pCoNzXkV3qd8CVMFxMfGyf+tReaR1H3m0/dMZ/em45sfxnQSqx+tnAIW5m0vuV1lfTVAuBYPJPYBKFv9cnodWqVy5smBpULas5oPQAgxmVw1jGyAlu3l41nbs2NG8z04ePHT53WdhmfM4xoLBffr0Mf/NuIO60yp4A2MRBWDFbzc9mwigNcpbQDRjGGwfsIbi35Zn8KVsIoDS7JoC9HK8VbZu3WpALInhWHBntxbqX8Zq9M3y8KVtFqe5XmvBOvX1MC5iwZ86LOXy0aNHjeIYn2CgI1AduO2c3DZRE5az6A80ZzzmnIDuaj4Due1cFvVGKgjmt/CZNp+YxdLcUGwYnBvuQu7oA2OV+HhHglrnwmeE72lGCkkinRfVOIcFcGebuozUYx+TdyOQZTCYEK36+mU5t2iSWkVoMo087qN3QQI5VZqG/Tgg2ddW4aJCSmMZABBWyOj36OfiXqmpAb+obhM1yRwJ3/we+thJGVxSAnp/L4lhJyVsgm5f0slGIonYqrZQiDk5fRisStkkfZCJqn1dvHzV4/d68bmpj7gWr6Jq3k4Kh8uruvdTifzzE4mc87kqflWRa26O/ogohBU8e/Vc73Z9xKd9v1QwWJXB2kd8gzMMg/VzgJ2ET/v+4t2+r4T/+JLDZkF9klNsIhTWRi/9Rj2D1QtYX0dVa5S/yTYLRslrYLB6Bq/7zeHJ65xAjg9bas/gkY+oWvi0JKpiy+/uV8Xrhu5GHYxPM6DXwOAe6hmsCumwKS9emECO+vAsVIWyz20vqIVGTxMvkvY520NYPwNch3vpWsYmgkR8JiGdR/oJaP7rPx94OkbFJcjK3celTo/BUrl9l9x7SbufVa9RhQWNVCXskTsUQDkVrEvB4JMnTxpPuPRgsKWUSw2DuRYmDvj5UvDBxb+XkhYMZrDCdkd8AFG2YPVg2S4APZmcYcvAlk4gMyWjMJhjmQiylZH+krl8+vTp6cJgJpFsr2R7pHPSvPRgMIofgC7JVPAfpGCRwUSN9tieischgywmbsSCLapAZIAxNhMkcGHQhgqHbZwk02HbJds0nbdq8jpqYVQ833//fb7J4H3Rd0NBoqxrrbs+dOdBnen69tX5sOMLyYQ6Pb/qq/luhuvum5e+7ipnEw9KqUpq64G9Qi60x0KhWr14I4V7H8q2E6tli/reFlFFaBUFtHjm7juzWXppIqvaJZpKnELIg7pddtfJ9VKzRBOj3F2xf7ZMWfuZgcMNyt4gjzV5xcDQpfsUJCvwRDFbrlB1Bck/y8/rdEeUwq1OTQZIq4p3qfI2XvZq/TtPrpN6pVoZf9RpG76SvxUyVi/eUJqWa29UqJuPLpetJ1Ya9Stevpb/LZDy4NmdBjDXKN5Y6pRsLt+tHizLVGnLa8DY22t1UQAcK0dV3brp2HLTZ5SWtDFjkya/1XuCHUXvVu8boIoPL5P/upoxvoKqb1HObjy6VMEqFg4XFmKHpcSL7UbKNlXCAmCNoljbLq7evL20zqIKbTcdXSazFZrvV79g4DsJ6bgWCwYv3zdLflw71AkGO5LEpYbBQ7B/iD5jksXdW6+X7rRra+7RMoW5KLF5FvdXv2NA8afzn5HT6u0LhK6tELyPQtoFO/UebBhu7D2IKzD4W/U4Jl4WDDbDnWTVtwWDsboYvfR11WMn6b2sppYYz5tkdQDiPXr/gMwxCtnL631+ru3najsx39SLYvhSfstX8/266nP1ZroqDD55SJMfh3nLkN7fSnG1T8tNhe/G8MUvygP1+pjkhHm5XE4ZjJoXeyTnRdagoCDp1KlTigWCBYNRz/IMRt0LxJw5c6Z5zrI4zHMWUMxiK+DUGQZzPgpexkbkOEir8HzGjgHbKoBoejAYD2HgL97ALA6juOX5z9iI5w3jnEvB4H79+hl1MeMdZ5UyABbbK1S/xARLLMYTjMWcLTFQRAOhsYBIbxcSi/fEhNwF5IJwhj8AczyEEQMQZ8YqWGBZhYVvVNi0gyI5Lxbr2cazgedLbik2DM4td+La9QPIyyIPoJe/sZFL/YdjmEMxt0q9e4lj+ZxkpCCyAQhbhXqZt1jCGd7jmNR/eJ/fjPQENhlp2z7mvxGBLIXBxzf+IyuHPCm1irhLsQDvPK0OvgAGb5ot4T+/7kgw5shW4SjJgNa/h2aaLeCv6tVbFfaeMkDWT60bCjR72AFLV/1ibBuAiySSCxmtitT9q1V9Wk4Vxa8aP93ImYMlaoEqaZ0SyAGNsaVAGZtw5oCqf08YD2GfO18S37tfU7DbTxLUzziw/wxV9e6VUPUnTjxz0ABqEt25FVXFjXoIoxoG3GYdDA7TBHKPmwRykX987ICqeP9ansHAYLV1iPj9A1UMq1rFOWYathQYrIro6BWqDP7RSRlMXLX/5jxV9/qr77Gb+veGAIPDzzhUMqXrSGCfKQ7f5smaFI+Eb6rOTlMZbOrTH0lV1nhUbqq2H1+pPcRCPU99gFU95eLsiadtuniqklkBvEdlvJzHmWuLnD3U0Z88WrCI2H8yWA5JYblh0FTxK14h915p+FqHVUQ1TRhSvHPu7Wc29AxFK5MM7AdSW0Gg6EVVsnfv3hSbAqtLTDBQ47BFEF89JgwodqwM1qhV4jAbAAAgAElEQVRqmIAx6WLiYr0O0GRbZvPmzc3kzCoMZJggkWjFeSWbAQYJXICzVkIUzsGCgTrYrml55uH1i9cgExOgqVUYEFkef0ygmARaCd9Sh5hrxm8YBZLztkq2evI6vsVM8KxCRm7gbGRkpLGNsHx8Sa7CRA4wDGhkQMZgingxkcWOwlLSYGNB7DmGwRd/0z+UySiLAMYUgDSTPwBx6uQ62fBRyT1NhC4X2dhOv7+qVi+WvrI6ox1mok1JaytsRuu41HF//vujfPXHu1K+Zgkp4KsqzVyoDkYpi51Bh7o9ZOiC/mppMFMKehUxicZQe6IEBfA2r3CbKmW/FZKLhcWcNTAQv1tg6Cdzn5JT4UdlQLsv1TO2hIxc8oraBKwwoSniW9p43gJWh6qX7I6Ta6WzwuAbqz5oVMC/bR4rwarCraweu8+2Haaq32PyuapXQ6PPmSRnL6sVAr64MzaPEW9NtObt7mesIfy9CmqbR1QtfNooklEXD7xtouw6tUGVsm8am4k7a3dTFXI3Y9NAHacjjqr3bhWTSI3y8dzeCrEjtH/vKJitLR/N6SlsC0YRVrZQVXm1/VhVCJ8w3riWYtb5fhO7Sqpwfl4BKL69v20aa9S4HAtQLhdUzfQBkE4hKdxsjeH+s9vMMRW1zd4K2gGxwGFrqHMu4pSM+/ct4zfs4+mvvrGvqddwS73OSAN3rb78uWWCUUIzEQRCYwdxZ+2ucpde87erPjb2E8TqoYb9VIHdwSRB2q3xYRzUQpPbdW7ykrGriGcsmjw0JX6TV36knr8h+hkop/37UIF2SaOoBt6jjsMPeOpaVT4qpEcVTKEerCy4h0D6r/55xeEVnUtzJdC3uNgE2bPpsHRs1V2euF2TUubC8qPGeb0ugLx480jz3cqr5XIwmIVpwC9q2fSKBYPJWQCgZHEZ/2Ge4Tyv8fQHanbp0sX8mxwGzjDYWshevHixUcymVcgXgMUEz3nGGhmBwYxrWPBlwRlADKBlvHApGMzYAPBstWP1BdBN3+grUJqCR/Jzzz1nwC11U1BTs8OIcRwwOi2rG6wksK1iUTs99TDWVNhUsBiPzRbjE2ARi/fs1mLMlZYf8X/9c8rOEBbUaulvd6fGFyffy8nrI/6MoRFs5MXY52Rss6ttIK8FepkDMY9gjgT45d+WspffDuf/5t/cf+fvc1rf7fSsrdK7PupMXZxfswAx85S0/jBf47eBOQ+7N5i7WK/xemrlcXbF2W4nayKQpTA4UQecC958ULyPr5NaZQrrgDtrOpkbazEwuGw9hY6anG39nxKmVgYXwWDUpjph8Ln5GU2m9pRJmpZwdLuCyRrirn7BgMbwn141MBi/Wq9WXcRX7STw5o3bt1o8tH6XAj7iGlRWIv/+XKJQ9voXk4LP/GyAKcpfCgnZaCf+8BZjx+BRXRV2qioOndhb4e8BVcl203pfM57C1ItUxi2wuLiWqCpRqoCN0f77qK2Dj6qDw77rbxLaGbip6lv/R4eJR422EvzFvZJwMgOewdof+uZRobGxt4he/bNETHtLrwPv5Gj1H8b2YqLEqIVFOIpfT1UGpwmDGxh4C+DGhsNA2eTj8BGO/kdtABTABHQdJW7qvxw87B6Fwacd6mK1zfDr/IV4qqI5dFwPtYaYZ+4VCfroW+z2RY4JjFXfuSMSvXiC+Kn/sGetmyRu70q91j2O++lUYjf9be4hqm2vJg+K74PvO5Tda3UgppA4LxaHiDxJVu85JkFtn5DGPdNPOpFrrn+9DvLdC6nnKNuJ9T7n04JalYkRKhVAqXNhkIJdApCXwYlzKVOmjJlMsSK8cOFCs6WSf1vgkmNR5DIoYAJkFQY0+OBh1+DsgWe9Tz0oTU6dUr9vLUy0UOqmXnU+ceKE8eEjoQyTHQpQj+2UgF/88pwLyuKff/7ZAGrUwZcq9IsJEhM8a5DNVkquh0lT6gmipYxhK6ZzUjcGc0z8gMTEkrq4FiafqePMZI++W6v7qH0Y5DsX2semAi9m6sm3ZY8qsE/9KNJkh/6+67PhKgufGwa5QIJrUaJ0YfCN8b3kQOgmKYd3MAPuXDbuQe1bKai2Kkc/0oRlZ9U/9le1UZhrICu2BfS5qyaxqlmisQyZ94wcCzugQNbHqGg7Nugn7dR7FngLIHyl/RhZq8nIgLGAW56jvH5z9Uc06Vg/+WHNZ6rInSJdm78uzcvfprYK/VR5vFVhqLfZBt9X/WkDFPICpUlaVkvVx3jW/q6Qdea2b4xnMCAUxSzgs3TBylK/dBvxVWDqoZYETcrfrOrbreqh+5p5/x5NsnZ7zS6qrhygimdN4KS+vYDQHgp/Kxetqx68PUxdz9843KiNsalw17GEw9lXFIDfbmyk3p/dTaLiIwxwdS5YUTQo00a6t3hb/tr6jfy5ZWIKDOY4402s59RU5TXwtUGZG4zVBQmJNqiVA2ozPGGPhx1S9fOyFE/lKAXUJKIL1fvBNXdrMVCTxdXVezPD3I9WldSDXUE9Cev2nd2q90N3ViWrectoTAa0+0oVu5tkxKIBBjS/olD7ZPhho+S1PJxbah0kkKMfqL2xkqCciTiu6uuFxnajmF8Z7d8nBo7/e2CWJqkrpgrVuw0wH7fsLV0UCDZxo+AZXNCnmPRt86le4yljcUDJrTDY1c1Vjuw5KX6JxeQjTYRcRMe8ubGEa4yHzHtaFxZqSLfmA3NjF7OkT5eDwTzvsUq6VMIyCwZbXvuAU85DxQr8Rf3K8xala1owmOcrvsSA2LSgMwvGjDlY2KUN7JoyAoMJEDYMAO2nn37a9IFxFDuV0oM2LILjCUwOA+fxmeUZzG4kPH0pqJzpF9CFfjE243cCgAsYZxySltKZWAK3AcHEKL3C2IcFbdTCXDtjGiD6sWPHzLXwWl4r+K6zA2aA7vogYWduKwB+xomouu2SeyMAvOX7Cei1/jDW57+tvzmG34HUQNb6bbgc+M3Oq08NiGk7vX7zO8Q8kN8H629AMf/mb1tRnJ137uraylIYTFf2/P2NbB77kjSuXEwH8B7J2auvrpO58Wx8blHk4scbv+dfiZz/9cXWA3RcwaEa1KotRGeT6I0pSMLxncauwLPB3RK9cIwBjNgk8IXDPsJLE68BImNV2Rqrnr7e6uUbo0nhYvS/XXwKid89byr81ZUmVd0masIzj/KNjDewqyqJAZzx+9eoYnW8AcGoaPEo9tTkdV7q4etasKR+s9VrJuysxKyZLrFb50mSegkXaPqQAs6OqnL9zMBQvHvZ9urd7mkDUrFqwIfXSuR2yXuCCkWVwIF9flRLjGAJG99DFcjhWh2q3ZpGtQxYjVo6SdtJpabmh0cnHW6FympSuwHiFlTaAGMruzntJhzaZJTYXKvPbc+Jqx4bMW2gI2megmCUwJ4KsL3bP6N+zNMleslE4/FLfa5FK6pKWyeMTjN27kfENJ3c3thb7SmuM9YVxrs41aw+euFYVSr/oDHwNAnyPDUBX8jIh9Q3eLcjXnmwoAo+ERIpW07FSYuXJ0nxuq1y/1UenyiyU61WGm8Q8amZ+/tr9zDbIoAimAklkBsFdG4pJJ7B0oAJZV7157tsrGM1iefq2iKl1NezwtuXPTwjB1xrGEwflm2ZJx/r7pVilQIkoJCPrqHmMhpM0jcdhwAmb6vZ2Vg6RCuMnL/rJ7V2+MVAxyebDzK2EMMWPmvUqp6qDuV1IO/91z1lVKBA3xdu+tKc99O64QYGUzgOENpFk6yhzv1TE8EBl4HBbIHfc1ptBnR8A2jt0/pjBYpFTDtAybRgsFms1jHTbepdjFqZ+rGjAGZin4Bdwxj1FXaGwV8teU02H1tmgDEwtOv/2TsPwLaq84ufeO+97djO3oMMwgp7U1aBQikUCoUCBUop3ayW0j8USil7U0pZLbuUsEMCARKyEzLtxElsx3svef6/c5WXKMZJ7ESynqTvtsKO/Ma95z7Z0u+de75Zt0g28FTjBGZm8M+P+bv0N9a4knd+AKO7V0A5q8i/seJx44xljq9rIwxmNMXVErHBDGLm51rOYGs7K8+Y+84ecSa+LxELGyqX4cF5N4n7eLRxFc8reAvPLfrTzgJy3DZih34cF53V6TFDcfuciwwgnpjFbN57jNOZoLtVtGcRPoJteZODyw+9FePTD8Yd719iIj+uk0zj/yx7QObmVQOXqZcVE/HUl7dJ1vIbO89HbTl3VmYwYye21K7H/QLog2WejhxxFn548G9MnMaLi+81sJf9JQxOis408L5GdLQzDA6SonGtjQ5sWVeGK0/5Hc483N6rhJbIDZZnv/qjwOBbTV6zP7Z9weCBOINdC68yqonQlc40rqqho5atLxhM2HviiSeaVT28gczia1Zj5u9NN91kIhdc4Wl/YTCPc+2115qVQPwdw9gI3uTdEwzmjXP+3Wd2Lx3RVusLBvNndEDTCc3aC4yqYnv++eeNg5c36xnF5XqjnP1mH3Jzc82KKd6kp4OatR64gstqhNE8Ho/BVWBsLJbL90dcMcUx+FtbXjwfz8jKjItkRYxdisb11lhhsP2uOt4kIeAl/OXvFz74bz5PM4z11bliZveH/UZz4D3iex/rYQFvAmLeWOJX3ryy6svwcw2BMR8DdTUfeE/1CPtSwO0wuK2uAnP/cD4SGzdhXE6KLDuz2wejfUkygJ/vcP6aomyMXuizif9EPoixsJzTieoSpsxC2C5ZuSZzkDm+llOWLiPz4USWDNAZu6PCN7cxLybuy59yH7PtjnWAzANmYTQWSTPn63Juw+/5C4r7mCUDclxuIwCVkRY90s/d+sOD83kuW6Q7pJeDd89KyS+IDikid/btCBfg3SAO5s7tsmySub+WZjynawRD74OZ7USzPmxWxomyY+yMcjBLKsxYXdrOfjOLWM5Fbfd1PHOsPQey74yMkHMZ0C0ZxY3/vEY0Em33NpYBXFJ225RXy4qiCvSMOBxH/f55GabzmrN16xDn6RJZtpso+WdjnrZ1V7Vzg6sA3dIs1sKoCH4Ys8ObEuYX0t3EZaBWLMbgqmKTsxXfCxT9STIdJH4gcneH9f72cDBgMP/+/On5n+HrLZ9g+Pgck1Pa15K8/R2DO/YzUQESq0CX56jUqThx3A8wVoqR0R31WeHbuPLwO8xyWS6bJQwmqGxtb8T3Z/wCR4/8roG3zQ6nM3ilOE0f/+JmgY6yakn+FrPg2UkCmc+d+lO8tPivJk7Bcga7wmA6g5lrGy8uLAsGM17hOimI9rZA1jnrnhcIHSmQsg2zBCQzOuFrKQT3qgDmGlnSmxiValxcNc0VElPxq73A4B78SByWo9Km4G6BwSzURSdto6PWwGG+8wnm+w9pBJx8XxMhY+mrERAz/oL7W3CUUJu/NwiK+V4qRDQVXGqcxfFSnO/3Jz5rgO69oiUjNm4UEM3M4Jcld3lXATnn2XpnBt/z8dXGjUsAfv5BN+C4Md+Tgnq3mYzeCHEHsxGCHyZ5wBdLBMTLkkNMiMy82b/OvdbkK4fLDXbuvysz2Bkn4ZoZzOO4FpDjnD8umcG8Ac6/+dceeY/kLDNW4wqUN2410REcb1b8MJMZXCDO4ScX3GI+9DGf2E7N+Tu9B1s2bEduzATcefkTiGKRYJu35xb9Gesk05s3XFIEuvtbo4OVsUu//vWvdyvUynFytc7MmTNN9IMFOq3xjx071hR047wSWBJscpWR5ZgkCGbsEt1odMiyGC0b83JZ+JU/4wopqzH2gKtwCITpRGZUFX9fs390wVq5v9b2vHFM5y5jrhglxca/08zv5TFcC9FxlRJXF3E8dCDvzRnMAnAcMwE0i8lZjdCcsUY8h1WbgT/j83QHc3UT84zpuiN84jZ33HGHWdlk1V3g2OfMmWOgL2sQWJn51ILn5fsNrvTi0nXGEVADRoONGjXKdIPjYMQYHdQE0P7UqiTuiL8rR6VMkb8Tt9riPWBf+ioM9v5Vx9cXb4w0NTWZB18v/MrVlK5OXwv8ssd2+EzhTeUsOMw+uL4P5s06uoW52sJ6EBTz91Cga+bN+dr5d255FX7zuKQLzLrq0567fjIBR0898KJLa954CBtfvhPT81Ml9y1UMtD8GwgbMfcJSnstH3W+X+1jv97b7YDHhvNasHeHnq7n7K1xX/3Z6zY7ztt7P2uffY5v98uZMRqhuRL1cPULzoiLueKcDqV7to/x7OmVsLfrxhWY70l/A8j70K2v85k8hH1cp1zmwdxjcVnHXfKIuKVvF6fwK84ieH7YggVqVDU5sKK4Hofc9DSyZpzoO6MsEmdhyf0CliQzNKLvQiG+MxjtqTsVYC4wPyjRGeQafeHOcwzkWCyexw+ahNO9IzAGchyf3rarXm7gTAdi5SbOuBfdNpTBgMHs7Kbt6yUu4goMiZOCY7kSkdXVvyrPbhvoPg6ULHCpSWBoVdN24/Clk/d6gbDMB35j1WO4bNatxoX7qTiF/7v6aQNfGbPAiAPCwb98fJWBh4Sx8ZI3/OQXt2B5yXzzFiY7foTEMvzBFFJj/MMmcQIT5M7KO2k3Z3BfMJjRFHSmfi5A+lkp5EYoS0BKuMwCaoxJ+HjDvw3gPEiKqV0p8Q+bJCbi8V4xEbs7g3fBYC6/r5CIBsLhmbnHSeX435h4Brpj2Xc6jcPFTdwgANal2sNONQnRM+PyTQE5OpxZZM35diPI5OcSFpc1bDHwlcekq5Y5vQTH7DuL2TG/eJ7k/j636M6dzmAeg9tzXCFSnI3O4IzYPBAGE65Tg3wpeneTgEHGSzwpQJhvZgjfrezen0l2b4MUmyPkrWiUiAjpm1gATN9cYTBh8qfiDLac3Dw3bwpwPlIkK5hOXwsGc18en3D5wum/MNfHO3I9hMuNfCu3meOZW/CauKkfEXjP5eN9KTdYV/a3z0NXcF1FE6q2NuKWix7EjDF9Z8N6r4d9n5nz/qBkPkeHJ5jXHa8Pf2oFBQUG5l522WVmdY5ro8OOrlrCXMIW18al8szKJUxgHQFm8tLBaq2goUuPx83PzzfFXq1GiPO9733PLLXvfZO1qqrKOHIJVRmFQBhBxzDzeJnB69oIiZndy9gGq7YB3b+MsuLfbFeXLffj+wr2gzB4bzd36ShkVBb7/b///W9n5ibrB1x11VXGLUznsGtj4VtCYY6fTl+rMQOZz7EoLwEWf0adCbuTk3dFILDGA7UkAOb56d5jBBZrQ6Sn74pRIRhm8Tx+da3n4OvXI2+IPjz/V+bGIH/vxcnNO7s2hcGDPzOMdrBcv7yhQvhrFXWz6n7w95DCy4HPjauDmN/TNWwVp+Pvct4I5Ffe1NN4iYHre6B7uN0ZzA41V2zFx7d8FxmowZjMRP92Bx/oDPjr/nQZy7LGmIsflMzjbDQ8dL7J6zUuZF9tdBczR/mCe6X43jA0PHWZxGDU9y86w8fGTDbOj3hLC8sQNOZozP71Mwj2pVxkxzbga1lynn0dMOxOH1Nfu6sKBJgC5eLcWneJ3LxZBMTMdNvgBwsGs8P/mfc0nv3gPikml46o2HBbxEXQ6cmiYJfOutmAzwLJSCQEHSMZt4mRKeLwvcUUfGNMxIxcVpIPktiE9SZjdmLmoWYfRj+wEFyP/EGYJkCWjtQu+TvILNp2AcTjMw+WY6XihcX3YFHR+yYa7IcH/1aA8ykmM7igcqWJiSB8ZPGxeImJuEcK0tVI4TZCakY4REuEwxLJsWVROALI2IhE40AluF4qzzO2Ykr2bHEHp5n+PvLZryXTuFncyNfixLEXSlbu77GydL6cR2oTyPnpdB6TPs04W4trCwSsjjOF3OjMXbZtnoEBUWFxyJPIjMKqlXhz1RMGvjnXTe1qXT1SH0AcucxbjhVId/dHPzHOXLqDf3bM30zBrw0Vy9AkxdgSIpIl3uEwcS6XGzcvs37HSTQHx0wIv7b86x2OZOc5KhtL8KlAVQPJj7wbWXHD8Kf3fyQwWMC0/AFmf34iVe4JlFkYbqOchw5dqS8uS1I7DeC2IgWe/epP+HrrhyYigo0w2AK61L+4rsDEW1iNReQWCrDOlHMS8BfXFUoRPSnUK+PqlOiMZIme+KWAaGYJE6jXtpabOZ+Re7zJtX1hyT34YtO7Zl7s1IbIDexORycKVxfjpIMuwHVn32LbTOO+dGNcxwOf3mgyo787RVadafNrBegKpnOXgLs3VPbmwFkglzCStQ6sAsHe7I+7zv3Giscwv/ANAcF/k5UP4911WI8cR2GwR2T91kF584l1Q3hDygLAluvXNdNXAbB758M1YsI6MkE73cKswUIwnJCQYNzE2jyvgEdgMLu9+uV7UfD6vZg5Ih0x4SEKhD0/l/Y7g3x4GBKTjCB5dFVtkTgFKyrDfl3tV4/oHJZfVsGJORK74UB3bele4kH6dUTbbsSs4IqGVvmA3YSDb3wCOQefbNu+7rFjhVIhuOwpyQ5eBYQP9b3+a49VgUBQoEucYEsPkWiIYcDE/7p1xIMJg9s7HOIOvlJg5RIMG5+9Iy7CrcPZr4MRBjOugNA0T4pUsXHpPwu90cVLYPwjgcWEp/9e+oAp0paTMBJNbXVYsPkd43J1ulKHCGR0SMyEFKQcda5kD8tybHmuREDivII3BHZK0Vu5AUz3Fc81QbJ2/73s7wIaN5mibczuJbyNCY/HSxKZwNgJxjKNTj8Ip43/kWQJp2JLzTopQvc343gdJxESp0hucIJAa8LNRVs+kH6NkjzcVvxn+UMmF/eoUWfh0PxT8Zq4VAl16bIl7f7OpMulf6MMoK5rqTQgM1MiDo4eebYplMc+MuNuTfkicSX/V8C03PTsVTyOOvEDC52y50+7AUeOPNM4nwlXCVZHpk7BYcNOE6A81kDerp4OWUWzAJ9tehuVUsyNx0sVqHrOlJ9K1m6GcT271iEoql5rYjr4IfPsKVcZsPz813dLPEeTXDvBxok7JftwnDbhRxLz8I7R2IK9jGwgaD5j0hUGHjPbl9EUlpuUfeZ8nj7xx4iSonpOiLxr5dNCgfZvrnwcabFDcYGMrVKWTr+x4lEDTnkj2CH7nyRzOH3osXhdnmdOM7ONzzvoOhM/ce/H12CbAGaruNx+XZju3smkoA1BcQGLxqXiriufQVrCrmxUd5/OU8f7cvMcmc97cN60643TXJv/KkDX8SGHHIJHHnnEOHnt0GpqakyfmKd8//2yus5P2pdSPPQlKXD6vWk/wxHDT7f9qBQGe2aK6Iin45eRcXzQCczn+LeeMJIPbd5RwALEdGFbxem4epOrGwiG6Rqmo1ib+xXwGAx2SIGyubedh5jajZiUlypvvHuX43L/YPSI9lPAmWcsUFgK4tltOeH+qkUQzOavReOEA4sjSPjMpjKETTgRR/zqKTF0++CSRYfA+qUHyVpg+UA1+vH9nW7dTxVQBTypQPF9Unn2d+IK/lJcwfJ6dWMbTBjMbq/dsgy3PXctQhMEwOYmmfc9dmiEn+bDzo4CaXR8sgXL7/VOuUlLGMwCcnSBltRvMvEFbIS1hIAmp5//ZjE65uyaOAKnw9WqP8DsXMtZy5gDnqO325Zg2pzXZQk84ydcXTfWPgSaPB7PzfM68/wJpYN3Zv7uPI+4a12PQfhLBy0htPW+g+dhM/l+8j/rmDw+x7inRifwDImYuPzQ2/D68kcEor+IyLAYo4Mz6WuXm5h95LGphaUN3cV9NW5n6UBd2J/e/bCe79O1vGMfo6fJMd79Qyz1dxac+3bjdeCE387igq59sbbmNcPGPplxyT6/OFYgfLcDj8z/tYnIoKvZLi0oOAg1ZQ2oKW7GL8+/G0dM9KFYq14i/nf1U/ho3Sv4yRF3mixvbf6pACMdWACPGcMLFy40AMTbjXETjLeYN2/ezgxhb/fpQM/PLO5HP/stjhx1ttyc8w3HvcLgA531XfsT+BL8urp/eTOYzbXQm/vOqEc6UAV6O4dZn4CuYUJhuoaZGa9xEgeq8q79PQaDeYot89/AkoevE3dDPFLjIuRNpz0+GLlPPj2SKuB/CtAVvLW6EQUNUh395peQPMq9gGZQFSt+QAI9bwSmfg7EiftQmyqgCthHAUcxsHgykCbV1Ec95PZ+DTYM5gDe+eolPPbfO5E5IhlxyZKB22WP9z3mdrzVFRMD5ASihKRc+k8n7v3ifGVkgLX8f09LI/s6luvkWT/vvf8en99Zm8DZL6u5FiAxsf47fmBtM+DzuGpgPgnufr6+LkCryNsvjntYXLsNElHxW3QIECUI3U2HPRxvj8UEXc69p3HwkGb/PfTTOvYe52lPdRBcz72H47v2ieCXcRUsLOeMDXn1WwXp3P7iHcABmRPc0uBA0bpSnH/kVbj0pBsGsLf9NiV8Z4b2+vIluO7ovyInfqT9Oqk9cosCzC8uKyvD+PHjbeFKZF+4dH7kSP+45hiRw5xgxkJcfujtPpPFrTD4wF5edPsy9qGiosJAYOYB03Fqip7yhvAA6yAdWG907wNVgO91CPD5oDuYLmEC4bS0NAOH7XAj7UDH6M39PQqDma/62d2XoXXVh5gucREhYr9nnpw2VUAVsKcCwfIHsrm9E0sKy5Fz6tU46FIWrvHh1i051UvFWRMqRTQmfygfqnWJiQ/Ppnbd3xRYfzlQ9RYw8xsgbFcBG3cN0xswmCDn/tduw0crXpW4iByER4XYBgj31nUXDL7VOBD/Jhm/dAbbLQvWXdfD/h6HMRUnjPm+iXN4YN4vQKeZFdmwv8f0lf34IYw5wpfM+r2JxLj/0xtM5vLe3NSDOTbmBHd1dGPTmhJMyTkMN1/8d0SE+X7OIGNUmD1d1bxdMqv/z+Q7a1MFVIH+K1Aqf8tYNJQRRFcf8X+Ilpx4X2kKg/dvpugArq6uNg8WkeTfL3X/7p+Wdt3L1TXMWA8Wn2PxbcZJ0D2sbeAKeBQGszu1hSsx784fICe0BaMyEzQ7eOBzpHuoAoOigPNG6RCsKKpAa9JIHHPry9GkIv8AACAASURBVIhIdD+gGZTBuJ6k7mNg+fESFSHOw6yfDvrp9YSqgCrQhwI17wIrT5NqZk8AmbtXl3eXXt6AweZ9T1M17vjndSisXoX8sVkICZUb4TZdGcU31knRaQI3o6TQWalxCqtrZvcr0FS/luiH9Nhc1ErhOxa26x3L4K5r1m7H4Q0DOrFTY7JN1jKvEdeYD2/217jFxV+ybUMZ4oMycPuPHsHQ1OHe7JJbz83ChE8uuEUK+FUYmKVA2K3y6sH8WAGC4Ec//50BwFdJIU4CYV9qCoP7P1uMgWDWdXl5uXG10xVMB7Dm//ZfQ1/d0nIM8yvdwiw+R7cw4yTCw+1V4NbOGnscBnPwG955Aqueuw1T85LlDWW4xkXY+YrQvgWsAnTuF1U1YmNtJw698TFkTT/Bf7TYcCVQ8ZIUk1sORIzwn3HpSFQBX1Sgs8bp2I8Qt9ukd+QelGfetHkLBnNKtlYU4rZnr0EjKjB0dIYJP9hjZICX55D5t8yYZaExBcF9TwbjIgjKCYX7Kjbn5Sn0+OmdmcuE4p55rQ50AObmtfynbEs1OmqD8PuL/oapIw8d6GFsv31DW61xCNe1CBBWh7Dt50s76H0FnCD4twKCE/CTw+9AYlSa9zs1wB4oDN67YIwLYMSK5QJub5cM/x1F4PQ9zAAvNj/ZnNeE5QRn4bmkpCTjGOZXbXtXYFBgcLcUKFlwj1Q9Xj4H00dlI0zqXNjUJKPXiyoQkAoEy1LLhtZ2LC4ow/Czf44pF0lBJ39qHRXObNJYAVAT3/ankelYVAHfU6BQcrxLHgSmLZWicZM81n9vwmAOannBV/jzizciJL4DmXkpzpgsTcry2HzrgQNHAVMwbns9qoobcd1Zt+PEGd/128E3OcQh/AUdwpXicvwzsuI1MsJvJ1sHdkAK7ALBdAT/2eccwdbgFQb3fRkQ+hICb9++3WQBu+YAH9CFozv7lQIEw7w2WGSOLuGsrCyTMazZwn1P86DAYJ66saQAn/7pQiQ7yjFhqHwoMtWh/era08GoAj6pQJC4a7rkF+fSTeUIHnk4Zv/6GYRGxfrkWPba6ao3gNXygXHk/UDOz/xvfDoiVcAXFKiWjOBVZ8nr8B55Hd7k0R57GwZzcB8teRMPvnk7YtPCkTZUHAryxkff+3h02vXg/qyAOIKDhgShrrIRZUU1+P7RV+OiE6715xGbsTW01eBJcQjXt1btiIzI9/sx6wBVgYEosL1+Mx4xjuA4cQT/yScdwdZ4FQbvPvOMgmAxOCsKQl3AA3llBO62VowE3eKEwhkZGUhNTTVF6LTtUmDQYDBPWbxoDhbdfw1GJYchLzlG4yL0SlQFvKwAl1oyD3BdSTUqhiThyJv/hYS88V7ulQdPX/hL+UV0LzB1HhB/pAdPpIdWBVSBbynQWuCMh+Brb6LcnDHhCZ5rdoDBHN17i17FY/+9E7HpYUjLSVKHsOemXI/s5wrQEUwQXL65FufOvhw/POlnBg4HQmty1OGJL26V3OoK/PjQ25GXNDYQhq1jVAX2qUBx7UY8/sXNAoLjBQTfKSDYtzKCew9QYbBTERaBowuYILilpcXkAGsW8D5fDrpBHwrQKcwWGxuL9PR082DOsDZgUGEwBV/14t0oeP2vOGhYuhQtCVMgrFehKuAlBYhhgoOHYFtVE9ZWtGDmtX9H3mz/XWppZO5qkaJVkoXcXi5L1BcAoX5QIM9L14+eVhUYkALdrfIG4BSgdbO89r4CwjIHtPv+bGwXGMy+z1n4Hzz+zp8FCItDOCfRZJupQ3h/ZlX3CUgFLEew1DUo31yDc474MS4hCBY4EEiNDuFnF94Bwq8LZ9yEg3KODqTh61hVgW8psGb7Qvzz6/9DUlQmrjjsDz7tCLYGF+gwuLa21riAKysrwWgIOjsD7Xe9vtTdr4DlFOaRIyMjd0LhmJgY95/Mh4446DC4y9GKBfddhYal72LayCxEh4fIEnXNi/Cha0a76icKhEhOcFWTAyuKqjDsjGsw9Ye3+snI9jGMlvUS5nkYED1dildJfnCQ3hkMjInXUXpVgQ1XANufAqaIKz9hcFz5doLB1P5/X72MR8UhnJQVg9TsBHUIe/WC1JP7kgK7HME7QPDJgeMI7j1Pjs4WvLb8EXy5eQ5OnXApThr3g4BxR/vSNat99bwCcze8hjdXPYYp2bNxwbQbERXmH1AnUGEwc4C3bdtmcoE7OjrUCez5l1DAnoG5wnzQHUyX8NChQwPWKTzoMJhXXUt1Kb7461XoKvoaU4dlICIkCF1qkQnYF6QOfPAVCBFHcF1zB5ZtLkfa4efh4Kv/guDwqMHviLfOWD9fgPCJQPr3gbHPSC88u1zdW8PU86oCtlBg21+Agl8D454FMi4dtC7ZDQZz4K/Oexb/eP8+JGZF73AIM0ZYb4gP2kWhJ/ItBVwcwWUSDXHOEZfh0pNvUPgps/jR+pfx39VPYWr2UTjvoOsQE57gW3OrvVUF9lOBto5mvL7iEXxV9B5OHPsDuSlyifxOCN7Po9lvt0CDwcwELi4uRllZGRwOh0Jg+12SftsjAmG+B6dTmEA4MzMz4ArNeQUG84pqKNmIBfdcibDqDZiSl47QEBax0g9Efvtq04HZRgE6gpscXVi2qQwxU47HYTc86p8F4/aleMWLwDc/AIb/AcgLEFf0vjTRn6sC7lag4iV5nV0EDJPXWP5t7j76Xo9nRxi8Ewh/IEA4M0aAcIKJi1AgPKiXhp7MBxQwNQ3k/UpdhURDFNUJCL4cl5x8vV9BnwOdhlWlX+CFxX+RJfLpuPjg3yIzLv9AD6n7qwK2VqCmuQz/XPR/2Fa3Ed+f8QvMGHqcrfu7P50LFBjc2dmJ0tJSlJSUmHzg4OBgEwmhTRUYbAUsKBwXF2egcFpaWsBEk3gNBnOSawtX4vN7LkNsSxkm5qWBkKpbHTKDff3r+QJIgWB5jbW0d2L5pnKEjjgYh9/0JCITAzg3d+tdQOFvgTEPA1nXBNCVoENVBQZBgSopErf6PHEDiwN/zD+E7Ayuc8euMNgJhJ/Bcx/+HbGpYUgfmmygV4/eEB+Ei1JP4QsKGCAg/68sqUVNSQPOmf1jdQTvYeKK6wrw/Nd3ob61RoDwrzEhY5YvTLH2URUYsAIbK5fj+UV3ISQ4FBfP/A2GJU8Y8DF8YQd/h8G8+c084K1bt6K+vl4zgX3hogyAPlqZwsynTkpKMlCYX/29eRUGU9zyVZ/hy/uvRXxnDSblpiJUlq+rQ9jfLzsdnzcU4M2W5vYurJBoiOD86Tjs548gOi3XG12x0TnFkrf5ZqDo7h1A+Cc26pt2RRXwYQWqXhcQfD6QerbEQwgIDhr8GBo7w2DO7IdL3sQT79yNnohWZA+XG+Jhweju0hVSPnzVa9fdoMAQ+RzQ3dmD7VLPwFHfjR8c+1Occ9Sl6gjei7Yt7Y14acl9WFHyGU4dfwmOH3O+ALMwN8yGHkIV8L4CXd2dmF/wpuQDP4ExadNw0cxfIi4i2fsd81AP/BkG19XVGQjMXGDCN7qBtakCdlOArvXQ0FCTJ5ybm4uoqMH/DDNYmngdBltA+Ku/X4f4jhpMzE1Rh/Bgzb6eJ2AUcDqCu7BcQPCQrPE44pdPIyYjP2DGv8+BbvodsOX/BAg/Kg7hq/a5uW6gCqgCe1GAjuBvBASnnCaZ3M8Dwd4p6mJ3GEwFV25ahIfe+CPKmouQMyIdkTHhAoS79fJSBQJSgSABwe1tnSgurEBUTyKuOuO3mD3ppIDUYqCD7unpxgfrXsJ7a/+JoYmj8d0p1yA/adxAD6PbqwK2UqCkrhCvr3wMBeIKPn70BThF8oFDgkJs1Ud3d8YfYTDhGiEwC8SxOJxGQrj7qtHjuVsB3qzo6uoyIDgvLw9ZWVl+GWNiCxhsgPDK+SAQThCH8ATjEIY4hN09rXo8VSDwFDAZwcYRXCbLtcfj8BsfRdzQMYEnxL5GvPn36hDel0b6c1VgXwoYEPw9AcF0BD8njuDIfe3hsZ/7Agzm4Eurt+DB1/+I5UULMFSAcGxytERGsKiFx6TRA6sCtlMgKDgILfVt2FpQhuEpE3Dt2bdizNBJtuun3Tu0qeobvLbiYZTWb8bJ43+A40Z9T13Cdp807d+3FKAbeJ64gees+QcSJRP7HLm5MSZ9ekAo5W8wuLa2Fps2bQK/cgk+H9pUAV9RgHnCbMwRHjZsGKKjo32l6/3qp21gMHvLyIiFD9+AmOZy4xAOFyKskRH9mkfdSBXoUwGC4LrWDqwqqkBo/jQcct39iMsZrWrtSYHNkh9cJDnCYx4Th7BGRuiFogoMSIGdjuBTxRH8L685gq0+L1u2DHSjzJw5c0DD8MbGDc21eOa9v+HDpa8jJScOyRnxJjNVc4S9MRt6zsFUwMQDDwlCXWWjRENUY9boY/GT03+DjKScweyGX52rvdMhLuEX8PGGfyN3h0s4L2msX41RB+O/CtAN/ObKx7GhYjmOGnUWTh53MaLCYv13wL1G5i8wmA5gOoGLi4vR3t6OkBD/dnQHzAUagAN1dQnn5+cjMzPTb1zCtoLBvLaqNyzBwod+juDKjZiUn4aY8BB0alGVAHzZ6ZAPRAHWYg0SEFzd1I5VWysRN+EoAcF/R2RSxoEcNjD23ekQflCA8NWBMWYdpSpwoApUvgasuUAcwWeKI1iiIbzoCLaGsnr1alOhetYs3yio1C3LvP/z6VN46ZNHEZ4wBJl5qQgODdIc4QO9NnV/2yrA9yk0fVQW16C+vBVnHHoxLjnpOjGDeG9FgW3F2o+Oba5eg1eXP4jtDUU4aay4hEerS3g/ZNRdBkkBkw1c+Cb+9w3dwGk4d8q14gaeNkhnt89p5syZgxkzZiA1NdU+nRpgT+gC3rx5M2pqatQNPEDtdHP7KuDqEh4xYgQiI33/vYrtYDCnv37LGix85Ca0b16McUNTkRIbgW5ZL6lLJu374tCe2UcB+WwlhrIh2FbThA3b65B28Hcw48q7EJHgu28qBl3dzZIhXCQZwvniFM67XcCWFmIZ9DnQE/qOAiUPARuvdxaLGyvREF7KCO4tmK/BYKv/n616H8+8ex+qHMXIktismMRI8/5HXcK+85LQnu5dAeMGlqXCrY0OlMjKpYjuWFx84vX4ziFyQ0mbWxVwdLbio/WvyONlDE0YJZmrP8S4dPuvlnCrCHow2ytQULkC7655DoVVq3HUyLPFDXxRQLmBXSfogw8+wOTJk5GR4XsGHisbWN3Atn/JaQf3UwHLJRwTE2NiI1hkzpebLWEwBW2rrcDSZ29D2ZdvYERaHHJTYgzgIhTWpgqoAn0rwEJxHVKNvmB7LYobOzHq9Ksw4dwbEBLhX/k2gzL/2+4DCm9yOh1HPw6EpQ3KafUkqoDPKNDTDhT8Cih+ABj6c2D4nXLjJMI23fdVGEwBt9dswz/ffxCfrX4XcWmRSMtOUpewba4s7ciBKEA3MBf8VcvN6urSBkzJP1TcwNdLPvDkAzms7rsPBTZLlvDbq58C3cKTsg4zsC07YYTqpgp4VYGKxm1S9PAFLCv+FNnxw3DmpCsxKu0gr/bJ2yf3VRjc1CQmpA0bjBtYC8R5+yrS83taAcslnJ2dDbqEfTUGxbYwmBPY3dmOtW8+gnWvP4D0iC6MzkxChCyZ1NgIT1/eenxfU4CxEATBjY5OrNlWiebwNBx0yS3IO/IcXxuKvfpbMwdYe5mAYLk7P14cj9H6YdVeE6S98ZoCbVuBDVcAtZ8Bo+6XSJUrvdaVPZ3Yl2Ewx0T3wTtfvYRX5j6Bxo4qZOSLSzghwjwviRLaVAGfUsByA7dJfNV2ia8K7YjGObMvxZlH/FBiIexzE8mnRN2Pzi4seh8frn8JNS3lOHzYd3DM6HOQFOV7DsT9GLruYiMF6lqr8JlEQrBIXGx4Ao4bcz4OzT9FPstorqwvwmAC4PXr15toLl+FYjZ6eWhXfEQByyWcnJyMMWPGICoqykd6vqubtobBVjeLF76L5c/dgeDazZgwNA0JUaEmY0w9wj53vWmHPaAAP2AFyX/KG9qwTj5gRY6ahWmX/QHJowIvZ8sD8gLNqwUIXyLLFTZJYbknZCn8eR45jR5UFfAZBeo/l9fE90krJR9YbpIkHGfLrvs6DLZE3VK+Ef94734s2vApEtKikZqdqC5hW15x2qk9KWDcwHIDo7a8HhXFtRiXPR2Xn/YLjM8LbAegt66YZkc9vtryHj5c97LAt2BZlv9dzB5xBiJDY7zVJT1vgCjA2JIFm97B3I2vwdHZgqNHnYPZw89AbERigCiw72H6GgwuKSlBYWEhWDCOjmBtqkCgKcB4FMZGjB49GklJST41fJ+AwVS0futaLP3HH1C/aq44hBORnSTL3uWDqKyI16YKBKwCdAN3yQesosp6WfrXgpzZ52LKxTdLPrBGGrj1ohBXHgquBcpfAYbdLjnCt8jhg9x6Cj2YKuATCpT/SxzBV4lLfoKA4BeBSPsuM/YXGMzrgoV15nz1b7w093E0dlUjS4rLRRuXsGYJ+8TrJkA7OURuVA+RP5Wt4gYu21KFoPYIyQW+EOce9SPERMYFqCr2GTbdwR9LnvCXRXOQGJmGkyQ6YkbusWIwUKBjn1nyj57QQbe8eB7eX/ciyqSg4cH5J0pBw/ORHjvUPwboxlH4Cgzu6uoyReK2bpWVYvxUJDnw2lSBQFWAr4fQ0FCMHDkSWVlZPiODz8BgKtrR0ohVr9yDTe8+jaHxYRiWkYCIkCB1CfvM5aYddZcCdAMHy3+a27uwobgK1T1RGHfOzzD2jKvkg5e+iXeXzrsdp6cL2CqZqJtuA9KlyM2oB4HQFI+cSg+qCthOAeYDF93hLKyYdSkwQjK1Q+wNc/wJBlvXw+bt6/H8Bw9i0cZPEZ0UbrKEwyJCTGwEP2xrUwXsoIAFgTscXaiSGgZ1FU0Ym3UQLjn5Z5gyYpYduqh9cFGgpK4Qc6R41+rtX0lu6wgcMfIMTM0+UpzCWm9CL5QDU6Cto0Wuqy8xXyIhttWslzzgaTh1/A+Rnzz+wA7sx3v7Agx2OBwmH7i8vFzzgf34WtShDUwB5gjz/U9ubi6GDx9uvrd78ykYvPPD0NxXsOqlvyC4vhijspKRFh9pXMIsSKFNFfB3BegGZiHF4ppmbCqrQ1j2OEy95DZkHnSMvw/dHuOrfB1Y/xMBweK+HnUPkHSqPfqlvVAFPKVA0xJgoxSKa1ggEPguIOcGT53Jrcf1RxhMgbq7u/DB4jfw1hcvYEvVOqRkJiBRCu2GhAUJFJYILX0v5NbrSA/WfwWcucCyYqmjG3VVTagqrUVKdDZOnXU+TjvkfERHxPb/YLrloCuwrvxrfC5L+NeVL0Z8RDIOHXYqpg09WjOFB30mfP+EzARetu1TfLH5f5JPXYZRqQfhiOGnY2LWob4/OA+PwO4wmIXi1q1bh/r6euMG9gXg5eEp08OrAjsVoDGDUDg9Pd3ERoSFhdlaHZ+EwVS0sbQQq//zN5R+8RbSIodgZFYSosOCJTZCPwjZ+orTzu23AvL5ymQD17V2YGNpNep7IpF/7IUYd9Y1iEzS4h/7Lez+7NiyVuDYLyQA8WMgW5bMDxO3cIhvZQTtz7B1nwBTgG7g4geAzeIIjsyXmx/iBrZpPnBfM+OvMNgaa01jJd5b+CreXfRv1LVXIF1cwnHJ0QgKZj4r8yMC7HrV4XpVAeYC06HeWNeCsm1ViEQcjjnoOzhLCsRlJulScK9OzgBPvrV2A74QKLy0+FOEBkcIED7KgLz02NwBHkk3DzQFKptKxAX8FlYUz0dbRzMm58yWa+cM5CeNDTQp9nu8dobBBMBr1qzRQnH7Pbu6YyAoYBWWY37w+PHjERFh3yK5PguDrQupaN5rWPPGg+gqXSexEfHITpQPQgLMWGBOmyrgDwpwgQHdwO0SDry1qhFbKpsQO2YWJpx7g7qBvTrB8qm3+CEBZX8AwjOBkXQJn+LVHunJVQG3KdC0THKyxQ1c95k4ga9x3vAIjnfb4QfjQP4Ogy0NWWDurc9fwLyV/0N3mANpOXJzXFZM8W8HV5EoFB6Mqy1wz0EnMC+2lvo2VIoTuKOpB7PGHisQ+GJMyNdCtr58ZdQ0l4mz810s2fYJGtpqMDXnSMzKOwmj07Twny/Pqyf6XlC5Aou2fijXyqeICYvDtJyjcIg4yzUTeOBq2xUGEwR/8803aG1t1UJxA59W3SMAFWBhOQLhCRMmIDw83JYK+DwMpqqtNWUChB/Clk9eRmJQK0ZIdERCZKj5EKRM2JbXnXaqnwowF5gfsqqbHMYN3BaZitHfuRIjT7wYodG+BWb6OWTf26zlG3EJ/3KHS1jiI1hgTl3CvjeP2mOnAj0dwLb7JRtY8rEjxQU2Sr5PONYn1QkUGGxNzurNS/DqvKexbNMXCI2B5AknIyIqzBTwUqewT17Ctu40Hei819De0oGK0ho01zowPncGzp19KQ4ed7QuHbb17A2sc/Vt1fim9Ct8WvA6altkFUJcrsC+o3GQAL/EKC1YPDA1/WdrFiBcLg7gZfIob9win71TMXvEmZiUdZh8rzU19nem7QiDFQTv72zqfoGugAWE7eoQ9gsYbF1k25d+jG9eewCNGxZiWEoMspJjpMCcRkcE+ovQF8dvRUI0OzqxtbIexQ3tSJ95KsaffS2SRk71xSH5eZ/FJVwiLuFNfxSXsER2jLxbXMKn+fmYdXh+pwCzgQt+I27g+cDQ64C8m+XGRoLPDjPQYLBh+ULn5q14F29/+YIUF12BSCm2yzzh6LhIyfYjvNMoLZ+9oG3QcXN/Wv5DCNza1IbaygY01rQiL2U0Tj3kAhw//SxEhNp3OaQNJPTpLnR1d2Jl6ef4euvHKKpeKyvWWjEx81BMyZ5t3MLR4gjV5t8KNDnqsaFyGVaUfIY12xciJDgcw6QY3PScY4xzPDgoxL8FGITR2Q0GNzQ0GEdwS0uLOoIHYf71FP6ngJ0dwn4Fg3npdDTLH6k5z6LwvX8guKlM3qDGIUOiI8KCgzRP2P9eW343Ikac8MOWQ4qvbKuuR4kUiQvJGI2xZ16D/KPORVBIqN+N2a8G5OoSTjtHYNpvgehJfjVEHYwfKuAokcgTcQCXPCFu4GFyM+NeIPF4nx9oIMJga9Ka2xqxaN18vL/oVWwoWYmusHakZCQiNiESwSEsNOcEx9pUgf4oYBWG6+7qQUsj4yBq0NUahOHp43D8jLNw2PhjkRib2p9D6TZ+okBZwxaBgsuxsOg9bJfv4yOSMCZ9hsRInICchJGSNWzPJbF+Iv+gDsPR2YZtteuxaMuHZs4bJTIkK344Ds47UQrDTUFGXN6g9sffT2YnGKyOYH+/2nR8g6UAgXBiYqKJjLBThrDfwWBrQuu2rMHG959D8YK3ENlRj7zUeKRJhl6oVL3UInODddnrefqrAD9oMRLC0dmN0tombKtqQE/iUOQfc4GJhIhMTO/voXQ7rysggKX0cWCLZAh3CmTLkrzVnBvEMayFV7w+NdqB3RXorAPKngG2CvyVyrfIkWKIOTeKG9g/3F2BDIOtie7q7sLXAoU/WfY2lmxcgI6gFiSnxyNWbpKHhocIFBanMEOFlQvrb4c+FKALmJnAXfIhprGmBdUVDXK3OgST82fiaCkOd/jEExCuTuCAvna65c7Slpq1khU7F+vKl6CqqVRg8AgpOneMOEYnmMJhQ5hVo82nFKALvKhmHTZVrcRiyYwub9yG9JihAvynYXruschNGK3z6qEZtQsMpiOY76M0I9hDE62HDTgF7OgQ9lsYbF1dNQXLsf6dJ1G25APEdDUiLz0JqXERpsgcM/T080/AvQ5tNWALAreL26a8rtlEQrTHZCB39tkYecJFiM0aYav+amcGoEB7KbD9Sclf/QsQlCSQTZbdZ0umsI8V4RrAiHVTX1Ggpx0of0kgsOQCtxYCmVdKLITcsIgc4ysj6Fc/FQbvLtPaLSvw4eLXsXDdXDR01CAuORJJqYkChYMM8DNgWN8U9eva8ueNLBcwneOd7T2or2lAbUUjwntiMHXEoTj54HMxZcQsWR6uy8H9+TrYn7E1OeoEHn5jCs6tKVsk10gokiLTMTx1osRJHIah4hiOCovdn0PrPoOgQLOjAVtq12FV6RcC+NdJPnSlnLUbEyQKZNrQowXsj5f5k0B6bR5VwA4wuKmpCatWrdJoCI/OtB48EBUgEE5JScHEiRMREuL991F+D4Oti6x81WfY+N5zqFj6ERJDO5ErTuHkmAizJJ+F5vQDUCC+HL03ZgsCd8qH74r6FmypqEdrWDyyDzsDo06+FAl5473XOT2zexUgbNt6lzgwXxbYNtQZHZH2fQle9P4fAPcOVI/mEwrUvi/F4STTuv5TIEVyrXN/B8Qd6hNdH2gnFQb3rdjWikJ8vPRtLFj9AYprNyM+MUqcwjGSKxyBkLBg5/shfV800MvNt7c3tWrpAoa4gLtNFERjbYuA4CYD82aNOwbHTzsT4/K0ZoFvT/Tg9Z4gcV351yZWYHv9ZlQ0lUgdlyiMTZ+O0alTkZM4UhzEowavQ3qmPhXYVrsBxXUF2Cjz9I0AfDqC08QBPFTmZ0zaNHECT9cs6EG+drwNg9vb2w0Irq2ttQWsGmT59XSqgMcVIBDOycnB6NGjpZ6Hd1fOBAwM5qzS5VC29BOsE6dw3dovkBjWhdy0BMRHhUt8hDiF5efC5rSpAh5TwMoE7hAncHVjK7ZW1KJxSDQyZ56MMaddgaRR+kHLY+J7+8CNiwXCiROz+i0g/mCBwrdJLuuJ8gk82Ns90/MHggJNS4HNf5DrT2Bw7EFA/u+B5O/49cgVBu99estqi7F43eeYv/I9bC5bCweaERUfLm7hBIRHhiIo2FkojI5hbf6pAB3hvDndI+9J2qVgbZ0UhGuoa0FodwSyk4bjiMkn4uCxRyJfahdoUwX2VwE65U8XjgAAIABJREFUTksbNmFT9Tem6FhJ/SZEhkZJznAKRkrm7MTMQ5AZP0yei5aVm/qeaH913td+BL1tnS0oFf3p3N5YsQJ1rRVwdLWJa3uUOIAPEffvOGRLzAfBvTbvKOBNGNzV1YW1a9eirKxMQbB3pl/PGgAKkEl2SzzfiBEjkJ+f79URBxQMtpTu7uzAtq/+h80fv4Ta9QsRG9SBrKQYpEi17YiQ4J1OYf3449Vr029OLp+zTPVt+cyFZkcHKhtaUVrTiDbJ5UydcjRGnvRDpE86wm/GqwPZhwLV70ie8B+Bhq+dMDjrxwLlTpcoCa3ArteOBxSo/UjiSp4FKl50xkDk/grIuEh+KYV54GT2OqTC4P7NR2dXBzaWfCNO4Y+wouBLbK5Yj9CoIMQnxSJGai0QDJv3QyZaWPOF+6eqTbcyDmDzpsRA4Pa2TjTXt6JBahW0NrYjK3E4Jg+bicMmHIdJI2YiLESLgNl0Jn22W909XQIgq7ChYhnWlS02xedqBUjyzlNe8ljkJo5GVtxwpMbmID12KMJDIn12rN7uuEPAb3ljMSqbigUAb5YM4LWmENwQBCMhKlUKv+VinBT9G5M2HQmRKZoB7O0J23F+b8LggoICFBUVKQi2ybWg3fBfBQiD6QoeN24c0tO9VxsqIGGwdVl1dThQueYrbJr7CipWzEN4Wy3SYsORmRwnmUjBJle4S3OF/fdV6OGRWVEQLFjY2NqBkqp6VLd0oichG9kHn4y8I85C8ujpHu6FHt6WCnQ7nA7h4kcECn8BRAuky7waSL9Qincl2LLL2ikfUqC7Fah6UwoZ8voSR3DkcMmr/imQei4QmuJDAzmwrioMHrh+tY1VWLNlGT5f9QFWblqExo5ahEYOEbdwPKJiI41bmA8yYa6m0sILA9fYG3vsdADLe9ruzh60NjtQIzUKHM2diAqKw9jcqThy8kkYnz8dGUnZ3uiinjNAFWhy1Auw3IoKgZabxTlM93B9ayUiJVs4KjQOSdGpGJ480RSjy4zLkxsUkQgJCg1QtfY8bLp+CX8J1wurVomWawS6V6K5vQEt7Y0Ce1PFhT0ZeYlj5bNutoD2PMSEx6uONlTAWzC4vLwca9asMSupvb103YbTol1SBdyuAJ344eHhmDp1KmJivJPHHtAw2HVG67asxZbP3kDp1++jfft6uSMdgUyptp0gERJBLKyyIz9P3cJufx341QGdLmAxecp/Orq6UdPkwHZxAVe39SBm+FRkzTgRw448B1Gp+mHLryZ+fwcjDhnUzRVo9wBQM19AcJw4haWYF6FwhAA8barAQBToEHdV5X+AEilc2Lpe4khmyU2GqwQCny2/mALP4acweCAXz7e3LavZJlD4QyzZsAAF21cLVKhHdHyUcQtHRoeLYzhsZ5SEyRjmIfRN0oGJ7qa9+T7Ecv/2dANtre1oEwDc3NCGJilWGxYUiREZ43HQqMNw+MTjJTJthLzX1eX5bpJfD3MACnR2taPBUWsKmRVVrzV5w/Vt1ahrqTK29gwBwplx+UiJzkJSVJpxuBJ0xkUkBQQkJvSls7q+TR6t1ahu3o4qeZQJUKdW/F2cEJUuERyJotMw5CePQ17SWNEnUfTx/xVBB3Dp2WZXb8Dg5uZmLF++HG1tbQgO1r8FtrkYtCN+rwDzg5OSkjB58mSvOPIVBve6xFqqSlG67BMUzf03mreuRizakCGFVZLjomSpUpCBfJot7PevywEPkNcFYyDoAm5t70ZlfSPKZellS3AMksYdimFHnYv0KUciLFrvwg9Y3EDZoXERUP6SLOl/TKBwqhT3OkPcnNcAUWNFAe+GywfKFPjsOB3FckNBrpvyf8u67yK5ds5x3lRIOMZnh+SOjisMdoeKckl1OlBQsgYbi1dj8foF2LR9Ldq6m9Eh74+i5MZ5gsRJGDAcIn8Hzc1zZ40GBcPu0b9fR2H8w47oB8JfLj90yIqkhtpGNMl7keDuUEQExSIvfRSmjpyFceIEHpkzHlHh3nGi9GtMupEqsEMBws9KKUBXKe7h7Q1F4iTeJvBzC+gqjhYHcWRojImTiAyLMbA4LTrbgNCUmEx5PgrBcqMjOCjEJ/KIGaNB4NvV3YV2yfKtbCpFmRmzuKdFg2YZs6OzFW0dzWiRRxTHLC7fNInUoHOaX/mIFziuzTcVGGwYTHci3y9VVlZ6BUb55ixpr1UB9ylAIJybm2sKyg12Uxi8B8W729tQuvxTbP3sTVStWYCexgpxC0eaXOH4qDB54xFiPvB0M0FPnTCDfd16/XzOzD0iOmcAX4tkAdeK66ayvgU1zR0IS89H2qQjkXfk2Ugde7BU6Na7rF6fNF/pQNsWAcJPCNh7xQn2Ek8B0s5zgr3wob4yCu2npxXoEJdUvbjJK9+QyBF5DEmU60Syp7OuldiR8Z4+u08cX2Gw+6epq6tTip9WYvXmxVhZ+DUKS9eguHozOnpadriG5cZ5VCjCIkLFXRS06/2ROofdNxlW7u+O9x90AXebAnAdBgC3NLahsbYZwT2hUgRumLh+pTBU/kGYPvoIpCZkICRYl9i7bzL0SN5QoEfueHR0t5v4A2biVuyAw9VN200sAouk8Wet7U0GEMeGJxjnMKExncQRIdFINF+jDEyNkMJ1fPAmVmhwmNne3NCSxv9KwvaA8rPbuxxmf/NZwbQhaO5oQEdnm8nlbe2QjG4Bufza1tFiHL78nrEO7HdDWw0aHXXyfZPpX3RYvPRPYLf0PzUm28BeJwDOlp/HShH0MM379caF6KFzDjYMZkZwYWGhiYbgTUVtqoAqMLgKOBMIeow7OCVlcOP8FAb3Y65rN69C5dqFUnRuDhq3rEaY/MFOCA+SXLU4xEmMRMiOasx0DCsY7oegPryJlQPMue6QD1+1Ta0okxiIxq4gdMqbxyTJAM6ZdQpSBADHZg7z4ZFq172uQPt2gXz/FSgshb/qPwfCBAQnHCYREhfL8v/ZQHC017uoHRhkBbrbgEbJAC7/h8SLfCprv4vEOT5RrokfiBv4TMkGHjnIHbL36VatWoWWlhbMmiVxGdo8okBdUzW2lBdgw7ZVWLpRis+VrUPnEAc60Y6Q8CGIjhXYEhOJsPBQEymxM7tW3cMDmg9LN+5E8MsPDR2OLgG/LWiSR4cUggvukfejCJeCyPnG/Tt5+Ezkpo+UlW1pAzqXbqwK+LICXMnQKDET9eIm5lcCVTqLWzoaDXRtkbgbgtbalkp5HXUb+BsWHGFukvC9PV3EhMQ7gm92SDFEnos0wHVvqIzgmMekc9d1f8JkPkfHL4/BKAwCYz64sjBRYh2Y38tHXESyQF/C6jREhsTIvxMEYKcZQB0aHHhxT758Le5v3wcTBjc2Npp4iI6ODs0J3t8J0/1UATcoQId+bGwsDjroIISGDt5Ne4XBA5i87o521G1Zg20L30PlN18IGF6FCLn7nJYYi6SYCMRJxe1QiZKQ1Xk7K26raXgAAttwU8JfE73H/8lKfUdHFxpa2lElzpuK+iZ0RyYhbvgUZEgERM7MkxAjAFhdwDacSF/uUk+nWM/XAWXPSq7wB87v6RDOECiceKKA4cN9eXTa9/4o0LQcqH3feWOgebXkSQv0TTxaIPClQOw0WaKgHxD7kpGFUBoaGnDIIYf0R2Xd5gAV6OjqQEVNCTYUr5LHN9hWsRmVDSWoqCuFQ4oaRsWEI1LeK0XI6irC4dDwEATLeyZa73blDe9w4wXim6fejl/OB12/UvStva1D4K8UiJL3Hy2yCqlVbkSjOwQZCTlIi89GVnIeRmSNwbg8qU0g34eF6u+EA7ycdXc/VcAZw2BFMchKB8nbpSu3Vly5BLiMX6hpqTCQ1tn4tcfENRDiEubuqTnhcjiSozN2bLfLXZwYkYpwgbw8LjOOo8PiDPBlMTxGWBBCBw3RVYR+etkNaFiDBYMZJ8QVVBUVFRoPMaAZ0o1VAc8oQCCcn5+PESNGeOYEfRxVYfB+St3R2oTqDUtQtmI+ShZ/gM7qEkRJfl6CLI9MipMlSZKfFyqO4WDm58k51DW8n0J7YTerABxP3SUfwugArm9pQ00D3QWdaBNHZmTmSGQL/E2feDiSR08Tx1OIF3qqpww4BbqaxBEq0QBVb0k8gOTDsgBdjDhDmRGbKo/wHPncotei718XckexXWIgqt90znPjSvkjInOf8l1nMbj4o4DQwV1G5Iuabty40WTgHXaYOOq1eUWB0uotsnqmBFsrClEggLigZJ0UVi1Hd1CHuIcdCA4LkmJ0EQiXWIkIrrSSCC6TfSu8hfnDpu2Axf6UQ2yW4pqc3x1DlPcazPrlGDs7u9DW4oCjTYq+yXuPDke3cfwGSe5vQmQyhmeNFfArRaHSRyAzORdZKbkGJmlTBVQBVUAV8H0F5s6di5EjR2LoUM9GwxUXF2P9+vUaD+H7l4yOwE8U4HtAxrXQHRwXJ0XlB6EpDHaDyB3N9Shf/YVA4Q/RsHUtWkoLMKS1DomyPDJRnDBxAoajxAUTxvw8fq7ZEScRiMYXN8jt9kPsdP/yA6gcvU3cv8wAbhAnTk1jK+rEgRMUJ3fxs0YhYcQU5Mw4EcljpssS2Ci390UPqAr0W4GOGoHCAgsr/gU0iVu0sxKIO0KAoeTGxs4USDxVCtFJjqw231Cg2yHQ92t5LBYH+HsSDTJPSJH8jokeIwD4gh2wP9s3xmKTXioMtslE7OiGcd05Wo1TeN3WlSiUonRltSWob65GXUsN6pqrZNl0q4HCzBxmUbrQsBDzCAkNQoh8ZQ7xzuZao26Xtdj8eLf3V558s+WyZnz35eM7bb7OZeUuP+zukrzTdnEmynuNjvZOWZ7bZRy/dP+2tToQMiQMCdEpUp8iSb4mIzU+E6OGTsSYnInISB4qGajO5eraVAFVQBVQBfxPgfnz55tiUnQIeqq1tbWZeIjmZsmXD1ZHuqd01uOqAgNVgMXk0tPTMWnSpIHuul/bKwzeL9n2vJOjsQb1W9aCOcPlq79EbeEKBDsaECYf9GMkZzglLhpx0ZKfJ9l5dA2bxUdaiM7Ns7D3w9FsZJxHshkd22LIkSyvLnH+tqK2sRnNnZLtFRSBITHJxvWbNuFQJOSOQ3z+eIRGaE7roE6Wnqx/CjSvEHj4lUQJfCgPiZKgYzhCMqtjBQgnnyFO0qMlc5hOUgUI/RN0kLbqFKDPPOjqd5xZwK0bZe4kFzjhBCBJIkDiJN4g9uBB6oz/nUZhsG/MaW1jlfztrUJ1QwWq5FFaJW7i2mIUVxTJzdgqySBuR8+QLnQP6ZSivZKNGxrshMTiIg4OcX4fYp6TXOKdjluX0k0m6+nbSZ8DqZPTZz0IK/d4h8yWc9nk+baL87mT0Fe+Evp2dJqvnQJ/uRScLt8g8GuIAb7ZqfnISMwRl28eUuIzJOc3VQwFKZr36xuXsPZSFVAFVAG3KTBv3jwDgvPy8tx2zN4H2rRpE/gICdFVJR4TWQ+sCuyHAlbx0okTJyI1NXU/jjCwXRQGD0yvAW3d3SmVnQUOM06CYLhe8oZbSjeio7ZU3vxHiGs4AtHiGI6QDzER8mEmXD7UOJ3DPI2z9IAWpBuQ5LttbLlxdmb+yjfUtE0+lLWJK4dfG1vbTRG4pvZuhInjJjp7NBKGiftm0mFIHD4ZYdEJslxVAdr+z4LuOegKdNbuAIxSfK5hkdzp2CZ5JxIxkCDRAsmnOeFi1HhxDccPetcC/oTdLZL5u0ac3JIBzPzn2jkiifx+ich3OrmTvyPg/kgB9/zjr793DvR6URh8oAp6b39mejo62tDS1oiSyi3YXlMsGcSbUF1fjrbONvkb3oJWKQzV6miWvM9m+Xcrmh2NAou7ECZQOCQs2LiI+R4qRN5b8d+ujSCY8Li/ldPbZbVQD+8c72DK/ELYS7jL57rE7dsp7ysIfYVaIyYiVvJBI8XFK7FS8ogKj3H+OzRKosRSkZM6TCIehiJb4G9MZBzCwyI06sF7l5ueWRVQBVQB2yjgaRjc1NRkXMHt7e1aNM42s64dUQV2KUB3cFJSEqZMmeJx577C4EG88rpYgK7oG9RLlETl+sWoLViBtupShErV7bDudoSL8yUuKhKxskSSmcMhAiHJIel0scAwEbEC4r4nzWkIGiJ6OX/OvF9+duuQMO5GWXrZ0Nxm4K/UOEeHLMPskCIPMZkjkDR8kjiApyM+dywSxP2rTRXwGwXk9woaBQgzfoCu4TpGD4Q54WOEZJHFSPExwse46fKLRlzvmjfsxqmXANAugb9Ny5xwvmmJOH+3yN2oIoFFDc5IDxYAjJNIj1hxAAdr7IwbxTeHUhjsbkXtc7z2Dgea25oMLCYEbnW0oLGl3sDh6oZKeV7qOjRWIFhcuHXNNVL4tU7eGzhvsBAAd0qxu6q6MnQKdN6bQ5jvt/geLDUhU5zIYU4gLK1bAn5jBeImyAoifp8oX6MEACfHpQn4jZb3cfGIlK/RAoGjImIQTeCrRd3scwFpT1QBVUAVsKkCnobBzAnetm2buoJtOv/aLVXAvM+UAo8TJkwwkRGebAqDPanuPo7d0SofYGrKUWdiJQQSb9sAR9VWOGq2o7O+Uj5QBBsHcYyA4UhZDhkmDuIwqbzNR5BAT0ENuwqrWAl5rhl6XhybJ07tmrtH6Lsz61dO1iWf2Nol6qFdnDr82ipunXqpuN0gxVfauoMQGp+G8JQcRKYOlcgHJ/RNzJ+IsNgEzf71xGTpMe2nAKMjOqoFTEoBOj7oTm2vcD7X0yzZtFOcrmHmDUeOEvfwaM0cHsgs0n3dWiCPQicAbvzS6cyW230mooMF36Il/ynh6B3u3zShUvIzbR5TQGGwx6T1iQObpXbyxoEOi87uDnOz2Gq8sd4hQNm5BmtfbYi87wpzrhLauXmPcfKGBDtfw/11GO/rTPpzVUAVUAVUgcBWwJMwuKWlBcuWLYPD4VBXcGBfZjp6myvQJWbGxMREU0zOk+8xFQbb7EJoqd6O5opt8tiKuq3rULtpNRqKpdJne7MghU6ECNAJlg81EVJMJSo8DBESMxElhVYiudxxByClM9bk5kmzPre4Rk9YlbntNHTXSAfj73VZimkV3aMhh+Mg+G11tJsib23yaJGK2+3yfKe4GkUh+V6Wh0YnmriH+DzJ+s0Zjei0HMRmjZDYB10ab6d51754WYH2MqBFYgua1wrAlMJlhJct8j0Lz4Xnins4R6DwBIGYEwUQj3DGSwRFykPcxYHaejrkdq0Ue2vdLFp9I1/XOaMf+O92ieTokEJ+Jq9ZwDozf6PGymOc6OnZqtCBOh17G7fCYL0qVAFVQBVQBVQBVcCXFPAkDN68eTMKCwvVFexLF0QA9pU38yMiImRFVih4A4Mu2UBr1IAQmNnBKSms++OZpjDYM7q67ahd7W3oaGlAkwDihuICtFSVoKF0Exz1UlSlqUYeteZrV3OdwGGBwoTDO76GioM4RMgwl0aGSnYei3CH8Kv8O1gK2FlxE72rbvftk+mff4YDd3LcfRdrsbYg+O2UvD3GOnTI12752mkiHqT4Sief6zLg1/lol2JvPQiJSZJH4o5HEiKTMhGbkYfo9FzEZg5DTNpQhETGIihYg/HddjHqgfxfgS5xCDNzuJHRBnOdERMddQI/xfVK52tXo0BNKWgRPVkAp7iHIwk5s8X5KktYwjLF/ZrsPxp1yrgJyzvKJXe5xAnM26TAW/MqZ9wDgXhwjDwkXiM4TuAvIzdmOyEw9QiO9R8tfHQkCoN9dOK026qAKqAKqAKqQIAq4CkYzFUyS5YsQXNzs9+5goNMtObea20QKPaGioRtUVFRwkR6DHQczMZzs888dyDCzr1pHRwcDN64qKysxPjx4xEdHb3HueNxOHdW4bXBnENPn4uv2YyMDBMX4Sl3sMJgT8+iB4/fWluBNoHCjroK8Pvmii1oriyRRzGayregS2IoQugSlkCJYHEUm69SXIVl6oK6OxHKKtzyCJcICkJiOm/5fZi4jl1ziQltw8V5HCxgeV95xQS7HSaqQYqouDQeo02iGwh7Dfw1kQ7ykGIrHV3ySzCIPQty9k5gNb/n13YpxBIemyTO3qGIEdgbJVEPUSnZAn/TERGfioiEFPNzbaqAKuAhBTrrBYZuFTC63el+5fctG+QFLZEI/Co3bRAmr8FQiT0IkTuXzL6NEGAckuB0wxIQG1AsPw/LcOYSm8fuBZ081PvdD8uoDPntAlldYRy87QJ6CXw7q2RcpfJcjYxLxtjdKt/Lc+bBGA3ZnrEZEXRHj9mVuRxGEC7uaVPwTZvdFFAYbLcZ0f6oAqqAKqAKqAKqwN4U8BQMLisrw9q1YmyQ5imw5K2ZNXFQvdhD776EhAjvkIfVCGKpw7/+9S80NDTgsssuQ3h4+KCBWVO/QPpM8KltdwUI6P/617/iv//9Lx599FGMHj3aRJtYjdpxLl9++WWUlpbiiiuuMMCY0Qr+1HiTgO5oRkXExIgByQNNYbAHRPXqIYXW0k3c6WhFT1cnWgUUtzfWytdKtDfXo622HO0tUnRFCtf1SF5epwDjHqnK3dkqjkCBr91SdKVb/r2rooqQW4E9neJO7umUYlQ7CrDscYxy/qCwSARH8oJ18RizCAudulJAhXEWwVH8Xqpny3bcnoA3VL6PSs6QKIc4gbyp8jVBgG8ygiSrL5iVtuWhTRVQBWyiAIujdcvvDULUZsYl7IiboIuWwLVLgGpPmzz4vbiKCY3pPCYcDs8SgCqPEHHU8ud0F4fwpo71O0O2HRLujFvoV66u3HxqE0jN4+/8HSUOAQOyxcUrN5fQLf11FO+AwNJnUzBP3oDR2Ss3oQzE5jkJqsMEXDPaIVpiMfiVBfe4vSny9u1VDzaZEe1GLwUUBusloQqoAqqAKqAKqAK+pIAnYDBdk9988w0IhF2BqC/psqe+Mk7gn//8J5588smdmxAMEhg2NTUZxyi///73v49rr70Wra3CSOQ5Asd33nkHd9xxB371q1/hzDPPlFoCHYPiMCV0XrVqFR588EEcccQRuOiii8y5tTkViIyMxEMPPYQ5c+bgb3/7G0aOHLkbDObPP/nkE/zud78zc3rBBRcYsO6v7uBRo0YhL0+MVh5oCoM9IKovHbKjtQnmIbB3CJ24Aow75d8WDCa47RGI42iQKAqBx/u6k0jncGhktMnm3S1YQp4Pi0lAcHiUQSmmcFtElBZv86WLRfuqCgxEgQ6Jm6DjloCWUQv8yoJ1XQ1ON64pXicPgth2gbN83gKtBLp057bJ8/1t4YxmkJtQhM6m8Q6UwFuT1SvPETbToUzQGyLZ4aHi5mWUA129BL3G2SzPe8Ox3N8x6nYDUkBh8IDk0o1VAVVAFVAFVAFVwMsKeAIGNzY2Yvny5QY47itOwcvDH/Dp6axdt26dgd3kFHRTvvjiiwYOEgATFvM5uksnT55snqfbsqKiwsDEo48+Gj/60Y92QuIBd2A/dmCfFi5ciN/85jc444wzcMMNN+wGO/fjkH61y95gMG9m1NXV4be//a1xzP70pz812vlr1AbHFRsbi+nTp3vktasw2K9eOjoYVUAVUAV8SIEexsnI7aFuOohdomWYJUPHMIFw3yHmuw+Sd5iCZOUAXb27ZdwIaGbBOx6EP9MWUAooDA6o6dbBqgKqgCqgCqgCPq+AJ2Dw1q1bsWHDBr9zBXOyrWJjBKwE3YwKuPTSS9He3o6nn34acXFxBgATGNIVTGBsxUEwazY1NdVsazmGeTzCSELHtrY2hIWFGXjM57kNgTr/bZ2P/+Z2rjCS5+B+PA+/577czhVa9o6JsMbB/XgenoPf83n2j/vuyfnK5wnF6YhmX9hc9eBzrjEaPDePb/WP2/P4PI91DmrAYzJj2nqO+zGugBrz+T2ZBK3xs//8ntuzD1aMgzU2KyKDx+fPLXf03mAwj8lG1zfnjuPy18xg6/rmdT1p0iQkJbk/GlVhsM//ydABqAKqgCqgCqgCqkBvBRQG6zWhCqgCqoAqoAqoAr6kgCdg8IoVK1BVVeX3+bQWDGZ0AMHmAw88YFyVFgi1QHBhYSHefvtt4zDlPsceeywOP/xwAyv5748++gjbtm3DWWedhY8//hjLli1DYmIizjvvPIwdOxZr1qzB66+/bvafOXMmTj75ZAOPeR4rm3jp0qV49913DbQkpJ01axaOOuooMwfsR3l5uTnGtGnTcMghh5jzLliwAJyrc889F19//TU+//xzA6ZPOeUUsx371xcQ5jmrq6vx73//GyeeeKKBvHRHMwuZEQOnnnoq0tPTjSY8D2Esx8BMXm5jnYPuUwJZ9u9///sftm/fjvPPP98AdcJuQtfnnnsOQ4cONbEae4pm4PFXrlyJ9957z4x/2LBhRsv4eFmBKY1xJR9++CEKCqT+jDQWSTv99NPNdoTCfcFg9p3j2rJli5k7Xs9s1PTII480uvhbZrD1e4s6Dx8+3Dzc3RQGu1tRPZ4qoAqoAqqAKqAKeF0BhcFenwLtgCqgCqgCqoAqoAoMQAF3w2A6PhcvXmycn/4WEdFb1r3BYAsEv//++7j33nuRkpKCrKwsVFZWGvB7+eWXm1gJOk/vvvtuAzKzs7MNHCWEJLgkrCR4JMikQ7a2ttYA0x/+8Ie48sord7qDX3jhBTzxxBNIS0sz56mvr0dxcTFOOOEEEw1BuMrYDhY+u+SSS3D11VcbSPzUU0/h2WefxYgRIwxoTkhIQElJiYGwt99+O4477ridzl/XsdMFvGnTJlxzzTWYMmWK6ZPlSOZ74QkTJpj9OR62V199FY888oj5N0Esi7ARTjOuglCWYJUxDMw1Zp8IkgmDa2pqDBwmmGaWr+Wmtvpiacw83z//+c/Iyckxx6e+3OfnP/+50fumm24y4yWoJ8hmH/n9nXfeifz8fPMc85StzGACbbb58+ebbQjm2Xf2h3D4wgsvNG7wPcHyAbz8bLkpYTApYXQ4AAAgAElEQVRd0Iw52Vdk60AHoDB4oIrp9qqAKqAKqAKqgCpgewUUBtt+irSDqoAqoAqoAqqAKuCigLthMLNx6QK1Cqn5s9h7g8F0qxJ6/uQnPzH5q3/605+MU5WgjaCU4PHRRx81MPX+++/HP/7xDxx22GEGihJQvvLKK2YfQkxCTRYtI7Al3F27dq0pYsft5s6da2DnMcccg1//+tcGhnK7v//973jjjTfMueiqJQz+2c9+Zo7DzGIe9+WXX8Z9991nIgFY1I59oVOY58vMzDRF1dh65+MSVjMK5LrrrjNOXG5PqEuwTSj9+OOPG1jNsdOxS/jMn3NsdOESNrPPq1evxmOPPYbc3FzccsstZlzUglCb5yT8JjRnv6gFXbyuTmXqzwfHyAzn1157zYBbgmr2b9y4cQYgc+wHH3yw0YYgm+5rurkJdH/84x+bMbrCYO7HubvqqquMO5awPjk52Zz7rrvuMrrRBc5+WTEZ/nSdc5ycS2Yks/ChO5vCYHeqqcdSBVQBVUAVUAVUAVsooDDYFtOgnVAFVAFVQBVQBVSBfirgbhhMR2tRUZFf5gX3lnRvMJjQkbEIdKzeeOONBqwRnPJ5AlI6XQl2f/CDHxjASDhMIMnCcwTGhJmEkQTJ/DmhJiEsnbyEyHQD08HKn7311lvm3wSXzNYlwLNA9MiRIw24pOu2Nwx+/vnn8cwzz+Avf/kLDj30UNM/Qmz2i9szooFuYdf8X2pgxSewmBohNCEvAS8dtrwZQMDKeAuCZh6D/b311lsNvOY4CIQZSUEXMF3TjM1gcb2BwmArK5jH51gIpY8//njjEGbMAwsZEnoT5BIs89rkWBhxwTEfccQR5rw8jisMJhx/5513DKCm+5mQnsfi3K1fv95oTphMl7VrxnE/X3I+sRldz4TddJq7sykMdqeaeixVQBVQBVQBVUAVsIUCCoNtMQ3aCVVAFVAFVAFVQBXopwLuhMF0FBIiEggSDPp72xsMJvCk25fOV2b4Ug/LLW0Vdrv55ptNti3hIqMg6OYlMKUrlhm1dN4STBKkch+6NQmDn3zySZPRS0ct3cCMLqAb18orJtAlvOT+bP/617+wbt06XH/99bs5g+kuJqy95557DPjjOQh66cJlhjDPwyJie4LBBKLMFyYwJXwleCUU/uUvf2kiFOgSZjwEQTX7Rr0sDQiFqQnHzvzk3//+9wOGwRwbj8H4BvaVAJeRF7Nnz8Y555xj+k4tCZ6Z+8vsZp6XfWM/mZVMh3JvGMx4BGpDmE2wbhX043bUiHpwv7PPPvtb0RX+cs1TI95cYFSJO5vCYHeqqcdSBVQBVUAVUAVUAVsooDDYFtOgnVAFVAFVQBVQBVSBfirgThhMUMaYAcuR2c8u+Oxm+4LBhLCMWqBzloXf6CJlIzQlxGRsBJ23jEYgDOZXAjgCTGbdEuZOnDgRt912m4GthMF08tJRSxhMcEz36pIlSwzUpQPW2o65wYS0hJmE0ozu2BMMZgwCncsWcCYMZu5zf2Aw4x8YA2HBXRaI43mYcUzHLh/s6x133AG6lK1YBWpAyMpYB/bxD3/4AzZs2GCAOMdBDehUZpQDgXhfMRHWhUOATXjJeIg333zTuKypG8fF+Ag6s+mwpmOZelPbP/7xj2ZOCKH7gsHsM93DzDVmbrM1d5xza+7oFO6rwJ7PXtAuHaeejOug9u5sCoPdqaYeSxVQBVQBVUAVUAVsoYDCYFtMg3ZCFVAFVAFVQBVQBfqpgDthMAHksmXLAiIvmPLuDQYTUBLSEugSytJFy+JwFjwkeCUY5XYEoAOFwXTbMlLi4YcfNm5hwtLTTjvNQFHCSitLmAXY6NTtKzPYcgbvDwxmjAXHRXcy3b0sOEbA++mnn+IXv/iFKfxG9+y7774LOqDpbmbBPI6bjTrwez7YX8LiBQsWGCc1ASTdt19++aWJfmAUBWFx78xg6ziEuYTPhOXUk+OhJtToiy++MECaAJ2xEITMzCpmprHlSO4Ng1kAb+nSpWYbFutjnjL703vuemcp9/Ml5xObcWx0tM+YMcPMq7uawmB3KanHUQVUAVVAFVAFVAHbKKAw2DZToR1RBVQBVUAVUAVUgX4o4E4YTMcl83DdCY/6MQSvbWLBYCsmgS5gK6rB+hkdqASkzOsl5CSsJUhlPi6BKXN/CS8/+OADk1vr6gxmJi8drgShluP36aefNmCToHPMmDHmOISvdOQSPNMtzOPzWCwCx0xeZugyvoM/v/DCC3HZZZeZOaKbmNCUMRHTpk3b6QxmnxkTQRfynmIieA6CWkaCsODaxRdfbPpIOM0CdvzKuAVGODDKgs5kOnQ5Xm5HFy/jLS666CLTT8Y4EAgfddRRJuKBkQ7MXN62bRtOOOEEA5N7w2BCZMZpMCKDMRfUgw5easTMZDqzeT0SSn/3u9/FGWecYfKCmS9MOM7nCHoJgwnkCa6Zr8zj8FycFz5H5zP1ISAtKSkxWrKPjFDgWPyxcayE6xy3O4vIKQz2x6tFx6QKqAKqgCqgCgS4AgqDA/wC0OGrAqqAKqAKqAI+poA7YTBBGbNpAw0GMxaBUJAxDxYM5mVAmEZYysiB9957z4BgQmICVgJOAkU6allM7qOPPjIZta4wmACZMJhREBYMJrwl7KSrl+CXWjMKgYCT0JmN7tijjz7aRCxwGzZCY8JYAmg+z/24D49DZ+/UqVN3wuA777zTuJoJWfeWGcwIBcYvMO6BRezYCHsZx8DcXrp+GaVA6EswyzFa2ckZGRk49dRTDaBlvjK14TbsE0EsATb7SRhLjfpyBlNLOnb/85//4PXXXzcgmFnAdLNefvnlBkazDwTnL7/8soG5PBeBM2MwGI3BCA/CYIJ8ztFf//pXE2fBbVl07qWXXjKxE1YMRlxcnClSd9555/VZXM/HXv577C5d0LxGqCGjNdzVFAa7S0k9jiqgCqgCqoAqoArYRgGFwbaZCu2IKqAKqAKqgCqgCvRDAXfCYLo5i4qKAgYGW/LSnUp4lpKSsrNIGn/G5whmCRvpVCWo5PfMCibgZGwEoSPjNQgbmZVLsMpGOMrjEigzV9cqvMY8ZrqA09PTd4JVAk7uX1ZWZvbjPoStBK+EoTwnz8XjMU6BwJqNmbw8HoEv+2mdgxCU+1nRD71zcbktAS+dy4S5V111FTZv3mzOTXDI4xFecz8+CIQ5TmpA0EuIyzFZ21nRFuzn9u3bzb6Ersys5Q0GPs9t+8rntTJ8Cd05Fv6b+3GMPJeVz8zjUCO6XKkdXew8LvvBRk05P9YcWM5Y7s9+EzRze/aLurDP1JTP+WOzrgW6vqmXu5rCYHcpqcdRBVQBVUAVUAVUAdsooDDYNlOhHVEFVAFVQBVQBVSBfijgThhM9ynBWaA4gy15CV/Z9hQZYAFLCxwSNLpm0BLaUjMLoPJY3JZgmFCO0NFqfW3Ln1nQ09rOAs3Wv3k89pPnJch03af3tjwv++zaH9dLyYLBzEE+6aSTTPwEG/vKsbn219qPx7NAN5/rrQGfc93GOo61T1/HdB0bt7P05fg4zr5+zj7yZ5ZD2TrunnS15mFPc9ePl5jPbsI5oEuaudDuagqD3aWkHkcVUAVUAVVAFVAFbKMAXRF0HrBAhTZVQBVQBVQBVUAVUAXsrsD8+fMN7LHiBA6kv8xnpeMy0GDwgWjmi/vS6cvMX8Y4nH766Saz2LU4ni+OSfv8bQUIzUeMGGGykd3VFAa7S0k9jiqgCqgCqoAqoArYRgEW0+CyOcJgf102ZhuxtSOqgCqgCqgCqoAqcMAKfPnllybegFmvB9LouGRRLkYM0OGpzX8VIOxnrMInn3xibiIwb9hyG/vvqANvZAT8zLAmEHZXUxjsLiX1OKqAKqAKqAKqgCpgGwUUBttmKrQjqoAqoAqoAqqAKtAPBb766iuTmzpmzJh+bL3nTbikfOnSpQYSKgw+ICltv7NVXIz5w4ySYDavNv9TgDCYsP9AbxS5KqMw2P+uEx2RKqAKqAKqgCoQ8AooDA74S0AFUAVUAVVAFVAFfEoBd8LgxYsXm6JkCoN96hLQzqoCfSqgMFgvDFVAFVAFVAFVQBVQBfqhgMLgfoikm6gCqoAqoAqoAqqAbRRwJwxesmQJGhsbFQbbZna1I6rA/iugMHj/tdM9VQFVQBVQBVQBVSCAFFAYHECTrUNVBVQBVUAVUAX8QAF3wWDNDPaDi0GHoAq4KMACciwep5nBelmoAqqAKqAKqAKqgCqwFwUUBuvloQqoAqqAKqAKqAK+pIA7YfCqVatQWVkJFhjT5l0FGNVBQM+HLzVf7bcvadzfvhIGEwQTCLuraWawu5TU46gCqoAqoAqoAqqAbRRQGGybqdCOqAKqgCqgCqgCqkA/FHAXDOap1qxZg+3btysM7ofuntzEymzu6urCkCFDPHkqtx6b4Jr95c0EFiT0NZDtVjG8fDBqzzkYOXIk8vLy3NYbhcFuk1IPpAqoAqqAKqAKqAJ2UUBhsF1mQvuhCqgCqoAqoAqoAv1RwJ0wuLCwEEVFRQqD+yO8h7YJDQ1FRUUFbr75Zpx55pk466yz0NLSgoiICISHh5tMZ0K+vbWoqCiEhYWhra0Nra2tuwFlQkL+LDo62vyM27gCZ/7c2p/nIpDmuSMjI7+1Pbd1/Rn7+ec//9kAyMsuu8xsr807ClhgfuzYscjIyHBbJxQGu01KPZAqoAqoAqqAKqAK2EUBhcF2mQnthyqgCqgCqoAqoAr0RwF3wuDi4mKsX79eYXB/hPfQNjExMXjuuefw7LPP4oEHHsD48ePBQmCLFi0yc0NAHBcXZyBt70aoy8dnn32GtWvXYtasWZgxYwYcDsfOTQmbN23ahI8++sj8fOrUqWhvbzc/t1y9CxYsAG8MEESnpKSA19jChQtx/PHHY9y4cQYgsxEq000+d+5cHHfccZg8eTIefvhhvP3223j00UcxdOjQ3c7tIcn0sH0oQBhMh/akSZOQmJjoNo0UBrtNSj2QKqAKqAKqgCqgCthFAQsGz5492y5d0n6oAqqAKqAKqAKqgCqwRwUI6pKSkjB69OgDVomO1JUrVyIkJOSAj6UHGLgChHcEt9dffz1SU1Nx9913G1DL+bjvvvvw2muv4aWXXkJubu5OgOt6FsJZZj5fffXVJu7jkEMOwV133QXGTljwmI7g9957D7feeiuuvPJKXHHFFWhq+n/2zgLMqqoLw4tukJTu7hADVMTEwvgFxURRAQMUC5AGFUUQxUYRFUFFLMQAFWwlpBsEpBuG7v/99p0z3LnMDAMTjLDX88zP78w95+yz9j5x3/3tb213uxEMltK3d+/eNmbMGPv444+tbNmyDkTfd999Dhy/8MILMeNDbW3Tpo2tWbPGBg8e7BTBgsh33nmna0Pz5s0dOPZ2Ecc+FpK6hdTjGg916tRxKvDkihgYfGabCYf6ta1p59dMPtKcXI30+/EZ8BnwGfAZ8BnwGfAZOJYMLF++3JYtW2bnnnvusWzmP+szkKgM+C9DiUqT/5DPgM+Az4DPwDFkIFAGCwYHXrPHsHmsj27dutWmTp16vJv77ZKYAVkxTJo0yR555BHr2LGjXX755Q4OS8376quv2ldffWVvvvmmFS9ePE4YLHsHKX4Fjhs2bGhjx461gQMHWq1atWLUvPrMjz/+aJ07d7YHHnjAbrvtNtuxY4druWCwrCj69+9v48aNs7fffttZDOj4b731lgO+2k6KYcUHH3xgL774oj3++OPWrFkzdwzB68cee8ypUvv16+f2eTRbiySmzW8eRwaUc42n+vXrJ+vkTgwMPv+BHw+1uSSr1auYy3bvTdi3xPeQz4DPgM9AWs6AHrRagvNfMulPy/n0bfMZ+K9lQF+gNm7caJs3b3ZVd4NqyP+18/DtTZsZEAjWl6T/WjGYtJlN3yqfAZ8BnwGfgQDerVy50ikAixUrZmeeeaaDeccbek5Nnz7dwcGkguXjbcOpul2gypXyV/YQsoqQ0lZwNTEwOLB4kOJXIcXv/fffb02bNnUq3UChezwwWPvTRMGDDz7o/h0yZIiDvS1btrQiRYq49gZF46QsHjRokH366afuc/GpmE/Vfk6t89b7piw+NBGQnBEDgxs/+MOhVo0zWtXSOaD9yXkIvy+fAZ8Bn4HUy4C+pGv5hF6evHIr9fLuj+QzkJYyoJfotWvXup/q1av7iaG01Dn/8bbouaIv1XrOaKmnf878xzvUN99nwGfAZyCNZEDPFil55SFbqVIly5UrV5LeX6QmnDlzprMa8FYRqdvJAXzv1auXzZ4929544w3Lnz+/7d+/P1EwWBMCS5YscbYNAsG33nqrtW/f3q14e/31190Y0b6OBwZLMKV3mG+++ca6d+9uLVq0cJD666+/jlEeB8Xi5Hn8+eefO4sLWVRIoRx4DKduRk/towkGS9wim4/kjMM2Ea0nHOr/YB07t1ru5Ny/35fPgM+Az4DPgM+Az4DPQKpnYNWqVa6KdoMGDVL92P6APgM+Az4DPgM+Az4DPgPHmgH5uapAVIUKFY510zg/v2DBAlMNBQ+DkyWdid6JlLUCrFLz5smTx55++mmn+BagT4wyWBB22LBh9t577zllrgqH6f/L8qFnz57OckKK7+OFwYLVaqMAr6Cw4sYbb3TAWSA4mOiWNYGsS2RzIU9iQenAhiLRyfAfTHIGBIM1BgoVKpTkfYXvwBeQS9Z0+p35DPgM+Az4DPgM+AykhQwEBeTkGewtY9JCj/g2+Az4DPgM+Az4DPgMJJSBwDNYyuDkCBUDmzdvnoN7/l0oOTKauH0I+G7atMnuuOMOV/hNMFWhfjgaDA4Kz8mrVzBWtg2Ct1IFyxP4ggsusC5dujjYLBuHY/UMljJYIeD83XffuX1pskA+xioqpwJ0wVjR/qVsVhG866+/3v3rYXDixkByfUpjRv1Tt27dZC0ep/Z5GJxcveT34zPgM+Az4DPgM+AzkGYy4GFwmukK3xCfAZ8BnwGfAZ8Bn4FEZCC5YbCW9E+ZMsUVLvO+wYnogGT6iICvVqjdeeed1qhRI3viiScSDYMFgNVnKgh311132dVXXx1TYK537962bt06B25VDE6QUEXmBHQFam+55ZYjCsi98MILDvoGBeQEg7Wd1KYqFvfPP/847+AAMgsE628K2S5qlZ3aIjWylMMeBifTIEnkbtQXshiRMlgTBckZHgYnZzb9vnwGfAZ8BnwGfAZ8BtJEBjwMThPd4BvhM+Az4DPgM+Az4DOQyAwkNwzWYadNm+aK6iY3SErkKZ2SHxMMVs5VlE1Fv+TNGxQzTkgZLBArAKtibYMHD3Y2EPpv2Uto+6ioKAdqBZevu+46l9s//vjDHn74YWfjoJ9t27a53wf7khWEgPHQoUNdgbjAa/iDDz6wF1980fr06WOLFy+2d955x5566im7+OKLbefOnW4fgTJYEFjH88rg1B/O6q/SpUu7AoTJHR4GJ3dG/f58BnwGfAZ8BnwGfAZOeAY8DD7hXeAb4DPgM+Az4DPgM+AzcAwZSAkYLGXnokWLvG/wMfRDUj8q5a2AqpS9p59+uivAFkDdcBgs4Fu8ePEY5a+AvTx7VTSuQIEC1qpVKweC9aN9SpU7YMAAK1mypD3//PMO8K9cudJ5+cqO4rnnnnOwV+pfHU/K8AcffNA2b97slMGCy9qP7EMEjsuVK+eKxm3YsMFat27tLCxU7E4WEtpHuGew2iSbCq8MTuroSPz2gb2LimFrPCR3eBic3Bn1+/MZ8BnwGfAZ8BnwGTjhGfAw+IR3gW+Az4DPgM+Az4DPgM/AMWQgJWCwLACkDhZQ9L7Bx9AZSfioIK0UvPIKXr58uQOsKgwoUBsOg6XGLVGiRAwMlhJXlg6dO3e2Dh06OBgs+BpAQW3btWtXGzdunL3yyivOOkDewb169XK/a9u2rbVo0cKBYHn/vv766zZy5Eh75JFH7IYbbnCfVdtU0G78+PEOBEu5LNXxJ5984mBymzZtnL2FoHSOHDnsiy++cDBb26gOhwCzj9TJgMZQrly5nF9wShSB9DA4dfrRH8VnwGfAZ8BnwGfAZyAVM+BhcCom2x/KZ8BnwGfAZ8BnwGcgyRlICRgsCDxz5kxbv359igClJJ/0SbgDQffMmTM7uwcpcvWvigIKxgroDho0yD788EMrWLCg+5z6SCF/4dWrV9svv/xiw4YNc/YA8nsOQnBW0PfJJ590cFeev9qnLCn69+/vLCNOO+00B4P1e6mTmzZt6qCyjiMQLMuIbt26ud/La1ifEQwWeJQNhMaKitbVr1/f/f7ll1+2UaNGufOQIln79ZE6GdDkQdmyZd1PSoSHwSmRVb9PnwGfAZ8BnwGfAZ+BE5oBD4NPaPr9wX0GfAZ8BnwGfAZ8Bo4xAykBg9UEWQnMnz/fF5E7xv5IysdlsSCoK3/fxx57zHnuSm0rIDtx4kT3I5WtVL9ByLZBUFa/a9asmfs3/O/aVp7AI0aMcIBQ/r4CyQLMgrS//vqrTZo0yf1OitKLLrrIqlWr5iwfAmW4YPKCBQvs2muvtVKlSsXAXQHkWbNm2dixY+2cc85xP2qfgLNUxipaFxSeS0pe/LaJy4D6Xf1du3Zty507d+I2OsZPeRh8jAnzH/cZ8BnwGfAZ8BnwGUj7GfAwOO33kW+hz4DPgM+Az4DPgM/A4QykFAwWKJwyZYqDkVJ7+kj5DAjQbtmyxXn2CtyqUJtUvoJ8soPQT2QI2kpVrJ+gEFzkZ9R/Ar3qU/VnEPq99ikFsELwV8fT58KBsiC1wK/sJ/S3wDokaJf+rv3qv1esWOF8j2+//Xb3E7Q/5bPnjyBVcKFChUx+wSl1zXoY7MeZz4DPgM+Az4DPgM/ASZcBD4NPui71J+Qz4DPgM+Az4DNwUmcgpWCwkqYiciomlxLeoyd1pyTh5FSITTYL8u2VslZWEf8Vz10BY9lbyEtY3sOyiAi3rEhCWvymR8lAoAiXqlsFCFMqPAxOqcz6/foM+Az4DPgM+Az4DJywDMhzTcvgGjZs6L/4nLBe8Af2GfAZ8BnwGfAZ8BlIbAb++usvy5Mnj1WuXDmxmyT6c1rqr0JyUoOmlNIw0Y05RT4ola7ECfL4bd68eYxVRLhSNy2mQuNDytSePXuarCtat259hKVFWmz3ydImqbplDVGnTh1nFZFS4WFwSmXW79dnwGfAZ8BnwGfAZ+CEZWDt2rU2d+5cB4O1VM+Hz4DPgM+Az4DPgM+Az0BazoBgrUBczZo1U6SZei+Sf7BXB6dIeuPcqWCewKoAX0qCveQ+IwHrwI840rs4uY/l9xc7AxovVatWtaJFi6ZoajwMTtH0+p37DPgM+Az4DPgM+AyciAx4GHwisu6P6TPgM+Az4DPgM+AzcLwZSGkYHBUV5dTBgk1eHXy8vXTs2wkCC6ymdUVw5JlpjHgQfOz9nZQtVEBQntAqHBf4Pydlfwlt62FwSmXW79dnwGfAZ8BnwGfAZ+CEZcDD4BOWen9gnwGfAZ8BnwGfAZ+B48hASsNgNUkWWrIu8Org4+ggv4nPQApmIADvVapUsSJFiqTgkUK79jA4xVPsD+Az4DOgDHz38yybPmeZZc2U0S5rXMsqlS3sE+Mz4DPgM5BiGfAwOMVS63fsM+Az4DPgM+Az4DOQAhlIDRi8c+dOpw5WITOvDk6BTvS79Bk4zgxIsZ8/f36rVatWqlybHgYfZ0cldbMDBw7an1MX2959++2cuuUta5bE+xlu3bbLfvt7kRUpkMfqVCuZ1Kb857ffHLXTvp0w0/bs3Wcli+a3hmeUtyyZE5/P/3wC/gMnsGrtFqt7VXdbu3SdGWP+lUFt7b7bLvwPtPzUbuKS5evtxz/mcX/KaBVLF7b6tcqkmYQsXrbOZi5YaTmzZ7Eza5ax3LmypZm2+YakjQx4GJw2+sG3wmfAZ8BnwGfAZ8BnIHEZSA0YrJYsXbrUFi1a5NXBiesW/ymfgRTPQGAhIr9wAeHUiDQBgwVGt27fxfmms3x5sifqvAVRt27fbdkyZ7ScObImapukfGjP3v02c95yO8hOalUuAWzMmJTd2bIVG61e0562e89e++XjTkDdUone3yffTLabbn3ezr6wpn337iOWAxiS1mLT1p34yxykR9PFatoh/ksDPRd9ltQcBju+98l3bfCrY8x27bHrWl5iI15q7WFwGhsQbwyfYG0ee9uB4PwA+wkfdbTqlYofcyt37d5rGzZvt4PcM4LIzvgvmC/XMe/rZNlgysyl9vK739vq9VutSaMa1uaWxsc0uRRfHjTp1KTlAPtz7BRjatJ69bnduj7YNE2kbeu2nXbDfa/a9z9MtaxZM9tTnW+0Dnc3SRNtS0uNWAQwHzhkrC38Z7WdVbeCPXTXxTxjc6alJqZoWzwMTtH0+p37DPgM+Az4DPgM+AwkcwZSCwZLgTh9+nTbsmXLf6qoWTKn2+/OZyDNZEDXZLFixaxy5cqWLl1shpZSjUwTMFiQtSWgaM/OPTYI4ND4nCpHPd/HnvnYRn32uzW7voE927H5UT+f1A+MGP2X3dzmZbOMGWzk6w/YDZefkaRdzv9njVW5uLMd2n/AfvusqzWoVz7R+3tn5C92183PWfWLagGSn7TTcqcdRdz+/Qet24BP7cvvpthBBnHkQBYM3gfQu+Li2vZcp+ZJhrajf5hmN7QaaHsBhFXOqGCfDW7v7QcSPZJS54MHDx6ya+59yb76/HcOmM6acs1+9vqD8MXE3+RWrNlkwz//08ZiNTFxxhKWNe1lV2zPxELJYgXsPK6f6644w66+qHaq3TxTJ3tHP8rN7d+wEYO/NWOCKt1pOe2nkZ3svPoVj77hUT7RfeDn1qv3CKPagV3X/Hwb0q8V95rETdYl+eBH2cH6jVHW6KZnbe7URe6Tj3a43voBhH3EzkC3AZ9Z767vubFh2LMMG9zObrnmnFMmTRCEpnQAACAASURBVB4GnzJd7U/UZ8BnwGfAZ8Bn4KTIQGrBYCVr06ZNNmPGDCfUSi34dFJ0kj8Jn4FkzoCKC2bLls0VjdO/qRVpAgavXrfF6lzVw9YCeVo+cLW98/zdCZ7/GhRwUtWuwmbhqf73WOf7r0rxfA3/4g+75e4XDXppw1+9z1o0PTtJx1y4ZK3VaNIVoeR+++2TJ+3sOuUSvb/3Pv3N7kAZXAdl8PgRHS1PGloevfjfdXbmNb1sk+wAsmU2k4JTP+HcD+hf6azK9vPIzlYo//ErOles2WyX39HfZmERkb9ycfvi7YewiKiQ6Dz6D6ZOBuYsXGWNb3zG1q3axGRKentrwD3WCriY2Phs7N/WkcmfBShgTQBZEBiFsftXkEv/7tln6RhvrW690F7o2iJVVgsktv3H+zk9FN7/7A/7Y8oi1P+Z7c5m56OmLnbE7q648wX75oMfzXLy4MBuZsIX3azRmZXc56SiHjziJ1vCdVmqRAGnGs4PMD5a/Dp5oV12Sz/byXb1LqljXw152AoXyH20zVLt7xs2bbNLbnvepk1Z6Pq/U4fr7OnHbki14/9XDvRwr+E2sOcHZupzJurefedhu53JmFMlPAw+VXran6fPgM+Az4DPgM/AyZGB1ITBytjChQtt2bJl3i7i5Bg+/iz+oxk4cOCAqWhc0aJFU/UM0gQM1hnf0+kde+vlr6wsCr8/P+3Ksu/4gcXwL/+yW1u/ZDn5gvvX6O5WpXzKJ20blhTvo0QukDenUx9mE+hMQpysMHgWHp6X3NrP1qzY4EBdFuC5QJbUoUHs3bHbLrmwlg1/sbVlz3b8Fhdvf/Sz3f/ke1a2eH7r1bGZ3dAkaWrtJHSn3zSBDAx69wdr1+FNM5bzFyqW36Z91dOKFMqTqJxJ+X3Lfa/Yto3bzBhHtgebCfZRuVwR57e9AIX9VvyIHRTWENu52+5ufYW92vs2hJAZEnWMtPqhLXhhn319H5s/aYFr4pNA7j6P/u+I5n75/VR74Y1vbBufP/+86tatfVM7LVdIwfsL2za6sa8dQklreXLY6KEd7CquvaPF/d3et7ff+8HqMbnyGqs1amKNk5bCw+DE9cZvTCT0fvFzW8fEWc1aZa0PCuriRfImbuOT4FMeBp8EnehPwWfAZ8BnwGfAZ+AUykBqw+C9e/e6YnLbtm3zdhGn0Djzp5p2MiB7iCJFijgYnNoFHdMMDP6O5d9Nmj9j6TNlsI/fbG//u7xenD0k3nPPE+/Y2/1H2VX4w2q5eUbUhv+1OFlh8JxFq+xiFIWrKTxlu/fZna0utYf4CYfB+1AKS2VYoki+JHXbPiw2VOAq72k5rGDe41cYJ6kRfuMEM7CfProYFftPE2agTDxgt91xkb2Hmj8xsZQJhUtuec4Wzf0XkIwv+L591ur2i639XZdYKYCw+n85auMvxk21Pi9+YfulFibSMb4+RiWeVCuXxLQxJT+jJVu1ruhuM2WFcOCQ9QIGd213bJ69f89eZg0Aynu27rAM+HSPff8xu7DB0W14ovBwX7Fmi5UvVcgyc09Oa+Fh8LH1iBy2/3tPyWM7x7g+7WFw0nPo9+Az4DPgM+Az4DPgM5B6GUhtGKwz27x5s82cOdMEpVIbRqVeZv2RfAbSXgakCM6VK5fVqlULEeXxiySP98zSDAyWCu4CPCCnowRs8/j/7NVet8XpXbMKFeCZ1/a2lfgMv/xSG7v/tguPOPd//l1v8xavtuWrN1munFntdMBjvepl4vTW3Y5lwe9/LwIm5nRF3HZQhGzMjzNs6+ZtVhU13Nl1y1kGiiepgJw+lzFDeju7djnLFAcg0fG0JH7Zyg2WXSrIAnmsdtUSWCEcubw6HAb/9Xk3O6NGaQc2J01fYircVKxwXmd5EJcFRGJtIlQ8aNHStbRno/P6rFWlhFNUpmTEgsEApa49brVeLOFOKAT9xv85zzJlyGBXNK5h+VB8fzxmkk1Rv6Bia3n9uVYgQik+e+FKm794jckyZN2GrVYCOCj1Yv2aZeI9lJSkE/6cbwuWrLGV5KRsmcIAw3qWF8Xk1Dn/2uRp/1iR008DllVFsRxSfu/GfmACbVvOmMpfMI9dcl41V/wuPCZO/8emY2GQLUc2O/+silaSAmlxhT6nfl9Mv+zdu88q0hdnotaLq0+keP0ZVaeOdfkFNSw3FgAL2Hbcr7No+yYrWbKg1ala0s6qXTbB3KrvddyVjM2VqzdbGeDeeWdWtBrxFG9bh4L0j78X20qUhEs4Z6kIK5QtbJeiONXYP9YQjDwHGLmXsZCOmZyRQNr/JdJvu+9rY6wTxQFNPrX0wz13XGxvPtMyZAsREf3f+tYe7zncDspGAhX/ldeeY6NeeyCmSKHOa/wf8yyK67pChWJ2PjYK4Z7F6ufxf8y1FZxzIc658dlVLHeE/YruFX8CZhdjgaIxm458lDo9rxXg/nIl/t1ZM2eK1SpYLrlcZLPnLrdSpQq6HCp+w9rgt7/mm/ZXkVUN6sMKpU+P2VYQeBrjUf3d8dmRtpSxIG/kFjeca3fws3ffAatQppBVLhu6lnUN/DJpoe0mx+XZ3zncs3YxETN55hJ3z+rW/1Pbu2OPZeCeJNXwWdy/9gPMz+RaKRiHTcvvqElXrt1s/3KOykvJ4gWtAfssx9hJbOiamcfEkMZfFrxqK5Uv4nyMi4dNAAno/kjOt/JvOdota4sMYWNsD9fIhD/m27/L1lpB7ocXnF05xrM4EgZ3f6KZ9XjoWvt54nz7hWNv2babe0I+rsfKVpv7XmToHv0j40Hq8cvOr+4KEC6m78f9MssWk3fZ15zJKpXAbkPb63467pfZtmr1RiuOT3U97tm6bycU6pel3NcXcs9Jz7jVtaT7euniBY7YbAbPtL+49gpw7KsvruP6/C1WP/zDs6wy97ZbGNPhRTeVuwWLVtvSVRsZe8pxUTufHOvZEYSeqz9PXECOo6wY/ahjx1W4U+NZx19KDlbwjNX+KrO/ixtW5Tl25PNLkwXf/zrHNnI9NahXwapVLOaend/9NMumMe5y8tytXKE4/v+Vj7hfJnYMJcfnPAxOjiz6fZxyGYiayHN0OvYy57Ii5+iTh4cfXnj5b/qOiV8sofJdiU/5kfe5Uy6X/oRDGaCgtG2fbLZ3rVkG3ulyncW/R7es8unzGTgVM3AiYLDyvHz5cluwYIGDwd4/+FQcef6cUzsDsoTMmDGj1ahRw/LmPTErN9MMDFbyH+nzoQ3o+7GVxj/3T4qqCeJGxqcUJvtfi2etEF9Uf8drtxxQLIi5i1fZ0y+NtrE/zbR1fKnl2ykvGwCsfLmtTq0y1gMo2RSLh/CYhE9xQ/yKGzeuaR8MvNdadxxqn76P/+au7VaqYS37lWMU58v1bOwP6l/dw3Ky/PpXvG4rljkMb/7ly/gzL4+20WOn2krAhQFzHbBCsVoNwPw4nsa3XxfbpzGAwQI/Ez56wkHgp1E3rgUcCXwZQPFcoOTLvW51EDc8jgaD9UW9F/t6/8OfbR1+zAYQkFfr6WWKWNu7L7VOba60zFpWn4gYM366Df5gvDWiLQ/cdlGcEDx8N7FgMHYQT1DUqS+gJqHoSVt7PDnU+TEPoTjf5q077ZHu74fyCLT64ovu1pSCcwoB3YFvf2cvvfWdrVQf6zOKLBktH7Cj3d2X2RNtr7SseKeGx5r1W+xhYOGorybZvqgdFMWC1AGCzmlU3fo88j97ngJc37z/g+WuUtJ+/rhTTM5n0B8Nmz1t2+l/AxSPee8RgPXhZfbyZG2Cb/GUbyY5z9ann7rDOt0X28N605Yd1uelL2woYGczkNXIi/O+zZrFSlQsap3bXWP3tmjkYFEQ7XoMs0HPjDTLn9M+H/qIa+5D/O5fjQ8Fn80LtHyIc+1y/9VHFGM7yLiSrYmOu2g+bd8VXXCN7YpwzbRrfbl1ZNvw+JKJGIHD6VwTtlk54uWdcZOe6+d6irM9gxVH+VKHx30iho91ZX99nv+EL4eHrBLX4IThT1jhRFhESPV71jW9bao8YWnDadwL/sZeokwcEE3t2ElBuXpX97R5s5a6fs3FtTfz2z5OQayQpcjdD7zGeW2zUhSo/OnDjjF/098FQC+5DY9cJhnSlyxk3737qF18blW3rVTtw7/80wYyRmYyDvbqmlJueFkSsFO/61p9oXsL4ODhyYht9PPFWKZM/OJPKwqA/37YYzbq28nWj3tUFLDV3SNoa2l8gAd0v9muuzS0GiIKmN3k9uftj7/mOQ9gZ3/hujyd6+cDqHxvueVCG8b9SvHS0HHW/tG3zLhuql5Q0907NbF0IUUmN27AHiJs5YS2134OcN0Mxqbl7psaxXTjGiZVelBwbATjJkrWG8BqN06zZ7EylUta9w7X2h3XN0yw2/9FqS2f2m8YS7sAwS4/LkdZrQoQevSQh7hnh6Cyu4+1pSgnFiDF6leyn7kPlo3+m/4+kckZ+QJHzUMZzrX9NRYXlzeq4baNBYOBzW1YJSKAORhrix3qH9336aPTyxa1l7AMaX5l/Vjt7jXoS+veaaizFxnyRjsrUTSv3cuKkyVAeJdvts3BmOv40HXW6f4r7d1PfrPeL3xmS+etCJ0PaSkAEO6KbUe7lhcfkRNNpmjsj2TcbF+3letPuaRN5LIcz4Rej1xnN4f5zus50KLd6/bRa19bprKn2xgmTUZ9O8XeeOPr0LXLhOLCn5+z8kwaCNwqx9+On2G7gxyrBey7OrBXOS5N2xSf47d9XSu87gHY+RmbPwx/PNbzRPfTV8nZy0PG2mJZ++i6zxB9H2JyoyaTAH3wYr46wlrkx9/n2kWo9o1tWgLhO7a9wt1fv+H5rBUhLkdMplzGdq9xTyxT4vBzOsEBlMx/9DA4mRN6Ku5uH/exg1y/mVjJlD72RHCc6RD02scEnrT4gqHpEveudfyp5VqLojjrTlaQnIYXf9b4J8QTdwz2N+Mys1XjzMo/yM9LidtMn9rNu8Nk3tV289ypPYqb5PWJ3/ZEfVJw8tCB0NHTo8jJFPdk/olq3klz3L1cE1MYG3vIdzryXO0jxsc1qXt6B3n33s/7we5lfLfYzrF51mWhDoOuU13fsYqbpG7T/NF8BsIzcKJgsN5F582bh+hopfcP9kPSZyCFM6DrTTC4YsWKVqLEibNjTFMwWF8wBdb2AS9HvfuIXd/kSKuIWx9+0z4AylxHoahPAYdBCB5de+9L9jVfbKsADM5GrVQONd7a9VH2HUvUFwCVClcsbmOBUTXCijBJpXfu5d2tUs3STmn3xYcTrN75Nai3k9V2s89hA9ug4spvk2cstfqXdbEsebLbRJS8NSlYphA3aPX42/YOX/zLAJkaoMzSfgQAx/8+26ZxTrmAyaPfe9QanRUq6qQQDK59ZTc7QFGfM4Fkv/DFvhIqswZ8md8E7BmLbcYuvmhXZJsvB7e3SijKgkgIBsvbuNmDr9l3H/1kZYAvTclh0UKn2T/Aofc++sV2AaHaPnwdyutbjzrEBQquvGsgEOtHy4zya/bYPkeFgbGVwbutC5Cr9yMJfyHo2HekPTvwM0ufPatTmC1EzbxbHqeCJwC1YR88Zrdcc46rdNoKYPPOO2NDbUfpKCWkIOoCIB6k2BVJatf+Gnux280x56fzuAogMm70n2aodx3Io28dsODfQuWKAlsP2QYpqAG+44Y9GgP1BKQaMfmwmz5Bumwfvnyf3Xg1ioboWEE+L8EWY54AKu3t8tj/Yp2vgGDTe160CYAd/T09KtdKKIJ3AniWMXnhiusBBF9C8fogytcg7umIhzaAJj1ApW710jYXleUOWW8AzB3ckwpVkwbAuvdfvd9uRTUYHgPfGWcPd3kvdJ7KY3C+ApC0qRCK9UU/PRej2hvy8S/WhmPu03nSnsKoQKWWlIp6jwARFg31UFAKkuYHtCYmpBRsTO4moSDUO3bbNvLyvT0xm7rr44ymPSxqEy/s9F+zZufZR6+0ZTdHqoKDHbYHkL306leh3PCxMUD0K5jkUbxEPtp3HuomAQoD1MYDxcIV2d+hCG1Kgci9zk4hm33+Zju7CrWvYsWaTXYWqxFWTf0n5FvMhNBprCTQaoFdwGVmSACxO6zhZXVtDCAuT7Rf72Z+dxFjYyoqYN0DqtDvEyfND0FWAKbGE29bbtKqEBD0x486WjVUy1u37aQIY29bgMLVNCHmYC4nBPB2P0xAXHHnJRzrYde+p1/5yp586kM3lspw/Uz6srtT5Na7oltoIoi2urTpZqWJCI0F7k8D325v7e+81O1jPUD2ylYDbRL3HcHAjKjzdc/RKoUVUiazbxXoe+eFe+2O/8UNhKUivhHg/uXHP7trMydKeilglaeFmkwhV+N/fMYuQK2reI2id/c99razwCgILPyRPqlO+4P48fc57rpVjtOhkB/16gN2HTlWHIbBABDalS1rJtslX2lU0y6vgsEC6eQ6F0rbz8nVhdyfg+j03CfWF/BtbFeH6+tf8rWRa0z/rfHvrjNynY3cXUmhzi/GTYPvoHbT77V/Taax74xcn2OB/I3D9r2Ke8IVdw606X/OdddeZq6jigDezVt22sqloVxmZAJh2EttuZec6Zqke9t1rQfZF4D4bPnzoPw+3Wagqid5Lj/K54wfnnZj9rp7B9mYT351560ca4JEuV+oeyATAr9O6GsNef4pPqDw6a3t33BAOTfPge+YzAqKlapfWj0xxD4YPuEwtGd1hhtvQR7Zb9ac2e3dQW2s+VWhtiq+5nl1Dc/b/YzdcjxXM7Ld/Ml4Wyt3+nGTjQw6xvJ1TDh8wj0qXIkfs6MU/j8eBqdwgk/63XPtTeceuRHYWvwWs4p43x8tNn5hNov3jywAprq8c2RO2dVYDm5Nqsi9nveDEs3NqgLZkhQ6Z1bcree+ULI15/x64ve2i+fb37yL7GWys/pws4ItEr/tifjkqlfM/uE5eYjnop6PmZm0qsTEat4jJ/hORPNOqmPuYaL1z9IhIYZ8i6q9Y1a4ZeqcoiZ01lFIdcPokDr5AO+0rhEKnlVZ+H6Vi3FbkO8q+QHU6ZNWEyZ1Tsof5WTOwImCwcrpPr7vzZo1yzZu3OiB8Mk8yPy5nfAMyJKlZMmSDgafyEhTMFjLn7Wk/O+fZlgLIIUKjIXHWlRuZ1zTy1ag3vrg3Q6xlFWCwYNQyGXlS3OzK+o7kBWE4KKA3TKWy3enGJKWEwehZdwNrn/K0gEID/Hlvg3A6inUXjlyZLF1gOTTC+aGLWW0v2ctc3AlJzDvj0+7xEALvT++OXyCbQeytEDpVRSYGISWpl96e3+b/j3WF0BCFWKKaROwqx6waxvHEMRs0/Yq64lyWcuTFZ98M9laPfKWRQGEOzxxg/V/8qaYbROCwU+/MtqefPRtO+fSujaCL+CBMlIby1v1xnteMnmTjAZgNIlW2cU3AKWIvIHiXZ8BJQuxpHziF91i7S+u7WLBYEBCi1sb20N3Xergp0LQQ6rk2ihwc6BkUzzZb5Q9jerOAQT5vgIpigA9tKx8Lko8Kfu0RFyTBRejRlM/ZQVIDsBD9XKUkFI6fvzVROvc7xPbD7wSwPkW6CErAMWwz/+w2+5/NaR4AxbXBL6rrzYC1aT4XIW1h8n6AUiTX8Dk/UewFSnttp0M5G2MwnI7S9kFl0a+cp/dwPgKYhUqxMvo41mMI0GQ7o/fEGt8vcHYaPMQMAYoVLhEAXsFGHomtgC7Uc8NJK+vCGwDnUpi2yDlaGAX0AZ7hDfe5m+MZ6cqJG+NULVfCdz8dfJC+9LBZc4H2HdZ07OYGHnQWZMoBHAvos0O4gHFypDLh1FMS5Gp83mNCZNMnMt8wFw2tlkHRLugRV+by351vLuwXnnk7iYh+wyA1P1A5aX/rHa56w3c7/LA1fENmVi///63OXYlfsF7AVoZ6etvgLOB2vZoO/iaCZxrGav7BD/p786dmrvrMqFQPh+W2jNaTTuk/912Z/Pz3CavcM4P6G/cJ4qTjx+YYKiITUgQaus1QPud9HPm3DnsszcejAHJsky4sMVzzpO4JVBaNhsCvppkeOvDn2zI8J/soDy2gHOj32ofoxzXEn0pWycDgx1klIqd7Vpcc7abTNKYnTptcWjcR+2y7oxn3ZsOcC+Sh/oUJiJeHfGTrWHlgb5Aqejilfwc5Lqqh2IzGN/Pvv61dewzwgG8CliH/Djiccurc0AV+gdWI28C+veTx/Qc5y7aX0PF4DRBclk9lLghxeZzFKB7QrCce12pcoXt1T53OIubbdhL9H11jA0dMcFNPlSuU9bGMiFQouiRft9/cS7nN+9re7dst3zYQbz57J3YS5R3thayvPgM9fyDQOyg4Oeb7LO1YDB/LwKg/54+qRpWDPQnYPjVAPptKJYzkjcBxWsuwT6BiIHBuu6irxH12z03ne/Us8rft6iTHRRmguza6xvYZwD+ILowefcUPy73UrLSf+djzSAF7A/cZ777YbodEhTVZI3gPZfaudxrmvKZb36eaeMnzAwBfVYZ3Hz7RawqOfys0qqM7j344slqhfKVSpDL290kl1Zs9H7pSxs+8heXy1pA8a+HPuwm63Rf1L32U2CwOx9N9ACBq3KvqlqhqJvM+5YJ0hXYvcgmaT8wvwCq98HP3eVsRgR2lePPUebqflsxevLww9F/2c3A4EM8n9Qn3/DclDWN4gPui7e2BYYoRxy/Ced2H9e+LHJ0Peh62q3JA+7dtRjz47g/Bc/Vb1l9o8nXPe7exM44tyJA4duZKNhPf77NOW7BvkSRlWemVgScxdhJ7fAwOLUzfhIebxGigyVcJzm5V9b9m+s6JASIN+YCjZcDQgthsVCLVWbpYq9SSvYM7ecdcgoTl9uAbSVaAjO5pyYppAy+BHj2g1mp+8wqcO6JjV1MCE1lFdwenlnVmaAseGNit0z9zwkITqOPNvOc0NyV7mMSCBdHKFGZlWmnauxgQnhZH57LvPPmYnVUya7k58hVmsecnj2sapvIJOUBnhkOBpPj048uSjnm40RusPU3s8UdmADH+kShiXEdP3rFlfvvYLJc/1Zm8qNo7O+eSW6D34HPwDFm4ETCYDV1165dNmPGDNu+fbsvKHeMfec/7jOQmAwIBBcqVAgHgWon/BpLUzBYyeuD3UJXoE0pvuD+CXQtjPIpiBGAu5sBREVRTU3COiAcvB4t8XejenwbD9KbUF+OwGs4iAAGS8F0OYrPT1AbB1AtfJ/xweCjHbdr/8+sT68P7CL2/R1f5gNPTCkf61zV3XbwhbnNvZfHAsXBPjtgm/HC0x9ZlYZVUM2xvD46F/HBYIECWRqsBm5+hsrwSuBFZNyCsno4sKI1cO11lu8eLWSjMRqIXA8YLKuGo3kIxYLBQDmpweQ1G1NATiusAQh9ut9ij2NVoIgFg4FWtQFI7w641wGzPUCrzEBWHfcGwMUogRTiLorSvf3sXbGaf8WdA+wb4Ide8h5G/Tygy00OrF1+xwAb9zVqAOBMYZZPCxQH1htT8Pq9jZzMjbZfSE4YLGVsw/89ZdMnA6wwzH3+qZZAVpZfRsd+oHyNS7tgbYACENg3eFBblu2zzJOIgcHkUBMV9wHR+mG5IXi7B1AkxfYPP/IlhnOtXL2UA4BFCoYmIroP/Nx6oZLVsvGs2bLYSMDmVWHLvOcDi+fjNXo1YE3vviFgjeIJJlQJmDj1695OaRnEi6hqHxK0ox9r4aM6ZXSPWN6u8Y2hx5752J5/nqWiALfqAKi/PusCaEqcMbrGeMsOb2EzJ5+5XfY80EuAOqF479PfQ7YDajsg7UUmEdqRN0VSYLDG0PQ5y52fdJGw+5H2KyhZD/uYf8mngP+LKLwD24BYMBg1aW76o3/P22L6eB7bNL75WVujpf6MhRsBtR8yBoIQ4Dvz2l42YyrAmPHRk/7vhuo9MiJh8HesQijDxINiItdvIwpzStmekQkPWS1ccm61WLvYCFg8G8DoCvVxvQ5+QfYRoXGoiAJiV7v0SVvBPUsD7mNUtppwiwxNYN3EqoQD3EsLlihkv4/qnOBKgmSDwahSVUTyde4HgR2EVmZcffdA+x3FtyZp8gFcf8PyJ1CDx8BgAV1y3wL7C0FbeatL0a0imH9LxZ0tVLiwGSsTXn/6DudnLo/mJprkE4gGFp/DpJomF3Rt6m9Skf+Lz6/ufe/hW30L8D+I9YyX6uRynfqce9poViFcdWHtCBjMNcJ98GqUuG9wzCK0XWNBXr8fMYHQov3rdog+kcL9d56R8Vmn6JjxwWDZqpzPuJgi9TntOAdLlDFDOjABhJdjdPTGSqMbzyB3Pe3ZbyMGt7OboldFxMBgJgu00qIGK2veQzWuST7FoKHfW4cu75or6Uj+dT+/HSCf2uFhcGpn/CQ8XhQwaSr3Qz2LqgxBzXhn/Ce5l4nlqayc2LYUhS62REUPv2umaGZ24O+7G9iWG3Vjkm0OThEYvAVQPwNLr4PRVmMBJMzOPayWVreUStEuS7M7X4VwYvb9oeZlQ5xSjwmQbOWT3twTAYO3soJmNhMSu7guVQdXEFirseSDnY3JSWfpgj3STlav7WbyUpMBJQDUVU7hyYCk97TfQzJk4ETDYJ3C1q1bXUG5PXuoOaJVYz58BnwGkiUDAsF58uRxPsFZsybCfixZjhr/TtIcDP4bz88GfJnehyLpfSBWuK/i3R2H2NvPjbK7Ucq++XTLo4LJ4LSlunrs6Y+tP8rRq1AujcaPMQgHg/Eazcly3+8+eJxiOHG/9BwPDNZx+735rVPcncUSe3nRSmWsCDyD9zIgZDsRVyGisYCMy5o9Y7kAUD+gyqqPSkwRHwz+lWW6513R3alMxwGEiuLNGkx+azsZwj//5jfWA9h+JR61UpNmjqMQXlLGXCwY7BR7UnZGe+QGO96yzdo+ebODL4oYGAyUyIei+yvUa+cAhMNDcOdcQPdcCiwZqm15rKqgkpweQueWzp7AbuKdJt+LmAAAIABJREFUd793SutmNze2j1HxSv17wU19bVY0ULv7nsts8DOxv8w5P9nHWBqIoi1/4XzJpgyetWAFMPhpi0I9nBW18ghAXwP8sIM+EST/H/DyJ6kMgTNdOadeQGxFDAzmBOugkJ7w4ROuiFwQ/ejHx6U+JIrh4/vLyI5AoYIOFF/T+iX7Dm9kLfduhL/xhBFPJNilbYE2r78yxkGf68mpri0VGFPo+9G3qCzv0FJz8ir7CHnxRhb0izyA7ErqNe1pCylKJZVjty4trOfDhxX5Rxtjrk8e54u3OhgY/FzfO+0xJk0SiqEsnb9TCnCnDD5kr7NN61sau02SAoMjj6nrWnBOqxGk8D7/xmdCNiGk7GnsVzrdF/JiPgyDAW5kshXesm/RpvC4gf4fhR+tQPvlWLoI1gYhiwaN+VmsaBAM7sp9r1eHIy1XImHw2PcfjSlQJhX5JfgWBzD4cyxnpC4Pj7+4Ns6neKcUvbkB3lLgqhhjEDrfK+56waZqUmP3HhvQ726nNI8MFaxrhDJ4p6xGOJ86TAC055xVDC1fHNYiyQKD5SlNbu+7t4m9QtHR8HgV7/f7Owx2kxGZAeGfvvEA5x6y/oiBwQCestwvJ+AhXSKsuN293LMH40uu8yiB7Y88pgPAru0f6DbMXnmda4bhWY9VC2NZTSBQ/BMq8AsB/AedEje/fcbkomxhgtjPmLkMK6TZTELpmn+Ne0Kb6DGqe4FTBnOfroRP/HiOGTn5oL66QLY1sv+gbfW4nyjHV7FqQEr+yIgPBssDX+N2kzzMudZf6tcqlk2N9iMv/LOa9rI1TDLqM52w+3maFS6KGBhMO7Jg7/PRa6i2WY0ShAp8yrN6naxt+BIxiEmSB1BQp3Z4GJzaGT8Jjydv0RmyTeCZWpz6B1VYhZEuni/G6/jbLGBSFlZO1OVazhaya/lvxSkCg5d0xiLimZAqWGrvPUzoigbq1afqMFSrKLyPNeQ9HN/YONq+jntbNfjYi/sebk7E9muxF5sTLRTJyrPrjBnJUwgwtWGwbCnkfR3F+5f6WKeZ9wLU7l34DsGEeObolWH7UUDv5j1iEyvxlr9Av2O1Un7Q0XoriX/Xt4D4Lc+O2Lmgdbqk9HESm+s3T/UMpAUYrJPevHmzzZ492wPhVB8B/oAnawYCECxFcPbshwU4J/J80xwM3gVckXfn9yy/bknBorf73uVAn1NcXdfbVqC4GvlOhzj9hINECvD+AbiQn+tyvuzqC/gsimgtmrPMmqLw+gKFU/hnG1BArgAgYOIXXR1QiysSA4P1mV9Ylr2cIkryGdUyci3dnc1y7wao8cYD9CJh8D5g8O+jurilvpExhf1JvbUTpd03YbYO8cHgj8dMshvveN6y4Dkpn+NIFa9g8FqWXMsbs16jmqhJBRiTd0YiFgzmeKVKF3JLvwXPFAJL6emPNtiA3EBRMkUMDOb3tbF2kMouXwTYkF2BIMp6civYF4LYsV+mlG9nMwFEO7/JGfYT6mhZhDRmif9K2RywzfM9bjlCYfoRauKbUNvZzr2Wn3GQXDYRn7FkWx6q+wDi6QBSmeSlGRF73XLwkIfr3Q9eHQOqY2AwsOpCFLxfMYEh5WEQDnQxOSIYVQT7h99GdnJFmlTQ7kJg0UwBRP52N8rYwYCY+EIwU57G47AUkJI4I20ML2Sn7aSMPaCl9MDg7AVyucmLaiwJTyi+xBrl2nsG2iEUhdmYaPmBsRYJ+BPaXoXWbrwflan6E7D2ZOfmrtBfQvEUqwq69ObLuCseSAE9PFkDL+XkgMF/MwZ/+HW2TeW6XElRsI3AU+XKeVzLSoB+7osa+QmsZhSRMPgJbGD6YiMSHrdjBfO+JjDI+6XANHm6BqHtz+P6D2BwF7aNy387IRis+9GlWFUEMFhWCeEqcR3r3VG/2V0UoDsI8EtPOzQG4h+nO61Dp2axbGuCz2oC4S4U5O9jL+BsV+RNzDVXpnRha9n8XLsPn/cCYfY9yQaD6YOu5CaYSAna8w2TLBrb+xk/6ZiEe1u2ITewLJiIgcG0sS6+7Fq1Ed42FWgbiD2GJhVqAFwF2MNXqTyO6r0fKywEScNhsFPZd8ILkWsvPefuchk+I8exZZvi7Cfw9+3S41b6NDQBFAODAf/NsTf5CH/yyNAExB2PDLYR77KEOyzH5QDWLdmmLWA5vzyioyM+GPzVj9NZafGy7WGMZQDmjnpdFhyHYa4bv1otw6qKP3+b7b6I3tjs3BjlegwMBvznoMCkvLIbAcWDWLRsnV0MFF8mxTw5eJFVKHEV2kvoek6Ov3kYnBxZ9PuwZb3wX+rONSerCHyAs8ZlecKFPv9uLCV4Lpdg0k7evZHF42SjsI1n7S4m1jTRmY0J/uxMfOc6vHrgcLb5+5afgJR4gRdgIjUDkz2bvgFuYRElP+L83DcyRxd0jWJFlPadB1ukrKWP7LA9rD6KAmbruFLCShWpQnN5Dq8AiXXcwCaiNBYZAmN7VtAWlLS7eK/ITAHQXLy75TrsIR6zbWJtInazn+2sbNrJ6gvdH3Pgl5fngmRQNSdyrB4AAMrOIoqVI2JsFVRkk4nDbfy32lOY53RVCvhGhrZbByjexX0tP77Cyp/8aDewAkr5PYB/cw6KpKkwWo7qR26/ZTx9SB6zMtlapCXjg3e6zTwvN3M/V99kxjM/H/vN3zThE9kJ4FSfq1926hwYG1K75kEZnjuOFRiHeI9az/ls416eh1osBRg7OxAhrGJFmAq6nY56Ng+KdrVjM+8ja4aGjp+JlZklgaeZGGcZeKbnxT874+HVmnE2UuByE89OjXONu+wUfc3HCi0VavujKDlCHCIwG59NxAEmOrdQvHAHY2MXit2MXHM5eLbkYjVSjiNXO8abqCUdgf3PhkCwFL+FmcipSB8n1H4BZA0ITQ5oEmgz7djN7wTqCwGJ47KIkQ3FTsazxpGU+VJRq1jeWtTF+7nWCvHeKvisMb/hc/IyNbS/3FxDBWlTlniKBmk86Pg7AdV76eeMFDbMRd/lA3DHt43uFzvImVYK6PuRxmB2cpc39SdiE3kl+o/Fk4G0AoPVvE2bNtmcOXNs717s5lSDxofPgM/AcWVANq25c+e2qlWrYkebuPpLx3WgY9wozcFgtd+pHilsczpeiVO+7GHFKL70Ff6PV9/wtJUDmk75sltMkabw8121dos9RiGlkcA9FaHLyJfiTEAAIcO9fImWn+w1+KuqOFQQThkMDM5/el6W3D4Zy0c0fN8JwWBBm87PfmLvj/zZtuNrnAGFWGYHpMRDDmC9tcsaNqzmlvLHBYO1fDko6hN+zJnzVzh1lQqbjUa1HBS0ig8GO+CFEi47SmKp0WRJIfgaHoITh1DAXoMK8XGgldSpyRmxYDAQ5tGOzaxfpxsdGHchmwjgfjgYDYfBdfCmlLfs6SqcFRbjgHBXUeBqr6Ab55AJ0JIBQKHCb0HofDVxkG7bbrsZr2ItsZ46+198W/vZRqnb2G7QU7ejUItdHMR5Z2IVIZh3NBg8CtXk9ZeHILYiIc/g1yi8d1/Hoc6rOB3qOJ2z6reFd0lG1LsqipaeQkzdUc8+ck/ICiEcBjfC4kEwOKfgT3SE4GYIOhUFBv8aDYM1aSLf1oXz9AJr1v6+q2xgt/iLuGwCaF6AKnSmlK2MWRWCSi9v5ei+0j/KqbM3AVzLf1gK97hUiOH9dQeQ8733+FIB2DofmD0WpbqWuSc2YhStKIx5A7G7mDyItAWJ3FdLgOa75NwVkKPNP4/s7HynFeEwuASTE5pwCPyZ9feEPIPVX4MAtr2f/4RrkXEkgK++cOfDH6PV/iZ/3QRg8CPtmtrzWD2Ex21cr8PoS43NyyiOJl/YIFILBvfFPqeTPIc1EUD/6x4R9zglrUyY9O/bEm/eRnF2pQB5Z4qzDQMw7wyKQLqxs98aoEj+6OW2VjxagRsOg2X98z33OBXZCyJRnsFSBtPYToD2px+LDdp//GNuTAE69dVbz7WyVjeG4Ec4DK5F0U7lPRz2tu/5gb302tfuYpVvr6w3ivMcCuJR7Hv64/97GAY/6tTPzqKF89eYSM+1revpyFzyO8ZNepTBr/S/x267rkFsmwiumWaA1xFMZgS2QuHJltWEcjwcWxR5XDvv8Ojr8zxU2MqxrCUU8cHgd1DR3wVU1moIefpqkqAJq1fCYxv3pKsp4PcT4FjHuOqqs5wntiIcBmfPm8tNsF4cZj+iCRL5uzv7FBXI5F4cXiAzsfeBpH7Ow+CkZtBv7zKwDdA3HaCym+utejxWEQJAfwNrdrIkvSrXVmHAcBAChsueCgGinSxLD+axBcWyMnlTBCVmWVSqGQ7XurCDQLEp7E/Kxro817ZOwPsUKB0qv2BWm2MU4RiHeB5NAwKvAw5W7oHyEWgdhHxxlz/Hiwpt3gFQCj+u3lEL8Twq1++wStJtF6YMLsMqOsHFxY/RDsBe9J8tO/eXkhQwlcoyXJV6NBgsKLmS1Tv/0qadQO7Aq1WvcfmBfeWejwdQxzEOdwA2l/UOnX8ZcivoldgQZJsB2BQkzAEYr4MtxApUoUv6h04nC+CtLn0uYB4eArBTAPe8hloxViqVRF28mGf25gg/2hxAz0q8U+YLrRIK5Y2DTWel0hqszvQqV3sChQmZUFwObEcU4o6rPOjfkqwQ0ngQLA6PQ3S+8rd8AP3JqqsggjxmYfwU5x5d8vHYY0kTCpO5v28DVuenloZ8oDVxITsTHbPgBQBhVtbMaRXqk/D5YL26O3sFfmoCM1VgLb7Yj9WC/HlXMt4CwbH+VT40VleQ3/2Myfhg8Dby+M+T5IV3x+ivDDGevtlR8pZh/Be5J/7jB3/Zx4qUabyjbFMRV34pEF0L6J4dD+TEhiDwJHK1i3dQRTmuhXKMkfDYC0j/m+8DUVxbisqMR8Hzddi0TUdZrvFVgXycxnvHIsbJdlY2KgJLktNYqVSJ9/hcoVoIMaHt/2E/O3gv1z6C0Han8x2hKn/PePh9xMHnpeRGEH8PADr4WqTP6324GLYfpXsmj/dzYvPnP5ekDKQlGKwTERCWQlhA2FtGJKlr/canaAYCRXBaA8HqjjQJg+Wl2eCGp2zzivX2ISrgG/EpvBfwNfjlr+x+lpq/HLEcWCciD8TmLBEfM2y81aT6e7f211JRvXysImWD+KLelC/ZX7BUOoikwmDB3nsAfkNRJZahgnvvR69HIVUpBlYPHDLOuvUYZudcUMMtRY4LBv/5adcYC4jwa2Ti9CV2Lp6zGQGfgleBsjI+GDziS4oFoQqt0qCK+3wBvqTHFZTKg/slHswdy3UbCYM74dsbCWki9xdLGQy8E5iJhMFSBjdBGbxuxUZLR4EjLZdXMakYyBzxvlQWOwP5f85iOfRlKCNXoVQTlemNwrTLg7FVFyNRVDd/gBfso8FgXqpGvNTabqL4XBAbgF8X39wPX2BUOREF5KQMbo4yeD82BzlQRA7qeSuF6UphQRr+dheCw5kARxVR9wVevccLg7dyLKn5/gCe64WzBdBueFhxq8jcS4mvwmlOGQxQupZrrftD1ziP50Oq+hwW+p2AWVzFw8I/p+Xl59/Y15YxmaF99gKAdo3I+dHG1HqK2lXFW3WDlrETJYGFf+NVHK56DN+HbERqUeBxBRBKUYz+l7dxMI7CYXAR9iXblaCQmT4vBe3lLQfYDgBmZAE5Lf2/GGC+Hzim4l6X4BF7HeBWStJdjJkn+48K+elSYC8lYXA3JlZ6RtuIhJ/7sSiDv1CBuwgvcSmD7wQMHgJy5wV4vtrrdoqWFTlinGriRUC/EuP0aGD/TybZ3v/sD/uKcfXvv1x7Ag/0UTva/yJ2KIpwGFyICY3v8c+tgWVDENrHZYzlqPVb4i8gFw2Du2Gh0fOhkMI2iFEUWWxGkbNDTARmwmJF9hfyPVekFAyOUQazEqIQ/uSv9bnNFbSLvOaVy2zcTyqVL+ImiWIVkFPhThTM8o+OCwYH5/c7567imGNcjvnyqxyj1O1AocWg4Gh8MHj091MpWPeq7UX9m4EVAaOwDAqK8wX7F3SWxc6cGUvdrx7A4133MIWHwbGGmv+Pkz4D0CvBpfV4kBbl/aEaEC8y1jMJNBOlXzagVT3Uf8EydH1uFfBtOirbfKgGCwAIBaWkoIz6A4DDsnx4plUA4pbucXivBygMJ/XqThSCpwF7NwDIcjK5mRtouoNrsiSihoKoFaX0ncqKh808w8uhhiwDRAxiA4V5J6NSzgMMK0DhVykr06uYKeri1UAobH+sDL7GUv/GqJijYfBGJimzA0MFxTKiRC4CLJQFwhZg5iYsMASaKgB1SwCKgzgaDF5Em5dwLMFk+SlLubgfQLn+YwAaQDYHCtQaX4WUx0cLedvOjPa2rXGM/swLWXWxnG0EJYOCccrVLPpP9E2vPpXi2Kc8aKdjGXKADstGThXbAK2BpkL/6keveFk5l1r0WaAQFrSeCchbD9jPBOSVInwrKk4dS7kMIKzapN9VQNVaAqgbHosB8EsHxgbHmVHO7uX+H7yu6dglsKOq9FZ0Y/hnN+NlGspfTVRk4/NSx0YxrnRMfb4gY1sweC7AVr8L14jo7zEwmAnSfPHZddGABfTpv0Dw6Hlyt10QLjfR1Fr7jFQGSyUuWL6TCUR9TN7N2YGxe/nvQLGtfQiEFopf4OAOJ4XzDFZoHQSeKy8lqMVQgfFyTEHjtY8N2EWpPW7SAFgd7sm9kbE6g+sqmGQRcM6LCnrtu4D1lqGj5aCf9/EOtIvrOfhcME4EvE/jnaQm7c0UXZR3G/VNprOPPVwXgvI5UHxLCazrJErH59qRj3MwUXEQWD2ba3wtqwa0f00I6PrRuUdxnVI/w/VDKa6V8ijgj9fG5Jhy5z+c1AykNRis81m/fj31deYyd0XBbK8QTmoX++1PoQykVUVw0AVpEgarcQIz3wIpbsWb8jW8ZWte3s2WAJcmoApuRBX2yPgDL9kGl3e101CUfg90rVejdKyPdH3+U+uD+i25YbCWw1a5qJNTWH2Fb+Rl57MkKiwGsZy3XYc344fBLL3/jSJAcSmDR34NpATuFqOol3xfBRUU8cHg8SjhLkTlXJDP/YIqslJ0RfnUvN4iYfATgMC+T+gFO/5IDAxezbL8Rjc9Ywtnok5BudoXu4cn2oSpLuLZ/UrU4rJNWABMlh3D9RTpGkVRp/Do/gJqPhU6A8LkB4aF20TI+/Ii1NlrV6Dmkecyy7ofwXc4iN8BVk1RLG/kOIruLFfv8VDIG3fSjH9Qdvez7QBGLb//HD/Yq/H2TEwcLww+IFXhfS/bZyP50gK4q1K9tE3+sjuF22IrTFTczhVKBJBraf/Qt3mJ5fMX0j5NJCQlhn3+u93Whi+/gODsqCUnYStRFZX/sYTgmOxivmKCQ/YVsv94Hj/e+IrIdR3wqT1FscZDQHWL2mX34tv7KirdDNEvLO6akX8s8DsnKwa+Zdl/QxShQahI3iNM2hzgOs4MOPwMv/Iror11O6HC7KvxQTREPTn2/cdi5VMQegYwWW/iKQmDH8ZGZADq8chIFAxm9UI6YOFH+GhHFn/TfUPQVSsYMjFOxo3oyD02pKhOasgmR7YJ4yfgO4g1Qg0mzCZxD8+iiRX69hYVQwOoa5yM4fq4IMxq4FVU3u27vGf7AasqfieYGwBLFe67hEmeaVNCX2ivRbX6CZ7AQX+r3U692/9TB/DV5+MpwnkGhc4UyQ+DQ57BgqRX4q98EAV1ZrzNf8EC6Mxor/eEcnk8MDjY3/x/1ti9WMb8jLe3JiRqY3vxF9ecrHTig8EqiHhBi762hZUELJux7l1bWI+I4oRT8O8/9/qnbDf3CqnhX6KI44MtQwUZPQxO6pXht//PZUDK0fmo/LKhGhUUktVCeMxjomQ5Pv7FUQRWwUogPFSETsvDC7J6IRwS6zMLAHD/vg3A4d5UHxVw+ugiq7IkmIaiMAo7BcGcfCxBrwY0zawl7KgrdePLgN+cYLBA9SaUrOVRVZbuc/jI27nvbgY+FuSdJNI+Ygmf/edpfs8qrPqssJD9gwvBYFSzUmfquPkBdFK5BkXEtHx+Hue4ipURuYHFtXnXyBL9fE8IBgt8T6Wd6ZDF1mTb0y443E6dz1yebStHA61aorAUyDxKwSL5M88h54fIQ3UAocB4YsKpRoHnUZrA532h8tAQCJW6crrUpPxeAPF0istVQwkbDs9kCSAYLNCmENTMDawrgeozPX2x8iVgOTYign0CfWVRDku17NIqGAxIXa+VQNF/l91ZcQCv7AUEMFdjV6ZChcp7Lr7n1P4J+BfdLwJ7goT7UYwr8jI2pEzOzGoa+fEu7cE5ARIVAv61viXHtFWxm/dfweBd0Wps7T8T48zljMbK/qAYgHwDkxybgJ/6V5ERsFikdagN+v/yUQ5Xr4c+FQqpejUO90craWX9UZJ6FVI3r0EpvHF8KC8BgI4Fg0n4fFTJK5ig0GfyMeYqkAuNuX1MtMvfeeXQ0HFy8x2rDmMuQ+zVg+FNcZYfs+8N5VlRgX4p9mDstm7TipcwUYyU2xlQ6ctSIVO0XaCUtnMA6wEcr86EgSxbgtCkwgomDTRe8jDRUpuJErVLKwDm3B7aTrnWTwFyU5TP70PgsAIF/A7eXYKJg2pMCGkMKv5lMmcB56u/nYYVS3WuFV2bUl1rDOxA7VzkrsPK4NXkdp5WIdCIbAD0Spz7aeTvIM9ttX8R4ifZUmXkuqtNH+SOy5ImVvb8f6SBDKRFGKy0BEB4H4WVvUI4DQwU34Q0n4G0rAgOkpdmYfA7I3+xu4BB1YEDdzU/3x5l2W4NAO8vLFHPFbZcPjiRYajQbrtzgJUEfk0b0+OIZew3UwBrBBXOm+JdmZzKYFfkjWX5OfLnshlf97KyJWN7Dj+Eh+mLgKoGVIyP9Ayuc1V320FxsStQYw57oXWsSu46r+vbAPVYnn4ZXpCyCQi8POODwUsBlg2x0liFN/Jzz9991IJbibmCtmPLIHVtOc6rYJjfZ3zbphQMPsDLzMUUwpogBSsv0FVrlnFQt3LYsnK1aSdgaR6+0hVQf2qcCI5ei/L1qy/4IgIUOg1gMxioccMV9RHF7LPXPxhvXSgsuEN2BILBLK8Oh8ErVm92BaEWzg0tyauN2lzLsIthKyI1qbxF581BOaOlWADLcBi8CZVeHQr6/Ut7pAK6DB/j91+494g8yud3BTYWAqaBcvx4YbDa2AMFfM8+H4YgKlC1c7trrCNwVPnQsd6nSJVsVwTXZPfgbAI689KYI5tlB2C9zdi5iTEZGbIt0efDl8tHfkZQSz7JIz9G5QOIbYKlxph3Hj7ChzgxY+/jMRPtRu4BgQ1DZmB1d5Sl6ruyJQq4Indajj7iyz+tL/6uhwBhGN9aAfpGlgO1KMIVxDfjZ9g1qETl34xM027Dv9ZZNvD+/DGTLp0pPrgtii+kwPHM2bLEgsG3PPSGDcfDXOND/s0/sO8gpBpu3nqQreM61oRQcsLgHbT1stuft99+kco7nZ0J5FOhsty5stsWxlZg1ZEQDJa9zaWySXGTFYesbasmDpLvYCWFzicHY2Ql3uq1L++OCjtUKOw6bAuGcI1IWR8ea7HAkQ1JtQrFuBeFS4dCn1qMAnjJ8g12ccPYSzG7vfCZ9e7NeGQSpy73c62EkM3LuF9nORuCPdjJCEi2oKjlC11udrYk8ox+Al/eKMar1EQZuXbjhMFMxrhrD/XvXfjl9mDliArBjRk/3VoxybFWynL+VqtuBfttVGeGeAi0JDcM1j0jP/cWnX/tK7tZFMp2HbfFTefb60+1PMKbfTVqZ6nflcvAzueG+14JFZBLQBmsycdlKzfYRQ1i57gzkxXPAL91zdU/t6rzoZcFUHwweBs5P5fVNzNUkJPPlUXtPfyVtnYWRf8Umxlfd5K/L7Bc0tjLWyCPTeDZW7NySLntYXBi7mD+MydVBnYBTKewnHsPz4nKEXBpL4rLqQC9bbwL1GLisOCRhT7jzYV8PqdewHNOUJYJncAPNIDBW4DBOYA8Uh1mQykZGQnB4IQ6QDYLWuIuD9czOEbOUHHNGBi8DhicFxVydYBoAHuD/Qns/g3cOgjgrIYK8nTAlyJeGCzVKFBxCaCqwqNAUqwpIkPWDdOBpfJDrgtYzMI5JxTKj4p+CdZKjSlP5cTEBiYIZ0lRDfzLDsSWijsArvNbAuo4Hz3eMqPUlJVDjjCBRzgMdgAQsFaFCYBgYkC+sNPoy928L+rvuQQuuacLMobDYHHuDCzzr4hKOrxQnYCoLBbigo+abFjFsVzbgIN1AI/ZwiZtBWNlZbKfZ6YgdfE7AINDQxmJhMHpeA5WZMK+CMdzXc67U1CgTOB2bvTvVUDO9cXhFTvxpliq7385H7VPkxQ1BPyjvWqlal2IMnUN0D4GgAJMTw+tNLHtvNdPA2DuRT2bSdCSayLck1pe1bq+dqOwlQ+/lLSnMf7ii+Woqheiknfwmf+pwSRDPlS+7lwZs1MB45uZPImcb1DeyvVgQqV7dN6WhixYdrHKTf1ZhFVN6m+FJjD+xmc/mDwoiyioDJMrinAYrO3kN6wJlQzRfsvy357BZIOuXYHi07He0MSD4h/eLxdzfYhT5+E9XIUo4ysQ6IpbMnGzmetRURHIXPyw1Zj7nSYvNgGBdZwKtK8k7fSR5jOQVmGwEicgPG/ePG8ZkeZHkW/gic6AQLA8glUsLi15BEfmJc3C4GX45J59TU/bwtLinECJDUvW2JOo4vpQ0TyucHYPV/YwAaPXqIzekmW2ggpRQL7uwNiBr7Cchy/Z11x3TrJ6Bi8CRlW95En8iHfaM6hGH8XzVV/uBRqfx/u4+7MjmaDdZw1dwbbYnsF1r+5h2zfzQksbm1x7jj2Lt24FCq7t3XvABgz5zvqgSFRRpw/fbm83onwLIj4YrL/3HvSldev8rhVAHdy/5y0U2jvDKUD7o1szAAAgAElEQVSVi10AoKXkdQzFvRpjJRGpno7Mq+wLHu/7sb35xtdWD/jwEcuWCwK9E4qUgsE6ppazt8QKxC01A1BUqFTMKW3LFC9gAmf/sFR6FmB2MbBkxEttrPE5KDaIj76aaDfdC1TEv1NjIFe+nHbeGRVNlgq/oYqUn6mpkB5AKhIG7wXwNb//FfviY168VZiJz5QCNMuTU8q5fYI+mpyI9uwMh8E6dhcsBJ4SCIsu1FcfZeRFwDIBK/mrqs3TKDC4i2R/xRL+QP2dFBjsrh2KLa5BMWjAXeXqrDrlOWZeE0ya9uc8y100ny2c8KwVyp/bwfMLsHVYuwRonS2r5UalecOV9Z2NguD0kuXrbT6fmYoKsy2q6G7A5fhCn62DOn0r4FC5Ggw4vzvap/VYb8q6hlo+PsQ+epcvibn5ohdttlyKsa0CiQeAvzqfNVJtK//6ob/iKlYliHlG054UEiQnUklzXdVk4kgxY+ZSxgBwFEWwAF4kDH7qFQrT9eALgArsAdvuATpeikJ49sJVNpBiaRtkTUGRvOT2DBbsvpHx/ikTYyYwy/mfiWd6TqQ1tepXsAFP3uTanxAM1gRRY5TxS5nQkY1AVs5BPsrbKSTZDj/pAPo/yPm9PADVSx4dx+zccyq7FRhFTz/NZBcg0DsNcJie7TUxFdeEwHNvfGMdWX1x6UW17MJzquINnNcV03z5vR+x7yDv3H/acEyt9FCsRzFf/5petmwBIEUTFyj3a1Qr5ZafTZ+5xNm2uLzy+4xZEoDB6k+UuLq2K6P81bX157TFtk0gWWMCD/GXB95r998e/cXUXZdSkgMFBIqTwTM4gMGaDLmXiZW39LzhOlIuG3G9n4cXelHuGWvWR0XnchFq6Jw2mnv76YDWxCqDn371K+sGJL8Ub+DG9JH6YRk+1q/gz71CVjgo3x/AkmUQ935FfDBYf3PPkdYvh+wlUKMVZYLlInx/swPMJ2NRNEWgXSouCt11wnc83O7Hw+BjvZv5z//nMyDl4ByKQa1ANVkcdWBVVLrpuHYU63jGzwQU5SwVgn9Sax4ttD95wEq9OxWoKGVpHaBOzugiWQ4GA6I2o2AsFwaaIvd7rDBY4E/HlZpUMHgfz+rawCmpCV1IGQxcXQdwK42qsDy2BJGxHw9kQaj1QLzKvVDzdg19Ij4YLMsLqVrlrVsVKCaFdGRlTcHpWSy5V3scnD6GYmFHy3X432VlsPyN0L2tONCzolTI0SFV7ExWnKlvBM8qRUD/AAYfiFYG1wDgqVhceMxHSbpyaIjfaUn/mdgfCDaHw2AduzCAUEUGw2Mj0HI2Y0yQXWCyCu+7RbE4UJ9NAdbLLkHtKoFvbkXyGB7yY1b+1qMIVuQHltaaEPr/4TBYcLI4SlIVU4srVpGb+eRIkRXLEym/s5WL+7Phv53Birn1gvP8sgBjowaWEuGq6t080ycymaFz0zmEK4NlEzKTyXltm5mcqXhfRiZHHKTmvX0f73gLWdG3AyisvFYGWBcmz/FFJAyuxrM+6Cfn3XwBgJTzipzTlpq7NFBbdgouIhTL2YDiur41YaOxMpu+36c6Jryn1NQzP1qJHcBg7UJ/q4diO9yvWNes8rWJdztFHlYMalJCsZp+ncPESQCq5Tcsn+T8jMtwn2B9VtfwJIrT7edeoX6tSLtVRFKqYFesgJ9/WSmwjnGlSKjf48+m/8sJyEBahsFKx+bNmx0Q3rFjB+KQlLGdPAFp94f0GUiWDOg7nawh8ufPb5UqVbLs2WOLq5LlIMm4kzQLg3WOtzz0pg0HqFqWjJaVL9I/YJXQoC7LhuKIHShYW7DkeDSewZmBg5fh0ZsHBd2UqYttHgDoXL6M/0J1+SZX1bdv8CEO4rfJC+3cJl0tF2rCiaO7WWUUUnHFZHwT6+NhmgkoM3l0d6sZ7W0pYCNw9zYQ1vBTvQw/UfmqzsCWYCrbCKr8+sc8q0e7VaAuUH4uoE2VL+6MmiyHXcly9HcpIpUDMFcBALcekLYSewK9GLW653I8PG+N2U5tc6ppAE81oMuvI7ug4ONlIzoEbpoBkH6Swgx4WZ52VkFxqmXZAnqzUXceZP/vvtvBbr+e2fEEQn68KmD3G9DAyOncH/seocSN3Fwq4vObP4PfMy9vwNYOAPz++AYnFI8DN/pFg5kqgKofhz8eq5hTsK1y3Q1gNQAgsocl7TGV2KQM1NI6QIiAkwF7x3/e1S6IthORWlgFzT6RWlXgQ0umVIhO25Aj5XwpAHkfUF6FBMOVwTr297/Osetbv2TbpK6UtYIKiKkgHvCp1nnVrBRg9Ut8h/X7zp2a21N4dgYhdfBDgLb3P+TYgCd3bMFsFR/Tf6vNqPROw0v47696WJkSIWX5XUDQd97iZZM2nk0BubHvPWK5BCuj40Ug5EOPs7SUQZIfv9WJn3dBlR4s8zQbjJL1ke7DbJugrPKjvOh4UlXQ9upAnz8/6xKjlPzkm8nWgc8vl4pZ7ZPKVrnSy7nOF7ArONeViZZeFOuKL16gXR1Y2q92Fytd2H76qKOVw7/3eEMQtz35+/gTXpr1shvdfkFf1za9hLjJAf6/zpMb8A1Xnml96YfI4zpoygqDkP8d3wLCcnLFNWc7peYkeS1z3/gSMH91tL+sgPPFXAfLZDUiaKk8CkACyQRpywCnlywGaAId+1Ao68kH+EJGSF3ZSMX5/mLpLw1sxzL8wC83yMeND75mH6P+13k0blKXsc+yyrD47Lu/7XpsB9wxtaRU43bzViwSLnVjQtEHv/KuvTivfQetJJYyWoFQNnoc6YH02DPYJVDg0k1aKKTEjdpu/d5ob4/eG/L/W02eH+z2vo1ihYW7LnQ8gVR5i7txKmix24qdWcnd/8KLrQXNfQdrkrtQSbvPCuJqjGvcyHuaMVexbjng50OxinQOYIw/wnHddaHzEwCOPnYTvLmlgP5T9ge0fRRFzq6n8KVCIFmFD+dMnG95yxR2nutjfwSqYIcRWi4ZskDR8a/937k2hHGbV6A7Op5gku45VgRonFcGBuueExRd00fadnnXXkdtrl2Vq1WaibyOVjK68J3+3q7ncJMHvc5Nq1fGf/h4jEf7clT+93d530Z/hapWExjhudS4jc5l2fOrOTuHAtyDnC2KVjBQFE77lJ3Rp/j4RnoGv8V95J62AFxdk7rvq3/CclyFc1GOg7EvT+Hb5IdOccMcgONxw/GeZ2JIsYd9dKDg6mtYxByKvp+5+5quJ11r6j8m0G5F3fwCNhLyyA5iDEXlrtK4JN8qmCr1v559Qci6olHzp23tYiYBuNYG9L3THm512F4nfIyn5P/3BeRSMrun4L4FyuYCyrKi6qzLvdIpdQWMgGtLAFTl5cvJ9RlfSFG7BZXe9pncF1iJsY/rQ8rcnbIs4PoSeIsFg7Ez2MJ9LSFFX2Jg8HY8gjdPCCkw97NaQkpmASP5tOrhKW/buGBwKZa1q9hYZAg8zgaIr+QeWf6hw4W14oPBu5eGLC+kmJWFQYxRbviOo587uvecCTTOhSo5uUPerX+z350ouBUVAN2ChAKE7nnBe+tsPKF3M8GrdjigChQPyFw4DNY7Ry0mqvNeHLuVy4Bvi4HjTiHLM/cMYL4UvJEwuBgwsxJjJjy2A8FlVSGFrGBwRfZVEjsPFSqTKn0372f6faW+AOHY7wpuN4sApkvpLx07N5BQdiZS6QYwWEX7FJWjIXNc+V2FPcN8ALTCwWApkOP+3hWzucaDlLtbgJ56vyqJRUNFrpXw0Jj7i5UnB/TuzR/CYbAKy81DMR49t+IAsJv8148Szb/6b22niEsBG34sncNcziEAquUpuCc7jiBUCHCnistpRR/Xw1JyrEkI5bY03w/L0Z4gBOhn8c4rJbmaU+0dlLwtQwreJSh41bw89E1t3vGlAFeEw+BMqIHPkMdvaNVNTMy9DaU3djLaPmcFPgMMTs8EsmxM5AG8QVYY0SlQf6oPZA+hyYGMAHOF1OB/IxQK0hTAd0H0wKDYTf7wnzq3Ilyz1Zj095HmM5DWYbASuH37dluwYIEDwxJxpNM91IfPwCmeAX2fOyiBTdGiVr58eVbCBg+2tJuYNA2DP8MSoC1LVfcCLy5B4frBi/e66uzxhZY7P8cX+PcAoVIU60t4OeDuc8DIyhTqUTG269jP288enlGeOW+FNWr2tJ0ObP4er9RiYRXjw4+jL7daVisgJ3BQGjgaxEYUaAP4Qv3WiAm2DsWdQFXRYvmtByrmJnxBlnVD7SolWXqOp6UAC6Glvmdd2wclqAonPeZUWr2BCytQeenLeOFCeawdX56lNFaBofD4ctxUa8kX8fpA5C8phpdF0C4s1gFKXnv/R/uCzy1GeRq1FYUcLwY5aHstlvleC1CRcvpotg8qciTLgZcHfmFnUZRPyuDcYUAyrn4QpLm5/Zs2ZRJfMngwPIu37z0UMUso3hw+wTpLQQ3ouoTCXEOeu5vl68CceOIboP4glNN/oejcxTb7gSd6BGUF1NYAfDfD4kBqVC2BD2IbIKsjSuv3R/2K8hrze/5QBNXjk6hcpZq+p9NQJtd3WX6ATyQM1j607Lwb2y9ABboPgJQJUNK0cS17iqJeGhs3A1wOAbT6Ar/vZbl7eBzgpvDB53/aG/TJbKChIIzsK9RmjaczAHi333ie3QjEDMaHwOWzg3gJBc7c8L8GLO2/PcYmxLUHGHPvE0NsF7Cseu1y9slr9zuVb3h8/9scew5QOBl/0N0oX6Uyz0ZOrkKl/nDrJlYXFWZ46DwGMPkyhvxuYczsFaDjJTIzY7YE4/ly1LDt725ipfj/cYXOU8XrxgGW9eLe7KYLsNRok+QXBKmzP8QK4iOWrE+csYQXEL4802e64WbmBaQOliH5mFT5XMcVyOTzZQD8d5LTO/GILh4N8TS58RJWMYO4VjegyFcfCBDexVh5rPUV/G2cDWSsn8a1LWX5Wahwg5g291/rBlCdgKp6N3nRFVkBCNy5XVPnH9zyUdRF9OsAVK8tgY8KKZu11P47CgkKrD2Fd3Zb7CnCQ0r+Fxx0PGQ3AQDVz7HGDsd6bfh4e+bFL20Lqw/U5qzcD3qxr3YtQ19Ch5Obh4GT+wBz5zA5MQwrksBCQn9Xcb1O/UbZR9wX9zBTKQBahPvLMFTbDVCqB6H8DP3kN3tr+ATG+RqY5X5XSNB9rwR6n4VNz52M7esurRtnn8qCRHD3QwDkau7FEtlkoJ9ka9HssnrWDlV5JcBteOzjHv0K18XAwd86GK8xlIdjtaTfZG3yOr7B/fCCzs19+QOKNzaMbq+b/Gv3mv0KLK99XnWKrbUxFYIc8Oa3zvYiPfeefEDW67Ep6c19OI/gdFhosqQT1iAHebZcdGkde6ff3ZYz7H7xMkrbHhz3IHC6MZNuQ55rFWsfb9AnXZ8bRVFBtsc6ZCjWKuH3m130/RAmn4YAbxczmeBySR+Ls+bBauWcGmWs1S0XxPIQ16TYW0wKaiy0aXWpm1SKfLnWZF9/cvUhfstrOE99v5NaXf3TnPt6Ozz2NS6D0HjV2Ixas8XKc5/5kOsxfNJIn/sAC53X8Lafw/W/S/7ARHZyUY4CeLfRD/fd1jiWF7P+rlURt2C9tI7nS1H6dAT5Dy/+J09nTc5O+XM+BRmz2ytP3W7/49mb2qEvKVOnTrWGDRvynDz8PEjtdvjjnSQZkLpxWgO+BQNxq6Hgk2LPgTqUfXv4V8vRpeCLDHnM/oMX/woglVSlmXm/ycLzV/BIS713YkGREAwu3xv1bZe4k5ggDOYBvqwnP8CwvagHNcGTtWRouboKT+0MTVQeMwxWSwSsVgCWyqKkrBCtpIwPBus4f+N/KgWjlI6yHRBAjBWa1NUEJJPHpYBzgW9rcg4dKbjntAjtUS9gUnimB9gGMFjA0QF6JhUF0ARzpQTNCexTRMLgmohV8jWJ3cLlAMKFgEIHg3nuSOUcFwwuyrO+8ruxtxWglIXBXgClg8FPhXyBlT/5HO9Bka3fVwZWFj8saonZifxhl6Jm1rFzsTKuLtBTHr+RMDhS8RzeiuOBwfKzlSdxFJPp4pAqVlYhYlJEKtaJvG/EBYOXoHz/B8AtgaHGgKBopHJcBQ6ldM0I3FbeAguKuMbHRt6pZMOgPlZ7ElLEHqDtUixrAkCfjYTBur40dqOYlNaYKMaqGxVcnMUkQqDsLcN4LQO4DyIWDOa9XMrgbIfftdzH5gN25ZEcCYP1N+cBzXW7fgRjIdojWp9T3xdFVa/igLqGdZ4zOU+F/h5jlRIG5RwgJqdqeynyHF7wMa7c+d+liQzMmDHDAaXatRNXZ+ZENVrewQsXLrTVq1d7IHyiOsEfN81kQGpgeWmXKlXK/fxXCi2maRis3hUAOQi8yIEy7GgV7IPRsBnF3r+rUHpit1CBImoBCJBKMyvqwfBiWoIdOoaDFjmzO3FAXKEv8lspTKW/a39xzYBtAcasxGN2+87dVg4rgQIoptw58Hv5/YbDhtD+drqBErRvHTDkHy315aldCmVfERTGccV+AEqUij3xYh+Xf3KwjWwhdmOB8M/ydc4/skSR/OQxC4LPxC/pkBo3ina67aS8TETs1HGl8NO5YY8QqW6L3IXORx6Wh+iLbCxRzpb16MfZp3aRgxWrN9oOlogL/hRHoSuVXdYIOB5+PNl6SG2qz5RBSStltvOmvZ8iELQ7Phisfei8VrDsXbBdKrlK+BW7d03avZUxpHct9UckvA+OLzioNks5KDiUCcWcJhUE7iK3ESRTTgSG5HMaCfw1fqJQXuva0N/CQVT4+Wo/W9z1sNF2o0IujfdzMSB4QqFzWYeieP2m7e6cCpJT2QXkjMOrO3w/07DouBC7ic34oapY2fsvtrFbsD9JrtBYVLuWcy46f+X9dApGliia3wH9rqjLn32RJbyC2ApepGqilJTHb7iqcQvX8b8r1ts2gGIpgJfsDBR76JMd5DwD16r6UfsMj/3sbxmesKtQiOu4xYDMOaIL8wm4ajBE9r+uQf3oxqGJFF2Hkf0T9LOW58c3drcwbpZhwRG1Y5eVLlHISoRNWslPO0rXD/9qQiSyWGBwvLWMeyng1akVmRzLC6SNK3YxTjQG5GO9B7CeBcVuae5HpwHOBR6PFhqXuo9tByxq7AZjPKHtdH7/sppAuVB/luRaVghQC/7H1ScCwnvIbWYViIsGuQLSC1C365qQ5UokBA7aoLGkCaJD9Gk2+jCbFP9h4f7u7kn8PeuR96SYnPN3l/OI7YNd6Z6h+7xyuZdrNWtm5bKQ82PWMyc83PiT8pvIyf02WEUSV962ki/leMfuPbibZLVS7j5yZH/qGtF5HJD9Cc+L+K7h3RQyjeK60PjQs03XRS7aEJmXoC2aiNF+9zM+MvE8yRVtgxPeVq3I2M35p2fM67o42nPgaOPqeP6+detWmzx5soPBWbNGK+OPZ0d+G5+BIANzKIi7klUFhYGANYCBGwCi0wGjuYE9dVH3xeVdK0A4D0Co4nPl8fXMz+oRQUiBGmcTgbovTpuIaGXw8cJgFZCajfghE3CtHH6hBVmKLwCt4ybKJgKlqcBXZEhVLEuC1ShjE2MToWNJGbxjKTkDcBWMb7VYIHFMoeE2h+OuwZpBfEyvCYJrkaFHnH4CkFi212EbjEgYLE/hSO/af1C4LgXWOtgM2K4PIM2EeOQIZTAWFYJ64bEVFa7sA/ZHe8nKUkMTDvsQiUyuflgZXJ6JgdJMEETG3GhfYR07H5MWtVnVpzgCBgPviwHx44pVvAvPRxGuSKxNRLgyWF1YhHFWlX4O1Knal6we/mQSIC4YvJIxNo/2KO9ZmcysA8TW5EicQedljPu7UczH3Xi7gJd2bCWUi0zssxbXagD1w/crxbJTXfPdKy4YrM8u7YHaGzjrFLpMIJTlWlqAQnefrKhojyYMwj2OI5XBzgs8zHdZkw+zURuvZfJI7VOhOIH7yNjGikNNYKznfrMLNXsAhKsDw+XTvR3VudquSQzlvaasvrjO4gsB5HDrjvg/6f9ygjMwd+5cp7ytXz8FVkgk87npfXDJkiW2bNkyJ9L5rwCwZE6D390pngGBYIlOpAYuXDi28CmtpybNw+C0nkDfvv9+Bj5AyXjrw7x0Ay8SgsH//TNN2TN4Dm/pJzoPdVYaxQDt0ymomF8+y6kY74763Z4Z9LnNRw3tls8DBRf+NdAp8H34DPgMnFoZ8DD41OrvVDnbDRSIm4E6LwuTiPVQfcqTcxn+q+XiKYwm71/nUcpS8YrPoPSksFV47FqMMpEl4MkNgwWcZlI0ay0+rmVRjJaL8P5VUa+JZXhO8m98nsElAMmRVgZqu2CbFKzb+Lc6aucieJwqEvIMdp6yf6Koph3FaE9qh4DodPxUd8qqgoPnAsDnqAwADFMoS5UqxfRmLLoC24D8nGcN/luQP7KAXCkAf9lnD5+JIPlUqUgB/ApXQA5rEG0bDoPdchsUf9WYvJZSOwhBx3+ioaN+Vx24V4Cl/YrJeChvw17E2Vc0BvzJnzdM2LEXmCl17na83hVFAcOVsWBSHAsMVgG5eYBqRXpWU0jZnJ08HS1mMDmygTz9n73zAI+qSt/4l957IQkJvRdpiggCYgWxiwV7L3917WvXtaBY13Xdta699y72ioqKgvQOCSG9Z1Imk+T/vmdy4xATSCBlyneeZ55JJrec855zQ/jd974fgWUEnLbjEJtgFebjvnnPNBWmA3FtGRPBon7LmuLV6MYe+xX0QY727rR1ANqZANuUiFOcjEgswvfgtO2PyuuTjuW2nMHcmvEqv+OJPxbn401cFgzkdcubCXGYbxa0syIizFih+0rAWmrBXHFTrA9Q32rVmCPGatQ6b85LMlzGLNTYVrNhPa0AYLfBIU7tMnC9DcF1Z0dsyK9YY3SM8ziD71Hn7+6sGTfa15NgsCVbbm6ucQnb7XbjjtSmCviCAlY+MAvFMR84JmYnNyvdUBSFwW44Kdql7lVAYfDu602X4FRkRS/FY+mMITjv4sPksXmn7/6Bd+EIjAl4/MWv5T3ERlTCWfrVK9e2WvBsFw6tu6gCqoAHKaAw2IMmy1O6akeMgMmd3QrHKKBm6ZeAfyvh7PsGrrxW6jAQ2DBGohqwzsobdR1rHnJDVyI/lO7dsYwkcC0gtxvOYD7evng8ACb+TW4tY9YUSwNobATAHAuYtV1mMAqAFSJHOBhPaAzDo+yJyNF1bVuRF74aMQXhcLyOxbit4lhtwWDuu/4SgE5EByQBwu4BRzHjC3anEbzaAEdJxyKhr1/b0WLmNIScq5ogJ4t6jcG8tQoccbzlGG8+HsE3LmE8cTEG4JVz6wqDeUzCvj7I7k1BZjSB71Y4bjOb4HBz/iyc4NzQFQYTUPLn8XBx9ofLNByRDhUA5WuQtVuDXF+CPebIMq+YURZsG6D3ZujOfRmXMAA3FnpDU2YCc00yq3groKP1wMlo1DGhA52tIzDYNWKB/RgAB3JvgFUHMnUZ3dGa853ncI3H4H4Z6FsGYDm3L0BBuA2ISSFgp6Ycu2tmMGEnnby1iMdgS8ZNjKFwv9JR7dq4HWNVCPJ35nBlHvZSQPNqXH+WE5xwPh21FiKQp2xANea6HLm7awFqOb7WMoN5fl5LjIUowLql/gSyHAch8yDA+743b99PCwZzG24bBFNEf0R+JOIJArqoGYuRC8cv54paDUO+cirmno2Z4rwhEe+s59DceEOpCNcaWz+MYQDWVQMiJAjhi+Ao5xiZS8wbCC2LL3L+awCvI1FzYWeu6u3Pqt/1kAKeCIMpFaO5CITLy8sNENYc4R5aQHrablGAUS58JScny+DBg/Gk6faRhN3SiU44icLgThBRD+HZCjz7xvdyxoX4IxqPtQfjEfXvXr9OJo5pUezBs4fY5b3PyS+TGShqmLMlT6IQe/HKoxfLvigG2JOtCNENzLBmMa22ojt6sn96blVAFehaBRQGd62+vnl00Bu6DjfDmReKP/zrUcwxBpClLcDJ/NnlyBHO+xrQEJB12DOAQ4iLYI4wAeUGwEQH4E8I3CRj4KbsLBhMCsVYhK0AcYnI6x4O+BQKsNiA/jLaYh0iIOzIS2VNCva9JQwuAgxmI8wbCJCVDGBNWlYAZ/QGQL4aOCpbOo53BIPNz+DMtQGKpwK2MmOV8IpFvNinWsD1AvQxEI7rtiIMXBdcEVy1K3HDmQ7okYgkSGjKTm1tUXKblXBW5qLvBHQxgPnjAV/NN620PADwVch0Jawj8Bt4EwAc4iJYAJDQknNnPbLP3SP6OZ2hlYgDYDMAEFmx4zGfEWOcn7WEwYSAhI8h0JfOWxYRrIOm1nFbQkbjJsXNATpYTYwFNiSgDkbRa2YNW+eGlNIbzvXhLzldqWwdgcFVuLHxK/pMx7RxtmJ9RAC2NwDCDgSMbgkpLflqEWOwGNdBDdyuBJMcXwQgN9dPOTJzOdYgZtdCnJYwmJ+tQ+xCJp7QM7AbryjEH0ThZkYo4hXsKKpWsxnHQWxCKMY7DnPn347/dHOdr4a7vRbr3OoTj81rjdERnKgaREmw1gTHSu364roY3Eo0SjaymNfi5o/RxJpjzPlo3ihoEYfmCoOpD9cQ5ywSenAd2DCXFkyOwt/JjJng7wQ2xtDkod9JWM8RgNf+uMlhQxxEISPQmlzsYz7APDRlk+c957wOrBYK53Pc/s5M8kb8XqmGboyiseP64o2brijM+OfZ9atOUsBTYTCHX1tbayIjtm3bJlaGaifJoodRBdxCAatIXDDqP/Tp00fS09M92g2vMNgtlpV2oicV+GnJRrlq3iuor1ItKcje/BeK3vV3KRDYk33zlHMzm5RZsQ44cQOQIRqHTFRtqoAqoAr0pAIKg3tSfS8+N0HkH3DVEmoR/A2BM7AfHIJttUI8Ar78eEAhgKDI3s78UOaZEnIloBBoBYqMMrZhPB5Hj2oqGFQPpyIdyKWAhIN3cCDh2bUAACAASURBVHy6A3/DI/XFcMkOhvuyPx4Vt5rJoIXLsgYgLwKuzrCBzuzRGuSk0pXKgniMTRgHGBznLEhqSByhYwkA1QBk0+YjY7ccBe5Cm5y8LETHMSfBdclCXpZzlbtWw4VMIFiLPo2G4zkZxbZcWz6g7Xq4Givh1gwBnSPoI8xkbisdsdUQtA9g2IjXdr54mDO7oin3diS+7g2I11ZjATbGLKDYkXO+4HZtqyAfj1GL/piM3ianahRcusz+rUBkAgu5EQb7N0HSSnyG7HQDCAn4CBsZdcCM5vTL/+yRKwwmmAzHMRtxnAq4Ni3A2CS/M9LgGWjTIt4q/0Xoh5gRutJ5DK4/K2bZOn8iIOIgOJQZZWC1aszz75iXKoyH2w+Hq5QO2dYa+2SKm+Fc1pPeZJD8ejRuLCQBNLfVmFG9BsXjeAPEAqY8H3VJPckJQrfhGPxsNG6EpADUWq0O1wIL4OVhjVjj4s8s9yz34dwlA4AzRsIC3W33xvmTEsDajSjwVgYgbfWF73xZx7cAPB9tHwr3etoFfz0qgfpvuKnCaAfL3RyH6443cHhDw7W5xkQEEvYjNqMM1zbHZc0TxxIK5/NQRMxYUSA8xnqs4w0wpxhXetP23NZyfPdBRMQg9NE1IiQTN2u2IKeahQfZLOey9TW/D8ff5CxkRxe6NrdXwJNhsCVuXl6eyRJm9rG6hN1+yWkH26mABYITEhKkf//+HhkL0XKoCoPbOfm6mXcrwCJfLEoXhiJ5QSiYpU0VUAVUAVXAsxVQGOzZ8+e2vecj5XQyEg7SicciazvLVS1CsahsuInLAY9IayLgekyeCyAGxy0hGJ2zdO9ahab4qPh6gLUyuCH74rFybtta42Pn6/BIfun32A65xb1axDOVfg2wB3hUhsgBQjpGKhA+pcHdzGgBPpZOqMtH563GSIISxCiMBJQldOJ2LGJFUEiXKJ2H6dim5WP8jMRYg8gEO9yrg5ANHANw2rJVwT2bhf7YAKb4KH89HsEnMKODNg7OacLGnWnJY1ag4NZ69IGRCYPh2qSLtK1G5+waREQQsAcBPjPDNWxHTy6BFG4CgCfEZ45wCAA+M10NDIa7uZ4wGOcd/RG+Bhzf9A9njnIQHKfUJxUwNREFwlxbywJy6YgFoAN60/XOOeB5wgAN46FBOuaxrcf5OZat0LYY53bA8coWjGI1YXAXJyCXmZEVzPp1bYxWoJu9AkDSH1oPwI2LOMQLtNU4j4y74JolpKVdNw43Dwb/96+Zuy2PQQfrFsBJ3hggcOUaSUMMA+Ezs4E342eE5YMxhuhWYlV484E3Dbg/oTxdwxwPb2REoSheL0DlaOT0dqQ5AEnpEuaaLsdNDhazsxp1JqyNRPRE3HSnQ74t0Myoiy0A6Rb0H4Droi9Ac8vmWkAuBI5fRpIU44ZLNiB9HW76EPLToZuO6zYaY3JtzCLeht8TJQucN2sMwIY7OBIguhfc7Sy+2FpURznc0tuQiczrqgY3C/j7g+7xkD7YF9dGEq55xobsLE6lI7rqtl2mgDfAYIpTXY3CxJs3C/OEtbhcly0XPXA3KUCne1BQkGRkZBhHsLdkYysM7qYFpKdRBVQBVUAVUAVUge5TQGFw92ntc2ci3GOWqB9AVUv41pYY3McCeMzMtfYjuCEgZj6ta2MuLgEsP99RRiqdqsz+bXM7HLuOrkG8m/MCxrGZ4wMmt4RLPCePyTxaK0rBADSQKcYh7OgRfY6FsQxmX8vO2IogdDQTThP2cWzmuC0g5s4WFfVna09kALflWAnWOGc7bRgrISobARr7ZmUGEwZzaGOaHNWEzPUYtz+gaQDiIVxdm9Z5WsLgNEB7RoawT3XFTnDHeWi5BtrqpwP7NEc5oG/ct7XzNp8f5zHrFVq3+xwAlyYSA30jNG0vSGywYZ3jZeYG2gXGOr/muuC8E3wTSrfVqEk99ueaNs5nbo9YiLbyinc6ly4b0IFvxXwY0Io5Y1/as/Yy5+MGBG7MEAYHQPPxuFHDKIeWzRUGB+F62ws3QAhlCaUZiWI0YZGhHVwfvMlg1mzT+AO5rnaSi81+cM2aa7Ap+oLXOtekNo9SwFtgsCU6YTChsLqEPWoZamebFLCKxMXFxcmAAQOE797UFAZ702zqWFQBVUAVUAVUAVXAKKAwWBeCKqAKdJoCLWHwHh/DybsDh63rif8Cg09zOrK1eYYChKy/wz1cgUxlAtrEA+AWZ5HBVm4sbAeDAWIZzxCGWBBtqkA7FfA2GMxhu7qE6bAMDGRAuDZVwH0VsCAw3cDMBaYbmF97W1MY7G0zquNRBVQBVUAVUAVUAYXBugZUAVWg8xQoQxTHUkBAyxncYRgMcFyAyAAaQtMUBnfexHTDkQoQX7GCUS10jONtCFzCGSj+2FpzLerGQoIKg7thgrzrFN4Ig60ZYpZwVlaWlJaWir+/v3lpUwXcTQHesPDDUzHMBiYE9jY3sKveCoPdbfVpf1QBVUAVUAVUAVVgtxVQZ/BuS6gHUAVUAUsBwuDFzAzGBwS64z5ADuvs9ulDZ/DS/VAgDZm13DcdBQVHADBqc38FOHfLj0DmL3J8WVIkDLESY79BFi+K8rXWWEhvWVNxPCY7TEQ29g4zqt1fAu1h9yrgzTCYStahmCejI7Zu3So2m02hcPcuLz3bDhQgBGaLjo42EDg5OdlAYW9uCoO9eXZ1bKqAKqAKqAKqgI8qoDDYRydeh60KdIUCdhQ0W385SAYyggORxdofxdDCR7TzTHCUZt2LomwsFoddko9BoTkUVtPm/gow53jTjSKVKN7HloRCbGkoINlW5m/l787CgIjtldBeKNiHonMtiy26/6i1hz2ogLfDYEvampoa4xImGK6trTUFubwdvPXgstJT70CBhoYG4Ss8PFx69+5tXr4SZaIwWC8NVUAVUAVUAVVAFfA6BRQGe92U6oBUAVVAFVAFVAGvVsBXYLA1ieXl5QYKFxQUiMPhUCjs1avbvQZn5QKHhIRIamqqgcBhYShY6kNNYbAPTbYOVRVQBVQBVUAV8BUFFAb7ykzrOFUBVUAVUAVUAe9QwNdgsDVrhYWFkpmZafKECemYJ6xOYe9Y0+42CtficImJiZKRkWGiIXyxKQz2xVnvpDE7TK6KH2z1jRIcxCAtbaqAKqAKqAKqgHsooDDYPeZBe6EKqAKqgCqgCqgC7VPAV2Ew1eGj+nQIMzqipKRErEJeWmiufWtHt9qxAlxfBMHBwcGmOBzdwN5cHK4960FhcHtU0m1aVeCRF76Ux1/8Smpq6uTkY6fIDRcdjjt4KpYqoAqoAqqAKtDzCigM7vk50B6oAqqAKqAKqAKqQPsV8GUYbKlEaEeHcE5OjhQXF2umcPuXj27ZigKumcB0AqelpUlkZKRqBQUUBusy2GUFFi3ZKEec+YDkr82WgMQYeeepy+WwA8bs8vF0R1VAFVAFVAFVoLMUUBjcWUrqcVQBVUAVUAVUAVWgOxRQGLy9yvxbLi8vzziGWXSOjcXmtKkCO1KADmBCYEaNMAc4JSVFkpOTJSIiQoVzUUBhsBstB8YtZOUUS3GpTWKjw6R/RlKrvePi5nZFJTaJiQqTAX1a3647hrbg2+Vy9Ln/khr0Z8zUUfLVS3+XuBjfucg4V1tzi8UPuUYDMQ/hocGtyl5SZsOclRjnNOcrIiykO6ZHz6EKqAKqgM8qoDDYZ6deB64KqAKqgCqgCnikAgqDW5+26upq4xTOz8+XyspKA/k0V9gjl3iXdtrKA+b6iImJkV69ehkQHBQU1KXn9dSDKwx2o5lbAYftCZc8Ils25Umv1Hh58V/ny95jB/ylh+s258nxF/1X1q/fJonJsfL8A+fJvnsN7rGR/PvZz+Vv1z0jUlopf7/5ZLn72uN6rC/deWL+sjn/+mfl9Xd+FH+c+IqLDzNRGa21i295QV58/TvxA/C/5PxD5R+XHamh+N05WXouVUAV8DkFFAb73JTrgFUBVUAVUAVUAY9WQGHwjqevtrbWuIRZcI5REswVZlMw7NHLfrc67+oCDgwMNDnASUlJwkgIfq+tbQXcFgZzUrdsK5bS8irpn54AB2y418/jwl/XybQT7pKGsiqRkCB548lL5dhZe/5l3IuXb5bJx8wTe0mFSGCAvPToJTL3yEk9qs9bnyyWL79ZLqNG9pULTt6vR/vSnSefdvxd8t3nS0QcDpl75sHyEgB+a+3AU+6VLz76FdvVyzEnz5A3H7moO7up51IFVAFVwOcUUBjsc1OuA1YFVAFVQBVQBTxaAYXB7Zs+QmCbzWYiJAiF6RbmZ4yQoCtUm3crQFZoQWAC36ioKFMUjhA4PDxc10A7p99tYfCajbky+7T7JC+3RM4/62C559rjccdn1y9sR32D5OSXSiygcmRESIcWSFW1XbLRj4AAf8lIi5cgANgdtXqci9u21fhzjqXlL6off9sgB55yj1Qh/sEvLFjefuwSOfKgcX85zG8rtsiME++W8qJykeBAee0/F8lxs/fa6ZQzhmIbNKirc0jf3om7pafryeoAOAuKKsQfY05JjN5pPzqyQXWN3Rw7NTkG9v7239mprq2TbERXUON0uKxDoNPuzpkf5sy/xT8uBwHyfm5gcL2ceeZB8tS9Z7d6mtln/VM+aoLBcwGD24LGLXXdnFVookCSoOuur/6OKK7bqgKqgCrgHQooDPaOedRRqAKqgCqgCqgCvqKAwuCOz3RdXZ2UlJQYt3BRURFYR50BheoW7riW7r4Hc4A5t1YWMN2/8fHxxg3M+dbWMQXcFgb/sHi9TDnoepG6ejnshKnyzmN/2yFgbWvYv63MlP889al8C9dtRUW1BAMKpqXESXJCtNRjMdXZHTKgby+Zd9UxkhD3Z1XBImTBPvHS1/LVT6tkLcC0rbpW/BpFUhDLcNxhE+WS0w80kM61EWBffMvzsnH1Vhk4PEMeveM05MMmN29ShvNfdecr8uUXSyWuV6zc+fc5cjBydrdkF8lN978lqxH78NuKTKkHWAR1lAmj+0kvFGarw7lvvuJoGTU0XS6//WVZtS5bFi/fIg5ow+3GjewjaclxUovtrjh/lszab4/t+sVjPvzUJ7J4VZbkAQY31DdKclKMzJ6xh1yF7ZPiozq2arB1QXGFvPfZ7/L+F7/L8jXZUo6x+QEGRwYHIZclVi6CPnPgag7uAMC1OkFw//4XS+SJF7+SlRhrda1DIsJDpB8ylCMAyRvwC6AOsPdgjPPKc2aaHF426vvky1/LFz+sklUbcsRWxTlrBEiNkWNnjpdLzz5E4lvkGW/eWigXYc5WL9siGQNT5ZHbT5Xhg9Ka9eCNgGvufh0g9xeJSoiSO66aY4rk3fPYR/IZnNBLVmdJIaF8g0g6HOx7YN7tANj77DVEbr3saPnX05/KRxjLkjVb8UhLmdkurXe8jB3eR+y1dpkwZoDcefWc7cD8Gx//Ks++/r2s25KHY1fAJB4gfdIT5YzjpspZx0/d6c2IDk+m7qAKqAKqgBcqoDDYCydVh6QKqAKqgCqgCnixAgqDd29ymS1sxUjQLcxYCUJCCxSqa3j39O3uvV0dwDw3i8FFR0cbBzAhcHBw6/Waurufnno+t4XBi5ZslEmH3iwC6HfsCdPk1X9f2GEY/C5g5VmXPSbFcIjiFoKJVBAHaBxduwBsgo8Ehb0EcHj5J3fIyCG9zTx++/Maufr2V+TnH1c55xV9IHRt3g8O22kzxsh/550mIwc792Fb8M0ymXXyvSKV1SLR4bLg+avkkOmjm3++ZlOuTEesQB7AICip3HPn6XL1ebPke4DqqUfcKgKYKQCO5lzsG7+349wVlYCKV8vM6aNk6PRrRBgPAZjdvB3Pxz5iuxvvO19uv/KY5nM+/vI3cvP81yQvq0BAvzFuOGSpBcbA8UyYPFyeu/9cGTH4TwC6s8VcjvOdcvnj8j6AJco0OvtKbXlc9r3JOX3L9ScgG/eonR3uLz+/EWB83gNviQDE/jlvAN/sO+eOfS8sl/GH7iW/vHuzAamLlmyQKzFnC79d5twHANn0hXeIuB/6ufe+I+WReacbeG61739ZK1MxJwI3toQHy5tPXS7HzJzQ/PPMbUUy7fj5suWPjRhXoNx+2yly48WHy6Rj7pBF7y8SAdTnXJoGCCyVqHKKeRsGYLzi03ly0Kn3yZevfdv6dtCxzz7DZd1X881NCsLsG+97U/6LDGYTFUJteWzeHCDwRnG6M06aIQ/+4ySJidz+RkSHRdYdVAFVQBXwcgUUBnv5BOvwVAFVQBVQBVQBL1NAYXDnTCghIuMjysvLjWu4oqKi2THMM6hruHN07oqjWO5fa55CQkJMMTi+YmNjJTLyTwNnV5zfl47ptjD41z82y14zbzSQc86J0+X1//xfh+ZlW14pgN3tkgXw6gdwdvSsvWTaxCGyEVD0f698K7YKwDaAxTFwgQ6Dm/NBFD5LSYo2URKEgxuWbgIcDJGA0CDZe9xAk1lMh/CGDducgBHO2KNPPUBeeegC8DpnbMRn36+Q2Wf+U+oA+UIAgz/432VyIACk1Vj47WDAwc0oFMd4h3/eeopchggMfn7utU/LRhx/KyBnIyEg7K69AamjCf0qq+S+O89EPwbICRc/IuvgluV2DYS72C4NQNJkKmNMNwHAzj3CmR+8eNlm2eeo26WuHKATIHHWgeNkf8DfMuQwP/PmQtmK84qtVo6aO92MY2dRCtY46KYdefANUgXIPmBUPxkJxzL7QBftZ98tl1xEatDRHYv+f/PKNbLHsIx2z91HX/1h4kEEju0IuJfPxY2A/hmJ8vWPq+VdOGYxYgnFvIwHvD4AQP42OKaZKz0VWcvLf1wjEokIEGg7ccxAiY+NkA1w165dyzkDTS2plIOPmSzvPfE3jNUJcOlAP+jUe000hz9g8FvIX3aN5sjCGDlnq6ElIfddN54o1144Gw7vV+X9D3+WbOxnqwIABn+OiQlHnAXgMBzJk+H4/t/dZ8oNgLtvvvOTbAXAt9mc20VjbXA7v5paGQ8H8Qv/PM886vAgHOyXX/EEBhgkYbGRcgr6Oho3KFauz5Fn3/heqgmIcT08eP85cikiKbSpAqqAKqAKtK0A/wPw888/y5QpU4yTQJsqoAqoAqqAKqAKqALurMDKlSulqqpK9tzzr3WD3Lnf7tw3wkU6hGkSKC4uNmCYDmLGSViuYXUM99wMEtyzWRCY8Dc0NNTkADMGgu/8TFvnK+BWMNhaCBwmncH7zL6l2RlMWOmaw7uzC/Z9RDEccfI9xlU5Hbm7C56+AovKCQAJ8u4HpGORtnsBZK+CO9dq19/7htx1j/Nn4YCOD/zjZDn/pP3Mj7NQ0O7Cm56TDxEZQJcoU2jffe5KORRxC2y7CoO5L7NxGW9w/EX/BfRDZjDg7TP3nY1IgrEGIMYCINIBW1NTJ9/9ulaOveBhqQCQJlR+Yv5ZcsysCSY/JS46wmzHi+k0gMUXEbXAduTRk+W1h//POFDZvlm0Ro5Ajm05oHJgRKi899Rlf4mXaGu5VQBq3vHw+yZWY+5he5scZat98u1yOeHCh6WMfYNGTz94npxx7JR2r9wr570iD9z9Bp4BCJZrAHrnX3Oc2Zeg+UDM54+AxZE438fPXin77jnY/Gwe+nLjbS8ZF20I5m3+DSfIJWccCNbvbzKSL731JXnjrYXGDe4HZ/irT1zanLHcURg8D7D9+osOE+YkF5dWYr4ekW/pRsZxTwRU/zfWC128keGhEoq+cLsSQNyTL31MPkekBrc7Zs4UeQQRIpwnxl+EhQQLb17sN/duWUfoHOTvXJfn/rku73rkA7n+tleMu3vQiAz5/o0bECHSufnM7Z4k3VAVUAVUAQ9QgH/of/fddzJ58mR1EXjAfGkXVQFVQBVQBVQBX1dg7dq1BlhOmtSzxeG9eR4IgQmGCYX5TvOAA8XgLRZFzmS9vFmHnhqbVfiN57d0DgoKMvEPzP4l/OXXmgHc9TPkFjDYAWB24iWPyh9L8Sh+E7CtgQMyC1m6BKGRyOZNhUvUPCrPiABsfyvydi0HbGsy3ffEArn6lhfMY/uXIg/4wZtPat7subd/kNPP/Zdx+B4DUPnmIxebn/Ex/cnH3iErAaIFubrHnTRdXkM8hWtbhVzfiUfeJpVwozLG4O849t0obse2OzCY+//yxybZ78T5zQXk3nvyUjls/zF/Gd4fa7Jk6py7mgvIvQk3q2u0AXfYCkfruMNukUK4eAl7v3zlOpkKZ7Rrm44idN9+ieJncPHeD/B8BTJ12UowNha5a66VBslZPK1l3m5by3P0ITfK8t/W8/KW+cjgveaCQ82mzAIuhXuZ2ctWNTTeCKKzmg5onvP4i/8rbzF+Aud796Vr5IgDAcOb2qlXPC4vPP25cWw/gLiGy9FfQuJpcAUvBkhnm33kJOPIdm2bswtlz8NulaKCUjNnFwHmPnzbqWaTXYXB1vEPgWv4U8SRcE2edfbBcAOf1aosh5/zoHzwAW4iYLuTT93fuIFd25twPc854wEz7gGIHlnz5V1g6X8WKiyCq7n/1KubbgAEye8f32pyh7WpAqqAKqAKtK5ATU0NbtZ9qzBYF4gqoAqoAqqAKqAKeIQCGzdulOzsbJk6dapH9NfTO1lfXw+zXY0BwnwxZ9hutxsnseUcVji867NsAXYLAPOdOb90+vLFyAfGPxD+8nMFwLuu9a7s6RYwOB/u1L4AXTVrkaUb2mQBZ/RCPPNAQICZxUr4Soho8mDtcu7fj5PH7zqjzTG/8sEimXsOgC+g7pT9RsuHcL6aKAUc5NzrnpEnn/jE7Hs9nKfzrj7WfL1y3TY58JR7JYfxCQDF/0S+7GVnbf84fi3iC7jN93SDom9z8Cj/a4iw4C+J3YXBrmDSD87Ytx69WI46ePxfxrh4+WbZf+49zTD4VTh+j0dRO9f21U+rEVnxgIkWYGTF8cjXTSFQb2oEva99+Its5lgRa3EZcob/eeNceefT3+Tuf70rDkRoEACzNQLA+0P2edceJwdOGbHdefIKy2QZi6MVVQIi2+BIbpT5//1QsrfkG/B5F6DrtRc6YfCtOO4HgJ5+cMxaMLjBXi+J6NcT88+QjNR4ufDG5+TRh98z6+CKSw6X+2840eybjyJtjGtYCkezH+IY3n/yMpkNUL4xs0AOgGN4M9cOBnXHTSfJDYC9ro2/dGYBtH6yYLHZZhYK270P0E6n+e7AYB6Xffr8cwB1jPUMRDc8fe/Zra7J2XBhf/TRr2a7uSfPkBfhmHZ1t9/1Hzh/b4e7GQA4DcXijsN8uRbfI0R/4Z0fpZo50ljT7z13hRyO2A9tqoAqoAqoAq0roDBYV4YqoAqoAqqAKqAKeJICCoN7frYY02Gz2UxcB93DBMT8m7Klo5U9VQfxn/NlFXtzdVjzpwEBAXjiPtyA34iIiOYXoyC09awCbgGD7QCsZ1/7lGxgtmtTjEEFcleXr8oy8DcexdKG9O9l8UMANYdccs7MHTqDmfV6BGDwkt82ALD5ywxkuE6eMAjwMF9eBwR1AKoFAbh+9tp1Mn3iUDMLjDg4Eo7hWoJnxDQ8i2zW047ZPuKALma6V99+6weTObz3pOHy3evXoUZZgFvB4Mdf+kbOv/Z/tPQ6V1gecnwB0ZspLD+D49oUV4Pr9KKbTpSHbz1VLkPcwr9ueQ4BuChk52TBTjc25uh+uKSvOMfpHt4Ct+2dD70nHyMnOb+g3KkZoT0BMnOOA/BeWbudM3jUwTfKii8ATqNdshtxXEHcxLdv3yRTkZ/72Xcr5HjETJQiZiIIjuYTDp8o/XonmqJ+3y6E+7e6VoaOHWBiEhKxH4vvzTz9frExlgJjeQQ3CC4AbG3ZTkXBuxcYmYE52wMZ0D++eaOEY/7dBQYz0uP5l742rmejI3OXG5mQ3DQJ1BURIKZhDb795g2t3ijo2V8nenZVQBVQBdxHAYXB7jMX2hNVQBVQBVQBVUAV2LkCCoN3rlF3bkGwSYcwncKWe5iQmJ/xxXgJvlzdw94OiF3dvq6AnFEPgYgJ5TtdvpbrlwCY3/Nzbe6lgFvA4NYkWbIyU8YdeL3JDD5+7n7y6sPbxzW0R0anA3gB8n8BPBEXYVzFdBcDGgYCWN56zbFy3UWHNzPPT1H87IhzH3KCTbhXn3vgXDkVWbuuzV7nkKPOe0g+Zm4w3MMHwZ35MXKDA+A4/RQgkw5QR1MBuQ+fulwOcHHSbgCIPviU+2QjnLSuBeSs47d0Br/92PbFzKztWjqDX/vPRc0ZuNY2T6JI3rnXPAUXab2EYqyH7rcHipbFmAxb10bXbxB0OQ25yHuPGSAvvfuT3DL/NanDHRxm2rKxUF049CBonb73UMktKJMjocHPX//BWz0m33fcHv0lIT5KqA8L19kMHK7bDgZfjazm1+BuDTDOYOexHYDBAwH6GZvAgnllcMCygN+yxYD43AQ3BZonCDcKUjKS5dl/nS8HTxtl9icMnnX6A1KJAm101T4Kh/H5J20Pg/lL6jhkMb/5JuMn/GUKivp98eLfTcG8hU0F5KqbCsi9/djftoumyAZEp/t3JQsK4vhWZjDP3dIZfCaKAT51T+sxEa7O4JNOYUzEuds5g8+86n/yzAtfmlzj1N4JMnPaaNyPCEREMIHwn41zwQJ01/3fYQaGa1MFVAFVQBVoXQGFwboyVAFVQBVQBVQBVcCTFFAY7BmzRTjM2hR859+b1sv6jPETFi9wHZH1ZHDLd3cYtSvkde07P3cF3Pyabl86e1mgme/Wi9EP/EzBrzvM6M774LYw+GfAt71n3WRg8JwTppniZ1Zswc6HJfLhV0vlOBRZqwZcPOSgCRIdFSprEQMRBMfviAEpcgqyghl54PqoPuMOCP5yET1AaDz/1pOb826tc1YAKu915K2yhq5lgNX/O/9Q+Q9ycdmaoxlKbeIPV+ub/71oO/cmIw32Pf5OULdz6wAAIABJREFUZwwFgPQ/USTsMgBEqy0E2Dzo1HuluhS5ugCsbz5ykRx9yIS/DPfXZZtMTIRVQO4VOHZPOHzv7bb7bOEK44yuges3LDZKPnvhKpnSVHBtR/oxtzcfLlsWoEN0evMvsUBAymTAXur15CvfyLnIeCa4TEa0wyOI05ixzzAkOwTDfFwn+x53p6ygIxvNNTOYOdCFKLqGAIrmLjTgl0sExhoXE2Hg6s0PvC133vOGBMK1fMIRkyQPESJ5cMlGx4bLxD0GyNknTpfhg1Kb918HLRnbkYksZ87ZTYiyuO3yo7cbYi0A9aSj74BLfJ3JRz799ANRnO8cs83PyIem5uWFgMm4afDCg+fLyUft07x/DgrQTcF4NhHg45deSxh8EM79BYoVci2cjqJ11nFbanwoIjs+/hgxFczHBnh/CUDbde3dDpf1zYDlbKPHDTDOZRaX06YKqAKqgCqwawooDN413XQvVUAVUAVUAVVAFegZBRQG94zunXFWAmC6hPlO9zDBMOMm+PcoP+OLjMX62vV7KyvXlQ+4fm31r7XPdtR3C/C6buP6mRXtwJ8T8LIf1jtdvhb4Jdxl1ANfFgDmdtxGc347Y/X0zDHcFgYvAqSbdOjNBgYfCxj8KoAnM17b28xj98+i2BijAxD30Fp0QMtjlcLNOuno22UNnK10EU+dMUYWPHuliROwGgt9nYAYg3rktjKy4BFAPevYvy3fIoecdp8U5vAR/0b5++VHyd3IJGYjCL0cmbCPPvuF0+mK3VvC4F8AwAkmywBAGbfw4O2nyaXIoW3ZlgJEH3DSPVLE6AfA2fk3zf0LtF67KdcUujPHAoC8E2D7ugu3z9Jtr5YttzvzarhYn8c4AFaPPm6qyTa2Wh3A65hZN8sqFMMzQN2lgNzOzldcZpMpx8yT1Zj7iF4xsuidm2XkkN473K0Kc7DvnDvld8RIUIs9Jw0zrt9oRmA0tQXfLJMjz35Q7JgDsdXIvfPPkqvOm2l+ump9joHJ27YA0KO/F+Fzq7gcC95dA5f0g48tkAb+EN+7wmDufxic4B/SJY4f74cM4y9f/nszRHft+DG4MfE2XNFcF5OnjpSvX74Wd8z+LBD33FsL5XRsQ0d6KG5YfP7yNe2C9zvTVH+uCqgCqoCvKqAw2FdnXsetCqgCqoAqoAp4pgIKgz1z3trTa8ZKEACzQJ0VL2FFTfAz62cEtPyaruOW8Nfarj3nI8Dly9XxS3BL9y4bYS7jG6xoB9eYB+tnFvBtz/l0G89TwG1hMCMTphxyowGZhx+3r7z96CUdgsFn//0peep/KBIHh24iMof3Gttf+qUnSRKK0rHIWX8U6Rozsq9MGNV3u1m75u7X5J773jLZrX7Y7uQ5+8rFpx2IzJMQ+W3ZFrkWrtVtWXAOI9d1NJy2n75wdXNhtm15pbLf3PmybnkmoB6CsqMi5GrARRZGe/n9RfLFZ7+bzFo6apnD2xIGr96QI/sD8ubQmYzN9oAT9o4rj5YSuHtHDMuQPUf3M32lw3jGSXdLJrZn7MGIERkogjdHKgGzBw9Kk72RqUuHLyHn1ygIxxiH+MQYueOqY+RgZCdHITaiGv0nfF2Igmwbkf/L2IEkOH/b0/7vpuflkcc/MrEJGX2S5RW4tsdBy0I4im//93vyNLJ5kQQMWG7vEAwuQ47zlGPnyYolcBWHhchgOLhHD0s3mcF0yQbifMPx2XhEUgzsk9Tc1dseelduueMVk/OMyZU5cBRffvYhEos4hT/g6L3u7tdlM7VCJMVg9PNzANs+aQlm/0LESxx48r2y9Je1pmhdSHiwXHnuTBnUr5fJlv54AYq+kd4zyxprsSUMPhU3HV5gvAPOHYo+0pU8Es7lUkDnk9APq51z7dPyv6c/M7A3ODRIbr70SJkwvI8UYc7oRF63KU/2BrwvgROZectjMPfz4XIeMTjNOK7LET2Si58t+PIPSUiMMo7yjt4ZbM/c6jaqgCqgCniLAgqDvWUmdRyqgCqgCqgCqoBvKKAw2Dfmua1R0jlsuXWtqAnXbflZa27f1o5H8NvStWs5fbk9v1ZXr2+vN7eFwXS2TgMYzEMMwN8Azh68+aQOwa+lqzJlzvkPy/qNgIAAoyYz2LnqnTAWUDYEsPB0uI7p3iU4ZMtDHu60E+fL2t+dQJKZu3wnjLQByprMYebwAjI//dAFcmKLeIZLUYDtoX++jeJszuMhpJcnNS5i/4QoSQaYJtQjWHwAMRGEllYj8GMe8VcfAUAyD5b5vuw7IOt8OJCvQSQFmw05uszA/RhuUiHAtbYrqpBbkVlL0Mj25Q+r5FhERZTyfACpBJopyOVNSYoRuqC3osieAy7m8L7Jsvj9m2XYwLR2XQ3vAmofdcYDzsJyAJdJveJkHKD62g25snnFFgOfDTy11cpdt50i1144u13H5UbPvrlQLgY4raSLF5oRKJs5Y34xj4mCeL3TE+QajPESxD2wlZTbZAZiM5b+sBIQH1UpOWcAu5ERIVKJyA4CYoGTOxAQ9pH7zpZzjp+2XX9uuO9NuXMeIhpY+I6ubWvOanD+2EhJSY6VPGjYiD7dfv0JcuPFhzfv/5/nvpCLAYRN4Tf2k/sCao9GBMmSj25rzl3+32vfyjkXPwIYDG1YXI+F8wCMh0wYLCs/m2dudMz7zwdyI9zjZo2hBcDd3BfQmi7nHKxLxmUI5mwaihp+/uLVpmihNlVAFVAFVIHWFVAYrCtDFVAFVAFVQBVQBTxJAYXBnjRb2ldVwLMVcFsYzDseW7KLpAJgLQMFtSxY21656bI9CsXg1gBOMr+XcQN0ltoB4TK34bgscEZoiOPffOupcisiHazGff8+7xX58PMl0sDtTOE5EjpAPDhHh8Fdejeg4BEHjP1Ld7YhuuHca5+Rj97/ycQo0LlLGBkLV/Id186RrQB68298HnDWXx4ATHaFwTzY58j6PQV5vHnMqGWhNcJgQMjHn7lCzkVertW+XbRWTrrkv5K9Ai5kQlICT4DTfz/xN7m4CZJyW+YY3wQ3Mx3AYo2FEJfQEwAyIDpCZh4y3hRwa6/GdB1fc8/r8vAjH0ktYSvpJcCvRIbKQXDDDuibJI899L6BnfP+fYFcD9dxe9srH/wsZ131JHKTKyUSbubBcOiyVeBYm7cWioOQGK5mCQ6ST1+5Rg5CMTi2DXBLX3fXq/I2Yjwc7FPznOGHgPkDh6bLXdcdL8fN2vMvXaGj+bwbnpO33/jOCWk5ZyzU1jtebrnyWGEUxU0sxgfdbr/3HLnxkj9hMAvenXz54/Lh6yhOR1EJeqHztGP3la/RP8u9a6uqkVOvfFLefukbp150iGO7vQ+fJAvfuN7AYBb3IzSeDyi8ZS0ykAnD2ThfbFgP0XC2X37JEXILYLg6g9u7qnQ7VUAV8EUFFAb74qzrmFUBVUAVUAVUAc9VQGGw586d9lwV8DQF3BYG746QVYCihyEj9itGJACgXX7hoXLvdScY4GaHc5NFwy686TlZ/sdmA//2mT5KPnnuKokCNLaaHSD3gy+XyEoUncsEhKwHbE1H3EPftEQ5EJmvfdLi2+xiOVzIr7z3k6wA0KUDNxlO3DmH7mXiG9bAqfza+z+LP2DwsTP3hBv3z2Jo1gEXI3v4vU8Wy1bETjQCWI8a0UdOhxs0gW5hl7Z0dRbgJ7bLLZYG9Hc4oiROP3aycR+7tkqA2vc+/92cmwXROLZAAM++Jiqjj+y/z3CJ3IViZR9//Yd8+d0KyQNMTYyNkJE4PwvZVcDh/OSr3xqIedTMCTIaILY9bSWKwE0/fr4UIrYiCmN97N6zZW6T87oEkRYffLlU/u/G5xCHUS0CuHrFFUfL/Tec2Hxoxn9wzpavyTZzZgdc7Z0aJ31SE+QAOHUHuERLtOxPFQDzy5iz5SuzTHxGAlzcx2B+9kUUyCbEgrzAvF+0ow8eL6NajIeObjqa1yF/uBg3F1KTouW42RNlIubbtdHRze1Wr80226UkRMoxh06UyRMGbbcdz/fR18skCzqYYn5wNUcghmIQIjL2RnG5fcYNVBDcngWl26gCqoBPK6Aw2KenXwevCqgCqoAqoAp4nAIKgz1uyrTDqoDHKuCVMPhruGFnnna/1CLWIQowcNFbN8lw5Li6tnMRRfDkU8hwBeSdNA0wGIXiXIuOeeyMenDH73rkQ7n+Hy8652T6aPnxjRv+MpoRB98gq5DdjNR1ueLSo+T+G/+EwR48dO26KqAKqAKqQCcroDC4kwXVw6kCqoAqoAqoAqpAlyqgMLhL5dWDqwKqgIsCXgmDmZU78/T7pQ6OzUA4Ki9Gsa3z5u4nsTHhUg+36Nc/rZFr7nxVtsE9yiiDy64+Vv5501xdGD2swB0Pvy83IXMZYbjGTX37NXPkEID6EERC0H373Fs/yD2IUKhjTASA8TvPXy1HHjSuh3utp1cFVAFVQBVwRwUUBrvjrGifVAFVQBVQBVQBVaAtBRQG69pQBVSB7lLAK2FwBWIajjr/IfnyXeT2sigY4iF6IdYhFGCYFRqzkEVsCsohgmFf5P6+/O8LTQSEtp5VYMnKTDno5HulEMUDBXPFQnTpKHjHrOcaZAXnEt4zMxgRFxci+uNBAPxggGNtqoAqoAqoAqpASwUUBuuaUAVUAVVAFVAFVAFPUkBhsCfNlvZVFfBsBbwSBnNKWGzstofekw+/WCL5yGA1hdiswmmAiWn9U+TUOVPkwlP2l74oUKfNPRRgwbsH/vOhfLpoldgR82HmzdTuQ2E2FMobj8zc807dX047dgrqwgEYa1MFVAFVQBVQBVpRQGGwLgtVQBVQBVQBVUAV8CQFFAZ70mxpX1UBz1bAa2GwNS3rt+TLahSBKy63maJbIXCS9ktLkETEEAzISPTs2fPS3rPw26p12bJuY65U1zrAghslNipc0nrFSr+MJElsUUjPS2XQYakCqoAqoArshgIKg3dDPN1VFVAFVAFVoGMK1NuwfT1eMLDw1ejAtxX4mq6WNlojfuYfhBeKhPv5O7dt/gxPt2rzOQUUBvvclOuAVYEeU8DrYXCPKasnVgVUAVVAFVAFVIEeU0BhcI9JryemArXZgDsBKHhbImLPd35tGiERgFHdNoCi2iYA1CYpcv4gGEWQ/SPwBZ6WYmvEe0A4Pk9xfh+EJ9z8FRzpwlMFukwBgl47Yuzsebh2cT3bc5zf1xXjGkeMXSNi7GrxGQEwr3E+0diA65vbCD8j6G2lmWsZ125QL/yQvyMIjvGZP67vEF7f2I8/C8Y1zus9CK9gfB+U7PzeP6TLhqwH7hkFFAb3jO56VlXAFxVQGOyLs65jVgVUAVVAFVAFvFwBhcFePsHdPbwG1pqAy8+8M8YKLwJfwiGCIQOIAH74mbWdAb8AQvXYh3DINH7GCKxq53t7GkGvH2skNDkMTXwWwBEhEhuBkB+is0LSAYmSnPCYwCgkw/k9YXEAnIfcju8BUe05q26jCviOArxBQ6hLuFuzWaRisUj1Wuf1XLvFeQOHL4JaOnfNO16B0ahz0hfXH9y9of3wHur8Ga9VP1xvYQNw3eHaNPu00ugGdpThnJlN+zVd2/zMnBcguRrvDfh9YZzDBM249vl1I76mqzhskPN6Dx8pErUXrvs053UfGOs78+dFI1UY7EWTqUNRBdxcAYXBbj5B2j1VQBVQBVQBVUAV6LgCCoM7rpnu0aRA7VYnEOKLQKaGL8Aafl4Pp28tXL1kO/4AtIRAhD7mUW9+DfDDFyERAVAAfwYA2/youNnRCWUN4G1HI1ym89A8fs5G16EdLwBp83WVEzgTPHM7/ozvjdwGMInQKhjRaITAIb3xNaAxAVIo3kMAskIBrAiyCK20qQJerwCuwer1IlUr8b4Rrw24vjfhfY3za7pyCXGDAVUJVM0NFjpx6dC13Ll4J3Tl9d8djTCYzmM7fveYG0+4CcXfQ3Uoiu7A945y5+8r03/8XgkfgWu6P8YxBF/zWscrYrTzxpA2t1ZAYbBbT492ThXwKgUUBnvVdOpgVAFVQBVQBVQBVYAKKAzWdbBDBei8cwCkEKrYVjlBUNVqJxxqwCPhxv0LCEvISrAbFI93Omzhxg2IaQK/hL8WEG762gBVOvisSAfC39Zcge10BZtBNGWQthyQcQq6/Jzwl07CBoJgQmCXd+NWxrgceK+jAxIv4y5ucgoTFAcDeoUNBTQahffBTiAWABhGEKZNFfBUBRjTYseNnJIv8VqA6xzXOKMbzPUBty9hbyRAacQ4OGvxIgTmmg/ENd/eGzY9rQ3HYkfB9Do8nVCTJVL+E8a5TKRyifOGkHET43dUAOJmoiaIxB0iEj3RCbgD8PtNm9sooDDYbaZCO6IKeL0CCoO9fop1gKqAKqAKqAKqgO8poDDY9+Z8hyMmEKpaDvBLQMJ3QBJCYAJSxjBYL2bxBgL2EgTxnTDUgBRXIGs5dC3I21T0yUDfHRSL6vIpaeqj6Z7VX+vd6ltTX/mxA8DbUYoXc0/xTqdxPRyIdCGaaAsA69CBAGUAZIRldBvSXUhQrE0VcFcFuIYrfsbrV1zrv4uULXS6Zul+jxyL9Ys1HQ7HrLWWg7y8oLhxP+NmF8EwHdBV+L1Xid+D9XATR44HHAYUjtwDcHhv57WurUcVUBjco/LryVUBn1JAYbBPTbcOVhVQBVQBVUAV8A0FFAb7xjy3Okq6evkoNWFvOUAQwVA1IIgFPU1xJuTpMjKBrl9/5Hwy65PvxtnbIhe0+SQ9CXo7az4tkE1ezK/pLsbLZJDCJclMZPNC5AThMCF6LZyGdB0GwlUYAEgeAngWMUYkZpoTJNFFSXelNlWgJxRgTAphb+l3IsUfAXQudWZy18MpH4EbGPFwwcZMdULgkD490UP3Oqellw1PQpR+7nRM8/elyRSnc3gSNJsFzSY7f096ijvavVTe5d4oDN5l6XRHVUAV6KACCoM7KJhurgqoAqqAKqAKqALur4DCYPefo07tISMeyr53ut9sgEEVvzmBpolBwIsxDybzE4+AEwY3g1D2wioI1dPO3k5VZBcPRjBsQeImbUzBOzxqbmWV8p2xE3QWNwIchzNaAo5LugqjUcAqGhCJYF2bKtCVCpT/CJgJkFmE6Afe9OENCbp96f6N2QfrcIoz41fbzhWoXoffn9864yV4E61qBa5xQPbYA0USDnK+Mz5GW5croDC4yyXWE6gCqkCTAgqDdSmoAqqAKqAKqAKqgNcpYLfb5auvvpLJkydLVBTyULV5lwJ0+Vbh0edigKDSL5xZv3YUWCKENK5fvALjnE43q1gbna+CFwu7meYNTt/umFYrfqLJQcxT8lH8emYr41Fz6m7cw8ghDmK+MoB77L6ASEc4AXFwqjNqQ5sqsDsK0PFPaFnwOq77D+EGRg4wXfwxM0RSTgasRNQBiyHqWtsdlZ0FKem05s213OedURt8ciIC0RrJc52u4VA4rFkoU1unK6AwuNMl1QOqAqpAGwooDNaloQqoAqqAKqAKqAJep0AjgN+CBQsMDI6JQfarNs9XoHoDnGtwAzL2oeQrONiQ/Wtl/IakA1D0dzqATV6uVVyNrlYWa1Pw27kLwALD1LrJWc14CRavqkUkh70EoBg5xMxj5SP6sfs5M0lZvEoUDHfuXHj50ehYLcENn+KPce3/4nT3x+BmQxwcq4lHakRJV08/AXzh25iDb6D/IlzXKL5JAB8Pt3DcwU4ntrZOUyArK0vWr18vM2ZAY22qgCqgCnShAgqDu1BcPbQqoAqoAqqAKqAK9IwCCoN7RvfOPSsgY9VaJwQq/gAONTiB67Y5nX8m/7MfQFCCs9AbP2OUgQG/bAp/O3cudnY0yz3MYnsAxXRxOgCNarOdbs46OLk5V6HIaY6ZLpI0x+kaDlDX/s6U9cmf18FlXoT8323/xk0frB9/XM+MKkg+CTcUUPSMN360db8CjOMpBxDOg2OYkRJ8EiMKMLj3ZZgfZIgH4MkAbbulQE5OjqxYsUIOPBDrXZsqoAqoAl2ogMLgLhRXD60KqAKqgCqgCqgCPaOAwuCe0b1TzkoQxPiHwvfxjhdjHVjojY7AMDwGTrepeRSc7l91/naK5p19EAJh4wDG3BHQM06CURI1W5xguBGwOBJO4cSjnI+dR6IgnTZVgJnfhW8inuAFZ/xILG8cHO9cJ7yZoM19FKjJxFy95XQN070djms45RQAe8yXFurb5Xnatm2brFy5UmHwLiuoO6oCqkB7FVAY3F6ldDtVQBVQBVQBVUAV8BgFFAZ7zFQ5O8r8WRZ+Y0Yli0LRTUrHbzgKQtFNGhAL9huk7l8Pm1Znd+EabobDnGuA4boCzDdchjWIlAhCYb9ouD17ASTFHuAs9KfNdxRgRm0ZCsBtexTXPqCi1AEong6weCpcp3v6jg6eOtJGzFfZdyI5TznBcAB+byfgBk/vi5AzDECsGc4dmlmFwR2SSzdWBVSB3VBAYfBuiKe7qgKqgCqgCqgCqoB7KqAw2D3n5S+9sqFqvXEBv4s8ShQs8kdsQAjgb/hwZxaoXyB2obuUxd80+sFDZnXH3XR1dfMmAMF/9XqnYzgE7u+Eo+EEBUxiLICZf21eqUBdEYrBvep0AVcgCzxyEm4IHOe8KRCU7JVD9vpB8VrOfRrzit/n1SuRKXyYSCqgPmNhmnPcvV6F3RqgwuDdkk93VgVUgQ4ooDC4A2LpprunQENDo9Q3NJiyLqb5+YnD0SC1dcz44/c7OD5+7u/vJ6Ehgdttxt2CArUQye7NjO6tCqgCqoD3KaAw2I3ntKEaDkAUI6ITsBwFoZgDHNLXCYCDU+EIjnTCXwXAbjyJndE1Oob5guO7wY6MYcSDVG3Eaxk+C8F6GOrMiCUcVLdwZwjuHsegMzzvRZGsexAdkouYkNlwkZ7rLDToH+4efdRe7J4CdP6XfC6y9T8A/b8C9I8U6XM9bvIcjms7ePeO7eV7Kwz28gnW4akCbqSAwmA3mgxP7kq5rUYqbbVSgVdxeZV5Ly2vltKKainBe4C/v+QVVkh1bZ348w9/sl98ZquulaLSKhMH2PRxqzI0YIOQoEDplRDp3K7JHAS+LPEx4RIdGQxI7C9J8RESGR4icTFhEhMZKlERIRIbFYafh0pIsLpLPHmNad9VAVVAFeiIAgqDO6JWN23rAAQqQsbktmcBgb92Rj8Q+IUPbiokZmUA0wWszbcUIBS2XOAAwzXIF66Ca7w2HyAYDvGU0wCGT8Rj53v4lizeNNqGGmfhsayHnE7wXscCAl/hLAinzXsVYCHArfcDDiP+hzEwGZfC/Q8orK1VBRQG68JQBVSB7lJAYXB3Ke3B56lz1EtVdZ1UVtVKVm6pZOeVSW5huRSW2qSwpBKf82d1AL0OqcGrAtvyaxs+8wsIlMAguDtAb4OCQuHudXXxNprvg4L58523BriK6+y1f9nQ4aiV+nq6ixvFXlsjgQF+EhEeJBGhgRIGABwRhvfQIAmHqzg+JlQS4yLNKzUpWvqmxQEgR0p4aDC2CwJo3pE9eed91C1UAVVAFVAF3EMBhcHuMQ+mF7XZIvkvAQQ9I1KJR4dD4P5lwbDgDEBgVKNn5iTvCmsMhBtNWk92BTcFrJxROgyrkC1s+wOOcWQJJxwiknYBAOJeGiHRk1PUkXM34m/3/NdFMucDAm/AHB4BIHg5cqIRC6HNRxTA7/eij0W23AGn8O+AwlNE+sIpHLsfxs+bgNosBRQG61pQBVSB7lJAYXB3Ke0h58ktKJf8Epvk4L2guFIyc0rN15k5JQDAlWKvdz7O14B/uIFyzYt/sBPoBgQGSQDgbxDgL78ODIRbF9EOf+Y/cN/thWjyCLdbncbW/qNo/gPZ1PA1oTEBsaOuDpC4Du/42uHAux2nr8eLvWdcBb5udAAa+0t6Sqz0SYnDe4ykARKnJEVJkgHGUXAX4z+q2lQBVUAVUAU8SgGFwW4wXZVLAIFedhaFq0MEQCghMFyAQSlO2GdiIBrcoKPaBfdUgH83Yp3wj0VHJYAwbiQQDDNmhM7C1DOcEQOaK+ye08druwAFxbb+G08CoEBc/MGICrgGcRDT3LS/2q2uVwD/Z8t/DWviQUDhn7AmjsSauNIZEaLNKKAwWBeCKqAKdJcCCoO7S2k3O091TZ0w2mH9lkJZsSFPVm/Mk3zA3/JKu5TiVVxeI9X2BgkODUe8Qrh5dwLfYADfIPEH9GXMg7+/M8N3O0jbBGebP9uu3ktXFH9xIcxNX/pZ1NnF6UvXbyNyJRoaHHjVSwPcxHQU1wMW22urzaumxiYNDrvERQVLDCIm4qJDJDoiSPrAQTxiQC8ZOTjVOIoZQcEMY22qgCqgCqgC7qmAwuAenJeKn/GffTwKXvyJMweWFeUjEAcRiMf9tRhcD06Mp56aUJjmA8RI1AMK12x2ugsdFXCXjoVT+BJESBwPg2GYpw7Q+/pdgSzwDVcjGxzAL24/uECvbXKBet9QdUS7oAAjQwpxoyATudFVm3D9omhkv3/ghiGy4328KQz28QWgw1cFulEBhcHdKHZPnooRD5uzi/EqkTWb82XZ2lxZn1kktpoGaYDTt14IeIMkJDRMgkLCJCQk3IBfE5uAl4GrFlgF7DWg13DdroC7XayUGQ9bizE1PaLa2Ngg9hrAYXsNAHGViZ7wa7RLgDjgKK6TXnHhMgpQeNiAJOnfO14GZCRIP7xrUwVUAVVAFXAfBRQG98BcVK1yQuC8p3ByFAULHwYIPApRECgIZ/5kQKSTJ/7d0ANS6inbUMDER9BVzlzhTLiFAYVrESURg8fO6TpNgFNYW88p4ChxFobLuhfXP24C9f+H5sP23Gy4/5kZEcQnRzbfjmsagJjrJRXFBH04OkJhsPsvW+2hKuAtCigM9paZbDGO4rJq2bC1UJavzZEV63Nly7YSOH9rJLe4Cv++hkh4ZLSEhkfB7RuGTN9gRDqEGKcv//Ns5fb9yXp6iCe4AAAgAElEQVQ9EPju0rw224qd8JutCYTXw01MBzEjJ+w1VVJdVS5VtnIJR0Hc1MQISUkIl/7pCbLHkDTZY1iq9IpnvET7spB3qau6kyqgCqgCqsAOFVAY3I0LhAAo+794oXJ8Xa4zC5QgmBCYANjEQWhTBTpTAZeCc7UoNlcOJ2pdkRMG970BmcJ7dubJ9FjtUaDwHZGNfwecB6TvezOKw/3tzxtB7dlft/FdBWq3AggjTzgHNxLjJosMuM9nr2GFwb57GejIVYHuVkBhcHcr3oXnW4W4h5WIe1i8fKv8vDxLCstqpNEvWOobUcQNTt9wwN/Q8GiT52sgJx+5Y4MT1kBgbTtQgHpZTmL4ohE3Qd3sdoBhWyXgcCX+r1stgXAPB/jVST/ESkwe11fGDustwxEvkZYcreqqAqqAKqAKdKMCCoO7QWyC3rwX8KgvKsVXrYELeAj+Az8BcRD4N48AWCFwN0yCr5+iCQpzLVavBxReBEGw9lLPA4xEfETYQF8XqOvHX70RIO82/C54FjAeucD970Y2OOI7tKkCHVWg+FPEi1yFf0+QD94H7xlw+wfGdfQoHr29wmCPnj7tvCrgUQooDPao6dq+sxW2Wlm7uUB+WLJJlq7OkfVZJbKtsMqA38joeAkNjZSA4FA4f+n6xSN1KKxm0n09Nd7BrebKWQzPis/ge3OxOsRLVNvKpKK8SIID6qVvSpQM7ZcoE0f3kUlj+qI4HVzZwci906YKqAJSzxsrLo2efH5UW9feolKN5kZNSJB/U375nwfj/Rt/l9xwldu3FFAY3MXzzTzgrLuQC/wNgFt/uIHhxAzq5QRxCoG7WHw9/F8V4C98mB1wY15sy5EpDCgc3Eck/WJkCl8Ah2qUitbpCuBa3/aEyKZbnUX++sPZmXKmM99Zmyqwqwo4ShE39E/cZMR6ChvsvLmQiEJzPtIUBvvIROswVQE3UEBhsBtMQke6kJlTKqvo/l25VRYtzUT8Q6k4/AB7A8IkIioW8Q+xEoDYBz9mLRGCMN8XDlZt3aCAa7YydQd8t9ttUllWIjVVZUi4q5XQoEYZNaiXTB7bT0bgffSQVIkK1ziJbpgdPUU3KlBtrxc7YG5ZZZ3UoBBleZUD7/Xm+6raeikqs5vUUALfPMTXuPJagt1a7JNXUrvd5211vwHXWlCgv6TE4fegS01H3vQKCPCTZHweGOAPx75IUmwIbsQESGwk8tGD/SU6PFDCQgLMOz8PBlDW5j0KKAzuormkA3gL/pOe/yIcW7GAwMhqDc3AyXD9MP9RmyrQkwowU5gvRzmAMAoZ2uAWjhgBoHQTgNKcnuyZd52b0RxrAdoL34cL+3ToCyAcAviuTRXoLAUqf4NL+AqREtxwzLgUBebm4Q+7iM46utseR2Gw206NdkwV8DoFFAZ7wJTSAfzDks3y6ferZfmGAtmaVwHfTbBExsRLGGIfgkIiJBAOYNNM5IP5wgNG5uVdbIbDyGJuqJc6O4rS1dikqqJEbJUlAFD+MiA9ViaOypCZU4fBPZwMGMXCKNpUAfdUgHCtto6veikF2N1aUI1XjeQD3FYD8uYU1RinLwEwIW0tPnPge7ujEc75BqnG53Tw9jLg1unmTUnA1y7D5b2rYIDa1IRQuHp3/puMrvw6R0PzuS0gzGM66hslp7jW9KUOfcgFeG5Af0IAfgNx8KBAvvwNBHZ+7w8o7G8AciQAcWp8qOlHRlIYbtoEmu3YZ22eoYDC4M6eJ/xdkfMkXID/QDYrCnbFAgKHDQV4gxvTQGD9u6OzFdfj7YYCVqE5OzKsywGFa7PhWj0F0BJAKaT3bhxYd5XSL0RWAwCjnoYMQVZ44jEqiirQNQrw35atDyKL+loUiUSW8BA40ZlH78VNYbAXT64OTRVwMwUUBrvZhLh2h+7fhb9tkk8WrpWsvEo4gMMkPCIWERBxAMDhzsxfdf+68Qy6du3PzGE6hhuRbVdTVSEVZcXiqK2Q8ECHjBmaIgfvO1T2RpxEX2QOa1MFekqBymqHlFTUSXG5XYrwKq6wI4LGCX3p2CUA9vNrxA2NIANJ6a6ls5agNCIsQBKigyU8JBDvQfge7zG4eRUaKImxwSa2IZA2XTT++gog8e3CZsVQ8CYZ4bADUDq/1AmvC0rtznc4latrHPjcbsAy3cu1cDLbauqFWpTaHBIGSJwGMJwCQNwrPsQA7cSYEImLCsIr2IyZIFmb+yigMLgT54Ju4E03ihS8AQA8AP8p3xeu4BgnBNanjzpRaD1UpytgblYgzqBqlUjZD3Cx93O6WJPndvqpvP+A+Ic0C4W9NqBIXOxUgLnHvR7Mef+cesgIS7/GDYizEQODQuhDH8ENiKM8pOMd76bC4I5rpnuoAqrArimgMHjXdOuyvfKKKuSLn9bJ1z9vkKVr86SkskGi45IlPCpOQpAB7I/sX/4H11nwTV04XTYRXXpgK2/YCfPrHbUAw+VSUVqA9xLph4zhvUamySFTh8uEEemAacFd2hs9uO8qQPBJt25mbpVszKmSlVsqJLuw2kQ61ACI0uFLMErImw53bBpcvCkAomkJYQZ+Mm4hFjA0EsDX2xyzjLqoAAQuswGKN4HxrPwquItrjdt4a361gdkE4Ry7BcQHpIbL4PRIGdon0gDjcPzcv4uBt++u4B2PXGFwZ6wMuoH/BxB8C+6m0A08HYseReLYWLBLmyrgEQrw7y5AYUexSOlCkRpEHKSe0RRtkO4RI+jxTvJpgHV4VD/3ZTyuj8Je/VAwzj+sx7ulHfAhBezbsAYvw03Jt7H+cHOyL17mCQDvagqDvWs+dTSqgDsroDDYDWanurZOflmWJV8uWiff/LLJuNT8AiMlKi7JZAD7+6PYGKgDHaUKgN1gwjq5C3xcnsU2mO1cX1cr5aWFUl1ZLEF+NTKgd4wcMnmoTB7fX0YPTunkM+vhfEkBRiWYSAeAzOyialm/1SZbADc3ZNtMtEwi3LvxALtJcYS9dMCGSGpiqPRODDOZunTzdrWL11Pmg25jgnS6p7PhmGY8xja8+J5fUoMIDYdxVEeEBhgw3LdXmAzqHWlcxYzFSEZ2sbauV0Bh8G5qXA038EbkrBa87iwQFwMnYGA0Hg3XSIjdVFZ37ykF/PD3NJ3sdAmXwiUcPlBk4L0iCYf1VI8847zlKMa3+lxEbSByY+jDcFUf7xn91l56pwKZKCjHuKK4/Z0xJaF9vWqcCoO9ajp1MKqAWyugMLgHp6fcViMLvlsj7365XP5Yl48YiFCJjoULGAA4KDjcCYD5R6szBFib1yvAKAkMEmC4ATlstdWVyBcuhmO4UBKjA2SfMRly7MF7yF6j+phsU22qwI4UsCHeYMO2Klm2sUzWZFWaaIRKFHLjizm+A1IjcLMhQob1iXLGHgBQpjK/17UKm0rcYQXoqrbiNLbAcb1hm03WAbjTSRyBqIxIxGhEw1Hdr1e4DMmIlFH9ow14p7NYW+cqoDB4N/SkG3jzzSL2fPyHez91A++GlLqruylguYSLnECYmcK9z4PTEO73wAR362zP9yfvOYDgS0Si9hAZ9igA+sie75P2QBUo/kRkDa5bPiU78lUUMt3HazRRGOw1U6kDUQXcXgGFwT0wRVm5pfL5j+vknS+WyYatFeIXHC1xiakSEhYFDgggYGIg6ALW5rsKAAz7szJ7ozTU14mtvEjKSvIkGG7hiaN6y3Ezx8i+4/pLWCgee9SmCkABZttuBPwlfFy2oUyW4MWYB0YVxEQESe+kUBmaEQWHaoT0Q5QBow3U6ds9S4dZxRWA8Ou2Vpr5WYv3PDi0rVzm5LhgmTAkTkb0i0JMTLgMTIuQgKZc5e7poXeeRWHwLsxrvQ1u4KtRsAeZjOF0AzdlA6sbeBfE1F3cWgErS9i20pklHDUesBPFqSIAPbU5Fcj+t8javyFS40yRwQ8h5D9SlVEF3EeBmo0iq1AU0rZcZASeYIk/xH36ths9URi8G+LprqqAKtAhBRQGd0iu3dt4c3axvPXZH6Yg3OZcm0TEJEsUnMDMAhYYFRrh1tMYiN3T2Cv3hlOTxQIbGpDhWlkiZUU5eEq3UsYN6yWH7TdCZk8bLlER+ti5V879DgZVW9eAYm418vu6MvltbSmKTFabbFsH4mRG9o2W8UNjZAgiCtKTwiUJhdu0uZcCjJnIKWIxvmpZublcfl1TKlvyqkwBvsToEAOF9xwWK6MH4GYhCtQF69MAHZ5AhcEdlKxmE8DPhSJ0XMUCAkeMcf5NotnAHRRSN/ccBVi7AdERdXDAF2Hd+4ciBuEx5CYd6TlD6KqeZt6JQnE3iPS5XGQAojS8MJu1q6TT43ajAo5SONdxs6LoUwDh50WSjunGk3fNqRQGd42uelRVQBX4qwIKg7thVSxZvQ1REMvkM7iBiysaJSwyUWISUiQwGH90ggI3AvJpUwV2qkATFGbeXW11hZQUbBNHbZkMSo+Sow8YLQdNHiLpKbE7PYxu4LkKMJOWkQ9L6fwFBM5C9ACzfpMQ8cDIgb0AD4cDBDPjV9MePGue6R4uRs7wkvVlAPyluGFYZeImKuD4HgCn8IQhsTKsbxRAf5TEo3iftp0roDB45xo1b2EyQc8SqV6H/NSZIiHIYGzUbOAOKKiberIC/vid6qgUKQFQYmzEwPtE0gFBfbLh/yQbrhHJvB863AUYfK1PqqCD9iAFGqqdkRF5Lzhv5qQyPsJzm8Jgz5077bkq4GkKKAzuwhlbvi5Xnn/vV/li0UaprPUHAE6VyOgECQhC9d3GeiQAaBZwF8rvxYdmhASt5KjlUVMpFYiPqCwrkP4ARkfMGCknzBwriXERXjx+3xkai74VoaDkTytK5PvlRQb+FpbVwu0bJnsOjZWR/aKlLxykdJFq8y4F6hyNsinHJplwCy/dWG7c34TDqShCNyg9QiaPigf8jzMRINraVuCjjz6SyZMnS2ys3ihrU6UC5C2uucg8oWQesw2Mx78vdl1WqoBvKWCKywGEli1E7hIeO0+/GDB0PtzCPvT3FJ8CWIdxZwOoDX4QGlzqW2tAR+u5CvDm5YYrEHGEgnKDcCMj/TKPHYvCYI+dOu24KuBxCigM7oIpy9xWIi98+Ju8/9UqKanyRx5wmoHAfv78T7vmAXeB5D57SJMxjTXlsNdKWXGOVJbmyWBEA5x+1EQ5bPpwzRT20JXBbNnVWyoNAKZLNCo8SDKSQ2XisHjZd3S8pCSEamyAh87trnabsSCMkfj690JZDDDMeAneE5o0It6A4SHIg+6dyKdNtLkq8MEHH8g+++wjCQlaGOovK4PgJ3Oesyp7GPKBY2cAfOHGkoJgvYh8VQEThYDoCNsyFJf7DjdH4JIf+jic8uner4ijzBkTk/8WHrd/WiR5rvePWUfofQpsugn/pt0h0v9GvG73yPHl5+fL4sWLZdasWR7Zf+20KqAKeI4CCoM7ca5s1XZ545Ol8sL7v8mW/BqJT8qQSGQCBwQESgMLwqkTuBPV1kO5KuDHTADkCjtqq6S0aJtUlefJ3qPS5MyjJ8p+EweqWG6uQD0iArILa+TrJQXyO2IC6AitrqmXcYNjZcqoBBnRP8oUFdOmClABRkqs2lJhIiW++6PIrBfmCg8xjuEEmTwyXmKj1DFMrRQGt3HN1FfAAYjCULnPoHDWOFRi3xsb8okTja3S3zK+rgCuA5o3ajKRQ/oxbpT0Exn+Eq6TPb1XGN4AWnmiSOF7IiPfQGbyUd47Vh2Z9yuQCUf/xusAg28R6fsPjxtvUVGR/PTTTzJ79myP67t2WBVQBTxLAYXBnTBfjHv4HHnAT765SJauLZRwFIaLS0xHHASKegECaxxEJ4ish2iXAiw0x7DY2qoyKczLlGCxyUGTBsrZx06Sof2T2nUM3aj7FGAG8KJVJfLpL/mycZsNDuBA4+zee3icTALQY+E3fw3/7b4J8cAz2VGIji7hb+AY/gVF6Bglwn9z9kSExP7jk2TcoBizrny1KQxuZebry50Fd+gAjD9AJHx4U5E43LTWpgqoAk4F/PE3fF0RAOk7IkG9REYBkkaO90511iEmZtv/MMY3kRmuAMo7J9nHRrUFBRA3ogDiUMRGpMHx7kFNYbAHTZZ2VRXwcAUUBu/mBP6yPEuee/dX+eqXTRIQEi9xSb0lOCzKuIAb6QbWpgr0gAKMj+D6qyovkmJA4QQsyWMOHCUnHzZeeiXiG209pkB9g9PV+fGiPPlldYnY4ACeNCLOOIAJgjOSkSmuTRXYBQWYQr9qc4X8sbFMvoVjeD3iRtIQHbHPiAQ5dFIvn1xbCoNbLCQ6glef4QTBicgHDhsi0sB8YK1hsAuXnO7i7Qr4wSFcXwUg/AGytFFkbuS7cAhP8K5RZ6JI3Ibr4X5+SiQFN4m0qQLeogDzr7ci/3oP/HuXcLjHjEphsMdMlXZUFfB4BRQG7+IUFpVWyaOv/iDvfLlCKu0hkpjSR8Ii4pxPWTYoBN5FWXW3TlWAheb88dSvA3nCuXhlS38UGjvvuElyzEGjO/VMerCdK1DIQnAri+Wjn/JkQ7ZNeqMI3FTk/86enCLJsXAgaVMFOlGBOjiG12dXYb3lyq9wDJdU2GUCig7OnJgsYxE/EhXmG25hhcEui6olCA4FCDb5wAqCO/HS00N5mwIGCNsAhN8GEMbf+aMAliIRreINLe9Z3EE8Q2QAMlb7wEWpTRXwJgV4o3PlCSIln4mM+aIpDsn9B6gw2P3nSHuoCniLAgqDd2EmF/6+Wf713Lco7FQkCb36SRRiIfwC4MQ0EFj/U7ULkuouXakAYgYYH+GwV8MlvEXqqovlqBnD5aKTpkhacnRXntnnj82Y8LVwZ9IF/DPiIIrL7XBpxssBeybJhCGxEhbCYjXaVIGuVaAANyLoQl+Adbgqs0LSE8NkH8SQzNrb+93CCoOb1paDjmC4/grwGHjiwXAED1VHcNdednp0b1LADzfP6qsBhN8HEEahzlGIjoj0cIdwyaciSw8T6X2WyOBHvWm2dCyqwJ8KOIpF/kAhtlpkgI/9Fv/2DXZ7dRQGu/0UaQdVAa9RQGFwB6aytKJannrzZ3nxwyVil0hJSu0vQSERKA6HgitaHK4DSuqmPaGAyRPGzQpbWaEU5G6UQb0j5ZKT9pVZ04b1RHe8+pws8PXjimJ589ttsgbwLTUBj+o3wbd0OIK1qQI9oQDX5Xq40t//IUcWry2Vsoo64xY+ZlqajMfNCW9sCoMxq/WVTdEQzANtAsHqCPbG5a5j6koFjEMY1xIzhD3dIVz5u8iSGSKxeI18HU81+saTIl25PPTYbqxAzSas9+m4bhPhEIZLOCjBjTuLupVaQM6t50c7pwp4kwIKg9s5m3QD//uF7+T3tQUSm9RXYuJSTaEuzQVup4C6mZso4Cf+iI6og0u4KH+LOGxFcsLMUXLRyVMlISbcTfroud1w1DfI54sL5N2FubI2q1L2AmibvU+K7Il3dQF77rx6Y88LS2tNwbn3sFbXwb0+dnCMHL1vqkxGdrU31Sz0eRi8HQhGRnC4ZgR74/WsY+omBYxD2MoQxo3dkQDDUR5WVM6eAzA2DWAMRYXHLBAJ0CfEumn16Gl6UgHbcpHfAYRjp4iMwA0QFoh006Yw2E0nRrulCnihAgqDdzKptmq7KRD31Fu/iK0+THqlDZDg0Ei4gREJoW5gL7wkfGNIdAmjxKFUluYhOmKzjOwfJ5ecsq/MmDjINwTo5FHW2Otl4fJiefmLrZKZWy17DIqW42f0BgyO8yqw1smy6eHcQAFmC3+/rFhe+2oroLBNRvWPkhP3T5e9hsdJgD9C8D28+TwMXneBSBYK6FjREOoI9vAVrd3vcQXoEG5AhnDBG3AYwhgy5mOR0IE93q32dQDZVatOhfXwPZE94Q72mH63b3S6lSqwQwWKca0uPVRk0L0iGVe5rVgKg912arRjqoDXKaAweAdTumxtjtz/zDfy47IciUvMkKj4VBTkYjYwYiG0qQIer4CzwFxdrU0KczdLQH25zD10rFw0d7JEhrvvHXN3kt1e1yALfs6X9/DY/eYcm0xCFMScab2Ny1KbKuBJCjTg5uaPK0oMFF6xqVxG9ouWI6emyn5jE8Xfg63CPg2Ds+4RWX+NSDxcgBFjAbBqsSS1roEnXZfaVzdVwC8YDuFSkXxEr0TviQxhwNVAD4jayXsOBbVOFxmOwnEpp7mpuNotVaALFdhwuUj2f0TG/+i2ud8Kg7tw/vXQqoAqsJ0CCoPbWBALFq6ROx/7XAoq/KVX78ESEhZpIiEa1Q2sl5CXKdDsEi7JlYKcTXLAxD5yy/8dosXldjDPldUO+W5pkXEC5xbXIAYiTk48oLfsMVAhsJddHj43nPqGRlm0skRe+RJQeHO5DM2IkhPgFJ48Mk6CApk77lnNZ2Fw/ouAPqfgEfZxIjF4LLahTkGwZy1d7a27K0AgbM8GEH5bJBXX2tCnEB8H17C7tur1IotR9C5hNmDwS+7aS+2XKtC1CjA66bd9nDER477Du/vV8VAY3LVLQI+uCqgCfyqgMLiV1fDUWz/LQy8uFAmOR5G4AeIXEKRuYL1qvFwBuIQDAsReVSY5W9bI0D7hcstFh8iEEelePu6OD++L3wrkpc+yZHNulcwYlyRHTElRCNxxGXUPN1eA9z1/XlUib32XLYuRLTysb5ScPrOPiT7xpOaTMLgCj38vPQBORWSBJqCKOhujrbSpAqpA5ypAoGRbJVL8ucjAeSJ9ru/c43fW0RpxM2j5kSKVyxAP8QviLVI668h6HFXA8xQo/wH5wVMRFXG1yID5btd/hcFuNyXaIVXAaxVQGOwytZVVdrnv6a/k1QXLJDK+j8QlOUGYuoG9dv3rwFoo4I8YFIe9RvK2rpXYMLtcd+4BMnv6cNUJCqxHnuoTH26WX1eXyKQR8XLqIX1kWJ9I1UYV8GoFGB/x29pSeXZBlnEKHzA+Sc6c1VfSEkM9Ytw+B4P56PoSgGC6AJOOh+sJ7sVGh0fMlXZSFfA8BZCrzmusDI+c235DXMSHiGWZ6X7DyH5QZO0VInu873QGa1MFfF2BLXeIbLoJmd+fisQd5FZqKAx2q+nQzqgCXq2AwuCm6c3MKZU7HvtMvv41S5LSBktkTJIWifPqpa+Da0sBExuBXOzC3E3SUFNgMoTPmbO3R+eG7s5sl1XWyUuIg3j3+xxJSwiVsw/rK1NGJezOIXVfVcDjFGB8xMeL8gCFM8WOonNzD0iXo/ZNldDgALcei8/B4LXnIw/xcZHkY/F0E4pbmYJx2lQBVaDLFMDfTCaKu+hdxETg6zFfi4S5UTHeSjwp8NskRFmcIzIYWanaVAFVANFJ1SJ/HIyolxzERfwEt3yi26iiMNhtpkI7ogp4vQIKgzHFv6/Kllv/+6ms2lIhqRnDJCQ8Whq0SJzXL34dYNsK+KFgFP9vU16ULaX5W+SEmaPkqjP3k+hIz3ADdsbcOuob5bNf8+WZjzOl2l4vx8/oLXOmp7k9/OqMsesxVIG2FCjFzZEXPs1C0cRc6ZMcJufg5gid8u7afAoG56Eo1MozmgrG7YH/7CoIdtd1qf3yMgWYFVxfgfxgZHXHwmU4Gg5cv8CeHySfCliGqJjqTSITfvWMInc9r5r2wFcUsC3HjZKJImkXIOblAbcZtcJgt5kK7Ygq4PUK+DwM/nThWrntkU+lpDpYUjKGSEBQqOYDe/2y1wG2SwEAYX+4XCrLC6Qge71MG99b7vjbLElJjGrX7p680ZL1ZYDAW2TpxnI5eM9kOeWgDMkA+NKmCqgCTgV48/SpjzKRJ1wi08cmyhmz+kjfXuFuJ4/PwOCaLbizjaI4BFAJhzdlBGtOsNstSO2Q9yrA/ODqdSKFC1BMDg7ctP/r+bEWvgUYjKcETDzEYT3fH+2BKuBuCmy+RSTrHmRp/wFH/2C36J3CYLeYBu2EKuATCvg0DP7o29Vy88MLpM4/VpLTBqGAVqCCYJ9Y9jrIjijAHOHa6nLJyVwtk0cnyz1XHS5JcREdOYTHbFtdWy/PfZIpb3yzTQb2jpBzZveTPYfGekz/taOqQHcq0IDoiM9+LZDnP82U4oo6XC995eipaYL7SG7TfAYGrz5DJO+F/2fvPOBzuv4w/iBGhNh7773Vqrb4a5VWS1FKjVJao6hOtFQpWrRa3Vp0aIvaNUptbe09QxB7JQhJRIz/85zk6iuCkCF5c36fpsh777nn/t6bvOd8z3OeH5CjFZAig/UJTjBPoO1I0skAf/Elo21OAGHwlWBuPV9JuFTk/t3+tStUPT5ANTB3bpSnL6osLGzYDNgM3JgB2USsr0zfYFpGlOTumgQQFgYngDfBdsFmIIlkIMnC4L/+3YO+o+caEJxNIFg+qbbadhJ57O1t3m0GkhEIh10MIhDegRplsmH4a08gZxb3Ugj7HLqAjyfvxaFTIaZA1lO1ciJVSjt5uttnxR6f9DJwLigMExcexvQVR1GrTGZ0a1IYOTJTJZcAIknA4FOTaQ/RktvT6wBeZa09RAJ47mwXkmgGpMyXXcSJ3+jb3QIoxQUa3KfVsRM/Arva07JiLq1jaBVhw2bAZiDqDBz5nFWiWWCxymogXaX7niULg+/7W2A7YDOQZDKQJGHwinX78NYncxB8Nb0pFmdBcJJ53u2NxiADUghfCiUQPrADNctlw0dvUCGc0T0UwrP+PoavZu5Hfm5zf61lERTP616gOwZvuz3VZiDaGfhnWwBG/+5Lexng1RZFUD0BeAm7PQwWeFJxqLAAIGuTiPfK2kNE+6G1B9oMxHYGZBcRxC3nZ5aF2zNkvg/2DJfP0TamOpXJJYCyLGxnw2bAZuDWGbh8hj8v/BxNQyW/Fk/uc1gYfJ/fAHt5m4EklIEkB4P/3nAAbxMEB4Z5IXseC4KT0LNubzUWMpCMWyAvhV7AMb/ttIzIgWF9ErdCOCDwEr6etR9/rT9ltg3Wmf8AACAASURBVLd3alQAadNwm6eNe87A1atXWYDzKlKkSMGFtvukiLrn3tsTY5qB4wEX8eWM/RAYblkvD9o/nh+pPO6fwt7tYfDhEVQ0vUkVYnNWQ89Be4iwmL6F9nybAZuBGGVAv+9YgvcU1cFpSwMVFgLJ43nh/NhYwKcLUHktkL5qjO7GnmwzkCQyIJulXW3587qIu2zq3ddbtjD4vqbfXtxmIEllIEnB4BXr9hsQfP6yF3LkLW4VwUnqUbc3G1sZkGXEJXoIHyUQfrB8Lox4/UlkzZQutpqPt3Y2+JzFKNpCXLx0Fb2aFcHDFbLE27Xd+ULjxo3DmDFj8MMPP6B8+fLufKv23m6RgWvkIFPpu/3tH/tRPF96vN6yKArmvD/F5dwaBjtF4zzoa57pf7SHEAhm8m3YDNgM3N8MJEsFXNzHYnJUGZb6HsjZMf76E+bP3QIEwN4sKFnql/i7rr2SzUBizoAWUjdUC/fc1wJOspT37W4sDL5vqbcXthlIchlIMjB41WY/vDFyNs6GeiKnQHByFouzHsFJ7oG3Nxw7GRAQNkXl/HagdgUB4cbIkvH+wJ67vaMrLHo1ceEhFr06hAdKZkKPpoWRO2uau20myR1/+PBhfP755wgICEBYWLj6sFSpUmjVqhXy589/PR8jRozAgAEDsHTpUlSvzm2qsRSbN282bTZq1AjFiiWMis+xdGtu28xOv/MYNWkvjp+5iJ5ccHmsavZ4v1e3hsG+rwKHP2XRuDacwHrbonHx/nTZC9oM3CoDKiZHhbA/bSKS0TaiynoWciNkio84MhrY15/XpCpYymQbNgM2A9HLQAAXb7Y+QXsXwuBM9aN3ThwcZWFwHCTVNmkzYDMQZQaSBAzec+A0Xn7/d5wITIFcBUpSEWxBsP15sBmIaQYchfCR/dvxTL1i+KB3I3ikuH/bwaNzP4HBl40aePmmU+jyVCG0rJMHyWVwauOOGVi0aBHq16+PLFmyIHv2cKh36tQp8+c333yDZ555xvz9k08+weDBg/Hnn3/igQdYyTyWon///hg6dCi++uorvPzyy7HUqm0mrjMQEnoFX9OPe8bKY3iufj50bBS/thGzZ8/Ggw8+iMyZM8f1rcZv+yFUHcrjMBWtIVQ47uql+L2+vZrNgM3A7TMgZeGlo/ygnA6U+AbIRduGuI4rwcCmR4DUeegVPCOur2bbtxlwrwxcvcjP1VpcRCl5X1X1Fga712Nl78ZmICFnwO1h8OmzwXhl8DRs9D2HPIXKIoVHKlyjn6UNmwGbgZhnIDkV9sHn/XHy8E688lx19GhTO+aNxlELB44FY8jPu3E8IBT9ny+OmmXcDA7FUd6cZhcuXIjGjRvj559/RvPm9CdlbN++HQ0bNsSlS5ewYcMG5M6dO85gsI+PD/79918DpPPk4UTXRqLKwPQVRzFm2j7+3GXBa88WQWZvbqOOh5g/fz4qVaqEHDkITd0pDg4NV//ldFTBV9zp7uy92Ay4QQYi1MGnCYNT5ebW86VUB8dxcdozVDRuegyoeH+VjW7w5tlbSKoZOEQf/kMfUlm/OXxR5T6EhcH3Ien2kjYDSTQDbg2DQ8Muo+8nc/HHin0EweWQMrUXQbCdMCXRZ93edhxlQArhQP/DuODvh6G9G+KpuglvW+KanWfwwU+7kTF9SrzTtgSK5U18Hsdx9PZFu9m//voLTz75JOQJ3Lp16+vnOYrduXPnGjAclTJY0PjKlSsoW7Ysldjh6vGLFy9eB8gFCxa83t7Bgwexd+9epEyZEpUrV4aXV3jhncDAQJw4ccKA4LRpb7Qk2bNnDw4dOmTaLl68uIHSTpw+fRp6vUSJEjeoQ3UNvVa1alV4eHgY+wsdV6VKFXMdva5rFS1a1DSl7+3YscP8vUKFCu6nNI32k3DvB67acQbDuCCTOUMqDGxfMl58hPXcys7ErRYQwk7Q25CqYCkPMxH8XLvMN8V6Bd/7k2nPtBmIowzoZzT0YLhdROnfgWzN4uhCEc3uaAFo10DFFbSOSRzWXXGbENu6zcBdZuDiAX6+cldbPhZmzffGXZ4cO4efPXvWiB8ef/xxW4g5dlJqW7EZsBm4RQbcGgZ/8cvf+HTiKuTIVwpp02dmhXsLgu1Pgs1AbGcgWTKpX5Lh9DFfpL12Fl8ObIbyxXPF9mXuuT39khtKEFy5eEa83qoYshJE2bj7DDgw+Pvvv0ebNlQjRoQsIQYOHIhly5bhoYceihIG16tXD+fPn8fy5cvh6elpzty/fz8KFy6M1157DSNHjjTfU9vDhg0z4PXy5ctme79sIeQRrNe6dOkCQecGDRqY44ODg40lxYQJE6DBswCzoO/w4cPRpEkTc8zkyZONr/HUqVPRtGnT6/3u1KkTfvnlFxw9ehSZMmXCzJkz0bFjR3Tr1g2TJk0yYFjWFzpP13z77bcNIL7KnSWC2upXbNpg3P07kjjP2H8sCIMm7Mb54DB80Lk0SuaPW6WcFO1lypS5YYEgcWbOpdfHxwG7OxEsEfykzGa9ghP9G2pvwH0zIBsqfp2aFF7Qrews/jNF3NxuGG2bVtNPP99rQIF34+YatlWbgaSQga2P03opBCi3AEhOz+94DguD4znh9nI2A0k4A24Lg5ev80XPYbOQOkMBZMyS24LgGD7kqg5/jf8T+BP7s2EzcEMGVCjl2hUcpX9wuUJe+Oa95siQ/v4XZZuz6gRG/OaDhtVy4LWWxehpbB/ee31yHRg8ZcoUYxeh2LdvH5544gkDYVet4sIbt+JHpQyWuuHChQsQmHNg8IEDB1C6dGn07NnTwFv9u3z58gbcvvvuuwgNDTWw9tFHH0XNmjUN8O3RowdmzJhhrCIUffv2Ndf74osvzHECyO+8844BuytXrjT2AL///jvat2+PX3/9FU899dT125fvsKCvoHTGjBkhOwEBZP2ee+utt4z6Wb/vsmXLZq5fqFAhfPvtt0bhLEAs6Ozk4V5zmlTPO3M+DIN+2IU9hy9gcKdSqFwsY5ylwv1gMG2uNvP5D94FZOWChymEa1XBcfYA2YZtBmKagWRcgA7aBpxfza3n6+KuqNvxCYBv7/DiV+ljz68/prcfn+fr81tjlI8++sh8tmu3kHYs6TNdi4I2bAailYETPwI+rE0Rlz+vt+mIhcHRepfsQTYDNgOxkAG3hMFHTp5Dp3cn4+hZD+TMV8KkSQMEGzYDNgNxl4FkHHSHhYbgyP4taNOwNAZ0ffS+bm+ayYJVH7NYXAsWievapBBS2EJxMXrzFy9ebMBvrVq1jFJXoSJxslr47bffzGuKqGCwJmOCwQsWLLgBBmtyJhgsNbAsGARvX3/9dXzwwQc39fWHH34wMHj69OkGBssWQsd36NDhurJYJ/n5+Rnlbvfu3Q1knjZtGtq1a2fAsisM7tq1q4HBAtqCwVL/Cga/+uqr+PBD+sVFxMmTJ811HnnkEdOGjdjJgIo5fjjRB+v3nDWWEXHl4e12MFhAaTOtIbwqEPhUpHopNHbeENuKzYDNQBxlwIM/p4FUB08B8r4OFBoSN9fZ8SwXiXYDVTey/YRdzDduEgB8+eWX5rNfY47q1aubegZ//PGH+ezXLiIbNgPRykDoEWBtWaDgAP7MvhqtU2LzIAuDYzObti2bAZuB22XA7WDwVULfN0bMpk/wAeQtUp4F41ITBLtXwbgrV68h+OIV3heQzjOFgVxxibpDeK2naudCq//lxWdTfbF6ewDSpI6jbW5x9PMqPWjIpSsIu3wNadOkMApRuz4Q+8mWf3DQuZM4e3wPBvd8DM/ULxf7F4lGi3/8cxyjCILbPZYPLzQqEI0z7CF3ysCSJUsM8E2fPj3SpQv3XH744YfRq1cvVKxIKBUR9wqDpbjt06cPvvvuu+tQuG7dusiQIYNpOTIMVn8aNWqErFmzokCBAkaxKyWvoPPWrVuN5YOsJaILgzVhlBpYYFvtuoagsgC1vI3feOMNY1PhdgXJ7vQAxMHr+n38PhXCa3YFYFiXMnGiEHY7GLy/L3DwIxaOa8/t5tq+6l7jmzh4zGyTNgP3PwPJqQ4+/QcLyPHzrNJy+vl6x26fBK82VgdydaZFxMDYbTuRtHbmzBkDgNOkSYN169YhVapwSzCBtbCwMLPLx4bNQPQywFm1Flcu+gGV10TvlFg8ysLgWEymbcpmwGbgthlwOxg8c8k2Fo37E5lzl4BX+qxuZQ8heCmg6Z3WA0/WzIl0/HP238fhH3gpTre/B4VcNkCt85MFMXDCLvy19qQBqokpLl+5hhqlM7FgkReWbDyFE2dC4zRniSk3sdpXYyOSDCcO+SB7uov4aXhr5Mwat56gkfu/aP0pfMAiVS3r5sFLTxWK1dtLyo05NhE//vgjnn2Wg+RbxK1gsPx9pSTWRE1x+PBhlCxZEq+88opRBjshCwZt85RqV/YM33zzDcqVK3cTDBbkU0G7OnXqoEYNFtOKCD1/uobzfbUn9bCrelmH6roTJ068rgwWDH7uuecwfvx4NG/e/Ka70/VkNaF+yTJCCiTBcBsxy0BI6BUMo0J4455z+PClMihdMHZ/X7gVDL4SDGyhRYTAT5YnjTWPtYiI2fNnz7YZiJcMqJBcyB7gHAu7lZsLZKwTu5c9syjcPqYqbSjSVYndthNJa6dOnTJFZ/X5rPoEtwrVL9Ai8Zo1a8x4NWfOnHj++efNYq8TqoGwdu1ayE5q0aJFZuyiYraql+C6+K3j//nnH2MdJWur2rVro0WLFkiR4vZzJH0uzZo1y+xaVQFbjVlCQkLM2EpWWhqvSOGshW4nNIYaM2aMgdpa7FY9BNUwkLXWTz/9ZAqOafFc11ceXGP27NnmHhRPP/20sdVyDd2Dxl2C5iq2qjFTrlwJp/bHfXkEj37B4hb9+DO1HUidN167YGFwvKbbXsxmIElnwK1g8PHT59Gh3284fj4VsucpHmENEZea2fh7dqR4loqqcvEMeJmAS0V3Ll66im6jN9F3MQhpUsbdljDB4LYN8qPr04Xw7ridWEzYlphg8FUqqVW/Y3SP8ihX2Bvvfr8TAoZeVFXHd8hv+WLoVVwMu0JVtwc84ljVHd/3p+slo3/wlcuhOOy7Gc89XhLvdQ8v9hUfsXpHAPp/txONa+VEz2ZFrL91LCbdgcHjxo0zCtpbRVQwWLYO586dM5OmlCk5KWb4+voaDz+pgYcOHXpTc1L+/u9//8MLL7xgFL4///wzZO3g2ETs3LkTFSpUMAXoXGFy5IY0YWrbtq2BuE5ROR2j78kaQv2QTcSdYLDTrlTHup9SpUpB1hnyJLQRswwICL/Dn9v9x4MwsmtZFM7tFbMGXc52KxgcvBNYR3uIDLXDfUevhcVanmxDNgM2A3GYAdVVuHIRkK9vkeEs8vZW7F7MbxBwbDzB1Xqqj7PEbtuJpDXtDtJ4QWBUO5ZkOZU3740QTzuH5PV//PhxpE6d2kBYFYbVTh/VF9DnukI7gbQjSEpjFZPV57yKzaZNm9ZAU6dugcZD2i0kgKodU7KV0kKzrn+7MZLa1zUFbwWdVe9AkFlex7qGoLJsLVQDwQnVZdAC+ZtvvmmsrFq2bIldu3aZcZTAtu7/yJEjBlqrXyqYK9jcr18/jB071hTsFTwWaNQ4TXnQdVWjQfUQ1B/t/JIFl4CzFstluZVkI3AVsP1p/rx+CmRvFa9psDA4XtNtL2YzkKQz4DYwWB94g79aiInzdiJPkQpcaXUfewjd2xUqW5+mVUPXJoVx5NRFpEqZDJ60anjty63YdzQYqW8Dg6UovhR2FVdUAI6Pe0qP5EYVq79fYrthl6+a813BZCiP13XTpOK2/0gw+M/VJwh0wgFISraj9hRqL8ylPdlZ6N+KVDwmpUcyDkQoamLbgtuycE2dMsVNwE7nqb86U2166FyXwl96TXxX7anv+rvTfvi510z7OjcV+ykbDX2/SomMyJ/dE8s3++P0uf/U1ILFlyLaUV9TkNimZH6Tu1TKu0hFtv7twWs611f/dd3kd+FFq3MfKJkJZQml5zOP7qpQTk67iMAzxxEcsB9fvNMEtSvHvUJXxah6f74V1UtlQr/nS1jldyx/tDkwWGBW6pjbTXQ0iZEK5YEHwovYSF0jha/UOJqgbN++HW+//bYBsO+99x4GDhyI1atXG2D82GP0Q2VoUlO0aFFzLVlHaILXrVu36zBYkxopeKXgkcLmwQcfNOdJ2SJVkCY+UggJQGtiJRWxgLAmdZoYqfhc5syZsXnz5tvCYPVVk0VNnHSuiuVpwigVkWCwlEU2Yp6Bc0Fh6Dd2B87TS3h0j3LI7B2+xTem4VYw+Oi3wB4WtclGZX5KAp9rl2OaHnu+zYDNQLxkIOJzwn82lbu0zyrLP6UWjq3YyAWi1HmAUr+y3aS7QHnw4EF06dLFjD+kbNXYQwVkHYWt1LVS8crqKXv27Cb7W7ZsMbuLVC/AqVegorSqUVClShWzC6hatWrYsGGDUdRqXKOCswKpDz30kFngdpTIu3fvNnUUnPFI5LdXRe2k2tUuJLWr0BhF4xONkaTqVR/leax7Ud8EaBX9+/fH119/bYrjagwi6Pz5558bP2TBXY151q9fDxXs1f3+/fffkApaO7B0PamKFQLHguAq2KsxWbNmzfDZZ5+Z9hTqv+5XcFqAPMkueF/lTpy1XHTNQiBclEA4HsPC4HhMtr2UzUASz4DbwOB12w7hxQG/wzNLIXhnzOlW9hCClQKabRvkQyjVwLPoh/pmq2KoWCwDXvl0C3yPBt0SButcgdACOdIiQ7qUzMs1+J0Ihor3CAhn9U6NrBlS4cjpEDMJT8braMiaN5unga0Hjgeb77eLUAa//tU2bPUNRPF86Qhrr+GYfyhOnrmI1ITG19h2Jk7gs2dMDZ9DF+Dt5YE8WT0NVPY7EUIAG2rgbBGqvqQsDgq5YtoXSxVQFVORQswztQcK5Upr7kl9P3wqBAGBYQTTyY3Pb+6saUzfDp0MMfclYH3M/6JpX8C2IM+V6lageP+xYCqorxigLHsNHXvm/CWjstZ1BaYFs3U9vaZ7Oh90GX5s24BoQXP+RdcJungZR09fRLG86UxfgtlXv+MhBjxHtzjZBebyleZF0Jr+yz1Gb8Ym5tKTbblfhE98jh7YjkpFvTD2/RZ8X2Nx4hMpYSdp+9F7zFYDkD7qWgZpE5mndWJ4/6WilWewwGynTp1u2WWpfDVp0QRHKhaF1CtSsWhiowmYlCuaRAniajuiJjKaoKnityZWUthInSK1jRQuUgBroqSJ3Zw5c657+grSaqKnCZjalcrG398fmTJlwscff2wmZFLLqD9S0uj7urYmTTpWIFkF5LJkyXJ9UiQFsivsXrFiBV566SUDmQWPDxw4YM7VRM5RByWG9y8x9PEIf9e/8tlWFM2dFh90LmN+z8c03AoG76B9ydllQNamTIt2tli/4Jg+H/Z8m4F4y4Dg7wUWdwvaClTzoZogZ+xc+vIZEr7iQH76ieftEzttJuJWZLeg3/sCuwKfWrjV57UAq2scO3bM1BgQMNX4RJBWC8YKjUkGDRpkdg+paK4TslgQFNbOJCl4BVIFXWXroBoHd1oc1s4ijYsGDBhgFL5mnEzFscCs/u1879NPP0Xv3r0NdBa4lgWF+le8eHGzIK548cUXzYK0xlqyunBCi+ay89q4cSPy5ctnxk/a/aRFcF3HCc3NtENKNhhqRx7Ljm2F+icQrPGOA80T8SNx713XZ24Yf77Kz4/dxZs79MjC4Ht/y+yZNgM2A3eXAbeAwZcJ/boPmYoVW/yRp1BZfhgT6rlZ0Ti9rQKjBl4SUI54uSxK0VvxdjBY4FRq4Gfr5DHwMT3hrGDpJnozjpq8Bzv9zqNb0yLo2DA/FVnbsWyTP6GuVLjJDVDLnSUN2g/bYCBrh4YF0IWewTNXHkOpAuno6xhe/EIgesy0fdjgc5ar5PSuqp8PLzUuiGnLj6IaFbBF8oRv913F7fvfz/FD/SrZ8dSDOY2qWTYX3/1xANNWHDX9CqV1grYHd32qMGqUyWQUvwK2Ow6cxydT9mLXwfMEtMkwqGNJY5OxbvcZNKqR04DYb9nOD/MOosczhdGUCmoB3hTMk1TAo3/fSzV1CAa0L4XHHsiGnp9twbb9geaaWQjCX2pcyHzfGcRJCS3g/vOCgwThV5CeEPnLPhUJpGl9QFV2w+o5DCQWbJ667CgmzD9olMXRAcJquzOv9yz9bF+nqnvb/vMGLLtjyC4iNCQQJw5uw9Cej+KZR/8bhMbm/aqYohSFR/1D8Okr5ZGLz62N2M+AFC2a8Eghe7utg1L4CqDKSiJ37tzXO+Ln52e2HQYGBprJkCZVztZF2UEotF1Sky+pb6XqkY+fAKxCIHnevHnGU0+KXydULVyTFr2un2FNfgStXb32dKzsIjQ50qRIkyhNBKV2FuiVR5+2gkolI5WNs1XUuYZgtiZg6rvO173pOjZiPwNb9wXyd+M2PFY1O/q0KmoW5WISbgODr4YC61WokR+MmWi9c5Vbzm3YDNgMJJ4MJONuh1AWpAogWJJvcCZ6/MZGyIdYxa5KjAMy3wg8Y6P5xNyGdh917tzZLArLU7dIkSIGEH/11VcG4mrxWK9pV1K7du1MbQKFFpO1sK0xgqtHsLx6BU4FhDU2EdyVJYRsrQSb5d+rccut1LTa0SSArL5oIVyqX41rZFelsU+lSpXM9QVhq1atatqT+leL4M8884zZIeXUbFBfNN7SorYK6Toh9bBUvuqTdkXpHmTH5ePjY9pQ/1QkV8pmjeekotaCuBPqY0BAAPLnz2/adwXNiflZuKe+Hx5FWv81UIGLsKn/G8/eU1t3cZKFwXeRLHuozYDNQIwy4BYweMHfu/HaiLnIkKMY0npnpUJVRVXcLwzcJSEViBz6Yuk7wmCB47KFvPHFqxUwd9UJTFx4yKhj5ae6ZNNp+uaeJDwtgk4sDtf32+0GnDowePhLpQ1U6/jhRgOD2z6WH92bFjKK2j/XnMBMFq4rStD7BhXKASxg9xoVwzsPBKI1YXDvFkWNrcV0Ql5d9/Hq2dGqXl6j+j17IczAY8HTV6mQzZYpNbpTIbuNACAbFcXyi8xNVfKHv/jA90gQlcVp0L9tCfjT1uG1r7biOJXIAzqURMNqOQwY/3LGPvjQHkBAUIrh4axI/xMh7txVJ5Ejcyo8zuMEpjfuOWtg8KNVsxkF6Wbfc0Yp/R7bqlE6MyYvPYL57KuAeYcGBVCJ3sxq++cFh5AxfSp80r0cSuRPh+MBoRg7ez+O8U95N5cv4k2vyx1YvEEexB63fOikrtZ7Jxj8SrOizGc+vPzxRmzeG2hgsOC4fJ/dw+HaSUO4qvrkkT3Il/EyfvywNZXjnrH+gzlq0l4sXHcSn3BreakCsVt8KtY7axu0GbAZuGMGFvDnecgPu9GzeWE0f4Rbn2MQbgODg1jEZiuL/qQpAngRCl+7FIOs2FNtBmwG4j0DFKrgciDgP4sq3v78iiXfYMGqQyzCWmEJfz8UjvfbSugX1K4g2VLps0CAUzuGtOtIsFfeuLJl0K4jFarVorFCMFjKYoFSQVknBHAFXwWDtdNIofNl3SA18dKlS01bI0aMMIXhIocWxaXGFXyVDYRUzFL7aveSY6vlnCM4rT7rWlIpz5gxw+xkkiJZIX9kLaDr2lqkdkJ91y4r9dNRNcv6QRBb96yFb/VVdhqylJAVlorjykPZCamEtUNLquo7FcNL6O9/jPp3lj9TW7j4Wpn+weluLMoXo3bvcLKFwXGZXdu2zYDNgGsGEj0MDgq5hI7vTMKOg6HIVaB0OEwTNXXTEFCUAjU6MFj2CA+WzYLhrNAu9eqYab5GVCRLB22jD6btQccnChoYLGWwKwwe1iUcBnf6KBwGt6dNRPemhTFunh++m+1n8iwl8Css0tWO9hWCtxP/OoQOjxdAn2eL4meC5y+nh0PffLRY+LpPJXilSY5X6em6iSBWu1tbUa38WsuiGPTDLswmXG7+SG683aY43ue/BXBl2xDCe3iBbfZuUcT0ccHaUxjyYinUq5wNo37bixl/HzNwXPYXzzyUG288Vwwf/boHvy46zJV50IKBkFUqZILoN58rHg6D2Qcpmf9XJZuBxzPZhs7RY6N2cmVOg897lzcgs+vHm00fvni1IjITHvehYm0XFdV6Hx6pmBWjupXFlGVHMOb3fTf5DOsRlIWElNbPPJzbWBhITVy+cAZjs7Fs82kDuaVg/mebP4H1OfP3mCrhEtKjn4xvwqWLwTjhtxVvdKiFjs9Ui9XuzV9zEkN/3m0WDBo8EO7/ZsNmwGYg8WdgLHd7TFlyBKOp9i/NXTD3Gm4Dg0/+BuzuGK78S5WDn+Xuueh9r++z252nbVFpCJM4/gAXvhPNwEADGPVbfU5M/Y6XB0jJ4depKVQF1wVK88/YiL09gDOLWDyO9hPJbi1KiI1LJcY2ZL0gOCv1rdTAgqxSzdapU8fcjnYXyT5BMFjF4RR3A4NdcyLVrz5zdC2B5sih3VFSKsv+4eGHH75tOqXoVQ0FFcjVLirZRcjL2AntatKuqNmzZ99gZSH7Ku1mEijWDqvIoVoM6pvUyYLGI0eONGBagNxGpAyEHuKWNRYVLPE9vfpbxlt6LAyOt1TbC9kMJPkMJHoYPH/lLvT5aB6y5yuNVJ7ebmkP4fqU3g0M1rECqv3bFjdQWNtvf1t82EDHC1SoCuZGFwa/QJuIrk8XwlvfCBqfNp68FwiT/0coO6RTacJmP3w82Rc67lWC23fH7cBf604b1asX/YE/ouJXHsAvjdpkgOtlKozrcxvwgPYlMHD8Tsz594RRGbeslwcH6WkcQgsJQW8dm4UQVXYOH/22B5MWHyHALY1qpTIT1G7isSFU1SY3heqy8rj3XiiJMrSwWL0zAFOWHuU9n8NFFaPj62+4wOC1u87wfgqj85MFMGDcTixcexLpJdkq3wAAIABJREFUqJo2HssEuP1ZgOxR9q/9sPXGJ/ib1yshiOpeqZOljpavVoGc9MJ9vSL+oip4JGGyana4Fp3T++a8B4L3+XLIP5lF4JkPQerA4DCTB80NfiSsn0ELDhXmcycYrBwkYzE5ow7OFIZxg1siW+Zw65CYhvym5bssqP8q1eg2bAZsBtwnA1o4e4M7Ts7Rw/2zXuWR/jY7L253124Dg/3eB/YPpGl+Z96urIXcd9H7np9ireA6H6BKT2IVBvAernBssG1PAHJn90I21l4wvlnO/envdwrnWOUgqsMNl+T/bvl6RC6da93ueOc1NhnGhXefA+eQL1c61u+g0pA/xzZcMpCcNlYBc1iQgtvyK/0dO/B2exM+HyG0nvgzSadagFUQV+pdx+pJQFUwWMVm5Qcsf13VK5CNgr6k6h0+fLixwJJiV167ilGjRmHIkCEG7Loqg1WjQOpfwVZ5/eo4FX2T4liWE1LrynZK15G6NnLIVkJ9OXHiBPLmzcs5x1WjwJWdg7x+BWqdUN/q1atnlLuynZC3r2tf1H95IcvTVypmWUyo5oFyoGJ4+lNq4JkzZxoALvWw6izIKkJWE+PHjzf2WsqHiszJpzhHjhzGQ1n2ELLrUhG9O/kgu/VDJz/uTQ8RBLdi8Zh34u1WLQyOt1TbC9kMJPkMJGoYHHb5Cl56bwrW+QQhR36u3GnEG40xcmJ+1+8GBus+w65chRcLsj1G1aSgmWwjttODdyTB6hYqdLs2KXzdJkKey7KJ8OCgY2jnUshDuwZHGezA4H60RFi28XR4ATgO+muXzYwPqTz+hUrcj37ZY7yFBYMH/7gL81efNAXjBIOHUYEr791un2w2Bd0EQRvQwkGg2oHBfakKbkZ18JKNp4wdg7yRNbHjLeAS/YQXbTiN3fQNfr9jKVSntUMvev/upZWE47krFXKW9ClpS5HTKIdlY7F6xxmMpD+yHwvJvdOu5HVlsGBwD/klN8pvLDLkl+zlmcLAYKJjvNWqONvJgQ7D19NvOBwGS138xtfbjCWFYHB+wuBvXyMMpt2GrAqkRI4Mg51nTe3q0ZRNRBd6Irci9O7z+RZsjfAM1nmal7ljyDv48qUQHN63id7B9dH8sZh7B18i4FcxQxUh/KxXOT5jVg3jjs+OvaeknQEtDHblZ0bdStnwOneR3Eu4DQze0x04PgHI0Z5pEGBz88HO3bzZHGdw4KIiCf8BYH2gagwhGCmFamIKLnwsW3YIj70wF9O/fJT+nnz2g2gLYsZEEfd0u/vRMU7xRbONK4r7l/JY7SlnUcFl7mgyYD3iXDHjZE59A9d86hgubivH1/j3kKAw1Gw5A/+rkRcfD6pNj1wqmxMrlI+LZ0a+wYH/hMPbClTzprpZuXlXl5WX+FZuY/dkAbni397Vqe528I4dO4w37vLly439gkJeuvLI7devn1HDyh9YSlupYQViZY0gqwT5CEsZLKWtQkriwYMHGwDrat+gthwYLEVx3759DUiWlYIAnnyD1b5roTbXPAuwql6CCtcJyqowrSwc5AmsInGC1ypw68To0aMN2FVdBXkKuwJm1T6Q0rlp06aYMGGCqYOgArz6vqwx5Ees4rqvv/769QJxQUFBpuaBQLdgtGLBggXmeIFj5Ui5U12Inj174rnnnnO3x+Tu7ucqf+9ue5K7HQrG68+XhcF39zbZo20GbAbuPQOJGgb/vXE/egydjbSZC8PLjb2CnbdX4+nLETYRwzuHewb3GE0gyiJu8puNDBP1bxVpk8JKHr7eXikJYLMbBe7c1ScwkIpY+d7KJuJtAtElhLypUiYztgaySciYLhVeHBFuEyH7h25NCmHwT7sxc/kxeKfzQCAVWx0ez2+KtqnA2/i5fkZp3JtewJFhsKwqpCaOEgZPoDL4nxPozHNferqggXyzad2g/ious++6h0z07tX8RVC3eulMN8BgzUeCIyCzrBlkydCMthGdWcxOFhlf0LLCsRKQTcS63WfxHIHs68zF17P2m+J23vQLFqROzot8+ko5A5M7DN+As+fD8HUUMFjK4G+iC4PD/UvCYXDjwkYB/doXWwmDwz2DZQ7hrjBYM0opC04e8UGJ3Mkxfmgr2pSEv7f3GlKIfzP7AEb3KEvf5gz32ow9z2bAZiCBZ+CPf49jBHdejKAlj4qS3m24BQxWQdwdLYDz9C3M8jQ/SiwMvv4ccCEwiMVdFxCe/jjdB+t3nDKcvGSRTHipFesEPJKPtRII4LSqnBhCgxnPlGj10nwcOHweSyY2hifHYoKygz5bh407TmPiyHoc895CdUsoHspdRz2H/IN/N57AoJ5V0LQJQSG/d339gGOx2XN98d5n6zH89ep49FGCDr2uiIDEbw/7F7v3nzPXSkurr2++3YwxP2/D6H61UF/HE/qaQQvHLyO+3IDf5+/HhGGPoFTVnPiU7Q4asx4bpj+DgkX5M8tdZDYiMpCMY59g+n+H7AHKUiGcrkLMUnPpOD1NWYDVKBffjVlbbnC2iqLJE1fQU6Eib65w1blFHSMlr4BpmTJlIC9fnasCc4qTJ0/i+HHWRqFS1/Ho1fd1nJSzUtI6nsACrmfOnDFgWW1FpQh2rislsUDztm3bbij6JtCrwrdS60rZ7ITsLGT7IMAshbNrqICcILa+1F9BZS8vr5sK4Oq+BMqlNHbuN/JbLUitYwSkdb/yCs6QwY6tTZ52teNiFz9Xys2Lt58QC4PjLdX2QjYDST4DiRYGC/i9+9l8/L5kPwoUqZAkNDJSBQuKpqAE9SPC1dKF0htP271HLhgPYEFM19Cx1UplMnYL/24/Q2uIMFQqlhFj36hkCrsNoD1DCxbneat1MSykunXoTz5GxasicK3r58U+QuYen265XkDuFULfI6dD6D28n1YRp1CuUAYMokpXEPWlkZuw0y8Qz7PQ3N3C4Pcm7GJ/jqN0AW8DoY/5X8Q73+/AYSpypZjNwSJzZQt7s9jaOZw8E0orCCmD/4PBUjNLeVu7XBYC6jCs9znHYnWXUb9KduOXLJ9j+RcLIstXVjB4E60yVGxM15PKdAgh96odAVQ8e+B53n+HhvmNb/Ho332N6lRF+CIrg+8GBjvvi+w5ulGNrRz3/HQzttC6w1E2u/NvI1lFhFw4g3MnduOTN5+gaqjYPd/uwZPBXFTYgkZUbmuBwobNgM2A+2ZAn/V9v9nBop0X6T1f0exKuZtwCxh8hUWntjxOIEi//Yx1IvyCrTJY0PTA/rNo99pirFh3DA1q50Wp4pkNpDx0OBBT/9yPxvUK4LfPHg1/bqSCTejB8YbPLn883GYWercvh7f70GefYzdF696LsHTNUeyc+ywysLZBlIpn1jZY/fcR1G33hxEB1K2eCzO/bWhqRVwH4jxm7Pit6PLOcgN7W7cuzYWGiIKEGkcSKD/VaS42bD+NHbyWN2HwHkLo6i1moHDe9Fj5WxOkoSBAx23bfBIVn5qKJ+sUwKSvGyA1x4O+2/3xQIvpGP5aNXR5gTuBHNCc0HMfH/1TEbnQo8BZqoLLTKV38GMxu2qID7ex03u28IcRuwZi1pw9O24zIL9g+QbLz1fg2Akpmr/66iuj9K1c+b9CZb1798a4ceMMqHWUvM45gsHy/VWhOFlF2IijDPj2oif3Unpyb46jC9zcrIXB8ZZqeyGbgSSfgUQLgw8dP4e2b/2Cix454J0pl1t7BUsRfIXbmQQQn3owl9m5l52AVHGGqtVQwsxfFx3C1GXhRdcchWkwgWib+vnR5tG8OHfhsjkuR+bUOBN4CcN/9SFcDURm2ir0oz9uLdo9BHAyoGvpT7aCDJwwtKNn7ikC2JcJ3do+mh/bqGQtkT+dUQVnpx+czA8+m+qL6SuOGajajkrhbvQWHs6CcrNWHje2E+k4CRvTu4KxiWj7wXpjEyHf3ca1crGoW1F88LMPPYOPG/D7dO2cplCd4O5RQuEU/J4mcafZ52E8zpfg++Pu5fFguczGwmL3oQsGpspGojttHx4n7A1gTgQQlKOD9JUdNtHHHDe0cxljE9Gd245VxE7Xq0/rjN70m/VOm8JYU8jXWIroJZtk/eCL85zEZKBCeXzfKgihPUTXTzZdt4kolDsdxr9VifYVLGr34+7b2kQ4v2lCuGWyOQG8FNqy6thDmwtd0/1DT+01WkVs4XucD8P6PHnPSmh5PGuh4ksCekc97v75s3doM5B0MyA7oO70B1fR0Rf4GXM34RYwOOwEgU9dwjcW0kvHyvbXrNJSIDKIi78NOvyBf6iA/eHDOnjumRLwyEhIqkEQ1cJLVx7GnCV+eKNTeWQvlBHQZy3HEtcLm4kNyypBKluOIXCB0JU7kMxAiDUCoN1JskbQcQKasjxwQtBUPtZciDevc6H3BgWsPvJkX6Qv/V0gWmraO3noclfTd99vQfdBK7F22jMoX45FqCIKsXV8a6mB3uv5fe9MUcBg3TfHWe9/tBpzlh5EswaF8O7odVj5y1N4oBrtCByFLu9rws/b8cLbSzFpdH0826Ik7/1GGNyy25/YtNMf63it9PL+pd3YN99twssDV+Ljt2vg1V4PGEjdtMt8LPz7sDmuZNms9PS6apTJDTrNM2ObeROeMA7XUVpR3M0PsrscKxgsH9KTk4BSv3IwH8OiVMHbgI30NC0xjp4ITd0lS257H/o8kjewYF+hQoXg7e1tFMiBgYHo1auXsblwPHqlQi5RogTq1q2LefNuVqXKq1iWGJs2bYqyUJzbJjG+b2zfa8DpmUC1vfF2ZQuD4y3V9kI2A0k+A4kWBv88ewM++G4FchWqwK06hJJm26R7hvxpFfLBLUPPX0UoB9wCnoK/mpOs3Opv/HFTcoLkwODw85IZ0CtFsI47w8mOiqUdOhVirCUEiDMS+jaqkQM5qTQJ5AToj3+PoUD2tCiaNx2mrTiKYE5yqnJ7rpS0C9edNG2VoUWFPHpX7ziLtbsDDLSVnYO27D/I6y2m768PAaxUyfINlj+wJgYzWSRNPsZk2yjO9utWymoKsPkevoDktKe4RB/oElSe1Kuc1ShydY/H/EOxjEXrBKV1R8pDvuye+OOf4/DnxM6DkzkdJ3uLOhWzmn4qjp+5iAW819NnLxlQ+3B5+gjn9eL9HafCmKCZ37zICWCR3F4shJededD1OOemAvlv5lPKag+2qfYF4fXveWtO0ONLrsIUdHDS2KR2LgOo5bds6rVEw+shvF4L7Siicaw7PdFSB585eRDpkwfg+8HPolBeKrjuMmTv8TaLGPZ7vrh5DmzYDNgMJI0MjKUtzMx/jhl1cF762Uc33AIGq6L5xloEcgXCt5UndRgsuJo2JUbRiuD1D1dhdP9a6NWbkFzqVsfPVpCXANNAXn7m/r3mGJavPYoXW5RCNipdzXEcL10gNB4/zQf5aPvUpGFhTJvji7SEvI9TUTx51l5soUo3U4bUaFK/IIpIdSygqrbZ5p/LDmLlei5kcyzRuF5+VK2UI7xd+e1yvLN27TEDZa9wzJMvd3q0ZPsZsvHat7JNiFDldu27DNMX7sfuP1sig6CvKR4H3BEG837O09arWvPpaN+0uPmq+PRUdGlZCoNp72B8hxV3C4N5/7p+CMeH9Z6fhW0+AaZvu/adxf/az8H7tKJ4980a/ymAvVKhF0HzxNmsTTGrOXLn45iMY1YbGpILBp8lDCYILjmRat7WMUvLhfXABr635edz1wAXjGwk+AycOnUKv/zyC3x9fc2cQT69zZo1u8ne4cCBA0Yt3KRJE9SsWfOm+5o6dSoOHjwIqY1VhM5GHGXA7z3g8OfAg7SKiKcS3xYGx9F7aZu1GbAZuCkDiRIGyy7hhX6/YrNfGHLkKe7WINj1HZOqVPA2qvCkOkUK2ch1OvRvKXEFbjV5ScbJhiePEzR2QvlUUTT9KasJWU4I2Mo/V2pex3tY19Zr+lNg1NQN4YTHUSPrOEHqYPZTdhN6zSlULa9c/V3tKXSu+hTE67oeq9ekMJbXsYHZPFBAWdcQlNU1dM5lnisPYr3mbPwUEA4JVb/Dc6R7UV6c83SPuqbO83A5T9+7yPN0vvql3CiXrrYb5zkJ0rV1rhNSL5/nfaXi8bpOdCPJwmAtGISF4rDvJgzs+gjaPPHfVrjo5E75lp+0no0xvcqb996GzYDNQNLIgCyA5GFfo0xm9OFujuiGW8DgkH0EPoSd6SoRgrJY7rUIf9foJsHdjmNxtMv8HKhPK4Q9fuewdXYLZBbglXJXKl+neJo+0bXyzDHFb5N34rk+i/Hle7XRtROBuqwXaDOxeLEfgeYfBJpV8W7fGmj47EwEUiVbnEriJf8eQTDHQqdoTVQgTzpM+LAu6tTJh6scL/Qd/i/G/74b2bN6mp1O+jT6avBDqFsnP65wXPDOyNUYN2W3AcuehK8n2Ea54pnwI20Z8ufjoj7HZTcFx0xBXOCux/vy5Bhq8Q9PIrnUzOHr+neGwQTks/7Yi+dfX4z53zdCLfbliZYz4UMrjX+nNEVWLvKb694LDNa4iucto9K6PgvbNXusoIHBaVJ5YDF9jdNKRe2MT7lQ/vXYTXiTCuX537EftO+wVhER7zYL6vIBAo6OJwweC+R6MWY/nefXhi8UlaftREbaRdiwGbAZiN0M+A0hDB5JGExFv4XBsZtb25rNgM3Afc9AooTBO3xPoMugabiSKjfSZ8rBWipRDKrve2ptB2wGbAZuyIBxikiGE4d3oXbZDPi8/zM3+VzfLmNShw+iv7R8oO+lkJR9N2IvAypWograNWrUQLVq9LS0YTMQDxmYvOQIxtMD/lsW9NTukOiEW8DgYPqCrifAzFCbALOEhcFcfD1yMBA1W81EiYIZsPDnxkY9e5Uw8rspu3D4OItH8fNGi8gFqMht06wEt2VfxEM8PiVB8SqC0VSyb+Df+7y3koXn9mDt1KYoVDIzOryyED9QKfwUlcEjqTguVjILFsz3RZNuC1C7Sk7M/7ExjtCPuMwTU9C9TRkMG/4IcO4SFi31Q7YsaVG+em78OnE7WvdZhM/eqYVXunHRk0DXZ8MJPNR6lml3LC0tjG2EFL+uwf6ePhFk1LxP/68gvhjC7f+Oz/GdYLA+Xwm3X+j5F7bs9sfKyU3gSQX9WBZ+6/Lucsz44jE8TaWwUU/fKwyWhoB568vidMO/2WRA93S2+9jjhf/zHNb9sP1Zs/eiOXM59oOH0b5t2Rtfj84PrrseY2Aw34OjtHUo+TVh8Esxu9PzawiDqRotv5gwmM+iDZsBm4HYzYDfYMLgjwmDA9hu/IhQrDI4dt9C25rNgM3ArTOQKGHwxDkbMORbWkQUKA+PVLKISARFQexTaDNgM0BlegoEBhxFyrBjmPpJe2TPEr2tbVIFd6NnaBYqjj7ozGI3Nu5rBtavX4+qVati0KBBGDBgwH3ty71e/NKlS6b6dpYsWUwVcBsJPwPnqA7uRs/3KrQq6tMyeupgt4DBKhK1TjCYcNCTQC+pK4MJgw9TEVzruVmoUjorpo9lcT0KVy9TGdyo8zxsYLEzhT/toPLm8MJ2FUFjgdp3312BIV9twKpJTVD94XwIPhmEck/+jhoVsmMioaa2L7Uk9N3I83VM5vxU8Mrn1zMFWnWej0VUCm+e2ZxKXw+UeXwyKvHaUgPnL5Yp3JKCNlxX6JfbghB0087Txqs3WUruGtKuKwLhHoSyS2lX4buwFbyjKgDH+9q1wx9lG0/BW50r4oO3aL3geAzfCQYTzPrSsqs2c9KzXRn0fZ8qUaqAz1EVXLT+b2hOYPvV8DrhymAee1eewbKJUD/M9qiUGDZyDfp9vAYZqcJeThBfrjLtMZQnJ9j+SvoIP9phLka8WR09Xqai3fEkTvi/ZuK2h3ECgx1lsIXBcfvm2daTZAYsDE6Sb7u9aZuBpJKBRAeDBYX6fzYP06jCKFC0ggXBSeVJtffpFhkQDL4YHIjzJ33w4atUFNUi2IhGrKdXcL+xO/B+x1KoXpoTbxv3NQObN29GvXr10LdvX7z++uv3tS/3evEJEybgzTffxJAhQ9ClS5d7bcaeF88Z+OWvw5iy7Ai+6FUBubPST/UO4RYw+OJ+2kSwYJdXedpEcDEsqcPgCAVtTVogyE5h04xm4XYKjoo2wtO3MYubbdh+2vjWZmEtgS1rjqNGyxmmoNygoY9g2o/b0Pq1xZj0yf/CVbP08m1BGHzg8Hks/akxvFQ4TZ7DVMN++Nl6vDdmHf4hJK5UIzcm/7YDb9AG4RxtHdo8XQzPNy1GX888CGY9hoYvzsMKeglnz5LGjFFpcGVsuE4TThdiTQQVgMtEe4nrtgrOM0wYvHXrKaMMfqtzBQx9m4rP6MJgLpSOG78VnfovQ+/2ZVGuLD31ee5VWlgM+ny9cZpY+3sT5MpLwM1cjeO9d+q3DFM+exTNqZy+oYAcX3+OeVjP3KkwnLfyoH4Q8u7dFYAHn5tpAPq/m06gYqmsmD22IVLzfbh+PzxOfsmyuxj+WnV0f6mihcHOe2xg8EUqgyewgNx3QM5Od/oVdvvXrU1EzPJnz7YZuFMGrE3EnTJkX7cZsBlIxBlIdDD41JkgdOw/CceD0iFTtnxJxi84ET9jtus2A/9lgMoi2bocPbANbRoURf+XHr1jdiT8lz3EEU6yv+xT4Qa/6zuebA+Ikwy4AwxW8ZX+/fvj/fffx7PPPhsnebKNxn4GTrNA1gvDN6DD4/nR7JE8d7yAW8Dg0MOsbEqLiFS833QEa0m9gBz94q+ySFvbngsxdcE+rJrcFBWr5wIIZk2lXHkG83PjqRcFg08ZGGw8hQlkn+w4F7upll09vRl6DlyBv2nfsHtBS6SKqAfQvOsCHDx6AcuoePX0ThUOg2m/MHjEagz9ZiP+JQyuWDWnad/vwFnMXXyQlgkbjc/w9wTMTR4thIeozj3lH4KvBtVmvTDBv3BPYdVRUDG6EoUzIkUEsL7hASbk9jtwDqUbTUZbAuavP6DS07GSuJ0yWG3xCs/2WIB5yw8hN72BVQPBEGDmI5SK6UPHLpj+dWxHywa2OXf+fjzRZR6+HfwwC1BRdc5CeuZ49Zf/NWg7Gz7sy/Y/nkVa5SHCuLgJz1m+7ji2s4DctLm+6PH+3/iRthdtny9jlNEm6F3854L9ePKl+Rjzbi28/KKFwdffZ9cCcqVYQC57DAvIBW0N/91Q4kcg69N3/H1oD7AZsBm4ywzsewM4NRWoTu/+eAprExFPibaXsRmwGUCig8FbfI6h7Vu/IUPu0kjj6W1hsH2IbQYSWQaSJffA0YM7Ub2YJ755rzk8PG5ffM/vRDBe+XQL2jcQ/MmdyO7WPbvrwOB33nkHr776qnvepL2rBJuBT3/3xaa954x3sDxgbxdLly5FwYIFzVeijUsngM11COrSsworFcJJHQZHAMclLGbWgHC3Stms+IOFyrLkYX4EbyNAa5MOc7Bm80lTYC6LYDCLvU76fRdavboIY+jnO2LcVrR4vBBGsqicKT7H854jYF5OK4dFLN5WsjKhLxWx12j9UJuK4pOnQwwMzspicibkO0wbiAuEwkVoxVC5dBbM+/kpdJbaeJ4vjv/dFmmLcicLFccGUit0nfMR4DXyA0kYfEqewU9NpfI2G6bKukLWDIoIGLySiuMdc1rAw9Vmgv3etfkUKjWZijcIdge+UR3XWMTO8Fujor6AmiyMV6pIRsyd8IQBvgcJxIs/NgkNaufBjG8bIZmK+0r9S7uLXRuO40H6Kz/+UD5M/Kx+uOKasHw2fYCf6vonRtG+og+vcZbeyQ+zXX/6MW+f8ywyysebhXqRLhV+oXK6yzvLMfnT+mj0BC1drE1ExPvI8c5leo+enAKU/g3I1iJmv5aCdxEG0xKk6OiYg+WY9cSebTPgnhnw5Rj3zEKg6rZ4u79z587h33//xaOPPsqFw+gXKI+3DtoL2QzYDLhNBhIdDJ7+11a888VS5MhfFh4ptQWPg1cbNgM2A4kmA8mSJ8fZU0eRPW0gvh7YlJ6OGW/b9xkrj2LsbD/82L8KshiFko2YZODChQv44osvMGnSJFy9ehVPPfWUsXrw9vbGzp07Ddzt3LkzmjVrdv0yOvbzzz/HxIkTkT9/fggG169f39hElClThl6c7+L8+fNo0KABBIizZs1qzj1w4IBpTzYMwcHBGDp0KOTV27JlS3NuYGAgPvjgA/zxxx+mXbXz0EP0RXWJLVu2YMSIEdw+vRWXL1/GM888gzfeeAPp0xP8MBYsWICxY8ea7/3000+QErR9+/amfX9/f4waNQpz585lscLkeP755/Hyyy8jbdq0+Pvvv41FhI57+OH/qrCrzx9//LFpV6H7e+mll/DYYwQzETF69GiTq9deew2ffvopFi1ahJw5c5p/N27MYlYRoVwrb5MnTza5btKkCfr06WNybePeM7COtjEDxu3EBy+WRqViGW7b0PLly5E3b14ULswiV4k1rpwHttAX9zKrmWesQ8incU8Sr5UgRkpwOeKLDXjzo1UoSn/fAT2rokal7ASvybGdvr9tXl+MzFTibvujBTIInhLIBnBx8eE2s3D0ZLAOwxIWhCtHywPjpUuo2oHnqIBcUXoMj+xbE6Vpg/D1hK34ePwW9O1Skb/DHsG86T5YRYsEqXfTZkyD3bv88XinuehIu4WvCHD/XnDAFItrSF/iUf1qIiP7cIFA+W9aJ+it69BM9khSL0d6DwmrLxEcP0F/4iMEuBupXk7NYmxGHRwBg+VbrGJw6eTjy4J5isy50+FzFoob8uV6o2iuVbfAf/BVMJkgtxN9jH+aucf4GFd7MC+h9GW8NfRffPTdZnRoUhxv0srBg8ftPxCILrSaOE1l8yoW1Ssruwle3/90MKo3m45M9AleMrEx0tGWQjB8OnP1DBXJfV4oh1EDCdXVJ8Lg94b+g0+YszUs1leiVJZwCG6D7yOhu5T+Z5cCZak2zEjYHpMIPcKForpRiCYWAAAgAElEQVRA7peBvH1i0pI9NwFmICwszIxnKlWqZMY4iSn69etnxl0aZyXq2E0rl4tUBVdYEm+3obHjP//8Y8amadLc2Q4r3jpmL2QzYDPgdhlIdDD4g28WYtKiA8iet6QpRnXTYNrt3iJ7QzYD7pWBZPTMuxh8nr7Bu/DlO0+jZkVOXG8Tr36+Fd4s2PNeh1LXRVLulZH4u5srV67gxRdfNPC1Xbt2RnEg9UHbtm0NsF21ahVq1aqFkSNHGmjpxLBhw6CB/Y4dO1CqVCkDZgV+vby84OnpaYrJCfL+9ttvqFKlCqZPn47cuXNj+/btBu5mzpzZTAo0sD106JABrYK6fn5+poCbYJ36JGAqsFq+PL1RGYK4rVq1QuXKlfHAAw8YoKy2K1SoYK6VIUMG/Pzzz+jYsSPy5MljrlOxYkVz/AsvvGCA9q5du9CiRQsDkjW4Fvx9+umn8fvvv5vvqx3BacXatWvx3HPPGbD9xBNP8HlLZqDx7t278e233xpIrnjllVfwww8/GCBdrFgxFClSBCtXrsS+ffswY8YMc65yrX7NmzfP5FptKb+a2Ok9sHHvGQii+rA7C0pWKJIBr7YoctuG3AIGqzrajlbcyv8PkOUpC4Odd1yWBoTiM//yw+hxm7GcsNVxVchIWFmzUg60bFQE7ZuVjBgrEqoSIA8kPH6fEPnJOvkx45vHkYIQ1pxIGNyqx0Ls2HsWDz+QE7/M2oMz5y/Bg9/v1LwURvSrgfRZ02L92qN4dcg/xo84NX1+g6nCbdagMIazWFpeqZPJX38jJB35/Wbju5srW1oDg6XMfbVDebQiRDZq28gwWOphAtZ3h/2LD7/daNS2xUpkvu4b3LnvUnw3ZfdNz/sLzUtgK4F0KEHsGnr8ppFi2fEa1tEEynPm+Brbhvd7VcW77CdCrxrwPHLsJnz5yw7C5yDTrqws6tH7uF/3ynioOnfihLGfVN+/9cE/Bhz/Sn/lVq3oWy1bCfWXX0+zaN+sxX7GZ/mRuvlpiXsFz3b7Ezv3ncVaAuW0LDoHehfbYAYEg4N2Ei6xKGS5OXxvaNERk7hygQtFtNvy5ntahOrgRBQnTpzAr7/+iqCg8GcvZcqU5is0NNR8fiq0yKrP8pMnT5pFVY0BnNecW9UCrMYM+v60adNw+PBhM0ZQXYNbhXNteXprjJErF21mIoUWojUe0TX1+V26dGmz2BtZqbl69Wps2LDBjB0yZgwXN8yZMwc+Pj5mEVkLyq5x6tQp/PLLL3jkkUfMeOV2MX/+fDNeUZ40ZlJo/KUdLxq/KD+3C41p9Bmo6/zvf/+76VD1RXktW7as6U/k2LRpkzlf95YtWzYzFpo5c6YRA2ic5RrHjh0z96UxZM2aNfHVV1+Z8daSJUsMzE6UoV042/iZm5KLYiV/iLdbsDA43lJtL2QzkOQzkOhgcNu3J2LbwWvIlqeo8R614V4ZMNMFiWBuv/PXvW46qd2NfIM5aPfzWY9hveqi+WO3ngwdOhmCLiM3olfzoni8GtVbNmKUgYCAADNJ0gTl+++/N21pIiaFriZDa9asMa9JydGjR4/r15JSVqpXgdUSJUpg27ZtePDBBw3wlWrYgbdffvklunfvjk8++QS9e/c2EwdNDDRBEiQtV66caVNb3/766y9069bNKGs9PDzMv/V9qYPl46vBcPXq1c31NMFzQpMzHacCcIKsDtStXbu2OU4TFoUmYpoASakskK04c+aMgcI6RhOaNm3a4McffzSTLH1fExwpfjWRE+BWaBLaqFEjnD592sBcTb7UngC5cqJcSbmh62kCpAmV+qFraYL15JNP4ptvvjFt6Z4EmqOaeMbojU2CJ4+avBc7D5zHJ6+UQ/oIv9eo0uAeMJh3tqc7cIKT0ezt+A+rDL7+XgtIEnaGBVzExp3+CCJ0VWTJlAaladHgIQVtEL2ENbjQF/89Z/YeNCYYHd2vFnp2I9CQhYHaIfRVATm/I1Rl/fYUdh4MxGkqiDNyR0qlMvy9ImgsBTGLpQWxGNwmXi+YQFU+wFXL8XVaMhibBDFq9ukMvYc3s+BaGK0rvOijW6JgBmShitfYRtyKjfK8uQS3TQmlxw17BG1alQIi7mkvVbtHTwYRet14cjaqni8QSGegIreUCzx2zVEor7malhl5c3qhcAGq6QW/dT/s836fAFM0T5GO169KNXAyAdwg5lKDMR67ZutJXCJsrk4VdUrdp0Pd2cZJguTte8+gGNvNWygDTjF/NZ6dgXostDd2FIHc7e43qf3uSkZF9fl/uRhAiFt+ERcn7ux7fvsU8X3c+iSfOT7nZf77nEwMaRXU1G4ZfbYqNA5RCAhrkVmhsYXAp6CoPks1VtDOHtfQuEOf5Rrf6DNYn8VaGBbIzJcvX5Sp0LhAu5IUqh/ggFb9W36tb7/9tvkcv3jxogHBWqjWgrfGJFosr1at2vV2nfGAMz6SmlcgWgvEGm8JhmbK9F/h4/Xr15vxxYcffmiK2N4qdE0tHgtKCzY7EPqzzz5Dr169zEK1xle3CvWjYcOGBmhrkX7ZsmVmAd811q1bZxbatUCtHVaRQ7uy1EdBZfVZ96g/CxUqZK7vustJO6+0e0zvl8ZBGuuULFnSLIoPHjw4MTySN/dRu3I283dYJu4MKxT+vMRHWBgcH1m217AZsBlQBhIVDA65GIZn+/yIYxe86f9G9cFVDqhtuFUGVHE7jIqWlFT8mAIrNtwvA5pcUo1xZP9WvNy0DHq2vdEWwPWGf196FFOWHcHH3csij6qv24hRBjQ5kJpEgGzAgAHGNsGxdFDD0YXBsomoW7euAa2uCmIpcjTpEFCWZYMmDoK0sopQsTYnpBb5+uuvzSTHmawdP37cqGylvhV8loq3Tp06RrUrZYzUQlIXS8ki0CzrBilPpOzVOZq4CRI7oYmIlDA6XoBZ7bhOhCLDYKmeNSkSYFa7rqFJkpTTgsQCw7ofXU9w2BXsaqKokNpaiqOmTZuaCZOTa6mgbcROBjbTM/itb7ZjaJfSqFzs1lYzbgODD3Kr7f53KZWjqlxFqJK6TUTkx0hgkyrd6968AqYCt64KWS1E8piuby4xhee2sThajtyEI5cI111gsC8h8NKfnoR3Xtq5XOFrAp8Cmq4QlgpaqYxNZbioXlf/BE315RwjCwX16XbBds+xEF5twtTyBLsTPyeEkMWCVMS6XiqR5kihdjVeUj/kFRxVREBz05a+nOFVhN0GdD8Kcy98XfftGlpwkRJbYFp5cB2e6R6Ve+WIHsoLIorHyXf5oYdoSXGrPsXOr4LE1YqgbcBcgngqviuu5HMXC9ZXuzsSMK+jp+mWRJULfUYKeDqhhWEtsGphWJ/9TgiCCtgK+GrxV4DTNTQuELDVwq1e0wK3xhOyv9IYJXJoB48WfjX2EJgdN27c9SKyOrd169b0x55txg09e/Y0i9kaO02ZMsUsdutzXKBXu5EUWhDWmEXjp6JFixqALMgtgCvQrYXjt95663o3NH7SOEmL5tpldKvQeEqKWoFf1/vQLiWNgQRdXaF05Ha0aK8x0eOPP27yJnWxgLprCJhrx1anTp1MfyKHbK40xtO9OSpm5cs5Xv1QLF682Iy3NDZSLpzQGFPjwBUrVlwH/InqIb10DFjHnWqFP+RnL3/O4iksDI6nRNvL2AzYDCQuGHzw6Bl0GjAV569lg3fmHFYZ7EYPsFP5+vlH86F0QW+M+M0Hp85eMlsWbbhbBjSLvIYTh33wZM0c+KAXi9fcgvu/N2EXAjgx/qxnuG2AjZhnQJMkwUkpegWCBYelbJHC425gsJQvAryuMFhFL6QIkWJYFg9SBgsGa8LgCoPlHSzFiVQpslhQHDx40GynlKevXtP5mlDJikF2EJo0atKnSZkmh/LP08TMgcGaLLr6+qpNX19fo/CRLYUUvVKoqC+pU6e+SRksaCvri/fee89MIl1D1hRSDkn1oomiA4MFGgsU+M/mRBNMbSnV96VgUq41idM2TKmRHa9kx+845u9m0m0hhECr7Qfr0bJuHrTg163CbWDwqUmAoE8megen4tZgW0Tu7h9+2ifsppdw6SemoEn9Apg6ttF/oDUCBjdox+3dLAgnv96MWoC8E7y9+17c+QxaXAwbuQb9P16Dtb83RRXZNUSog+988n08gkD6MkFxg/ay/KGfO2FwSsFrVyB/H7t3/y+tgQ6/Tk3mzzHVhqVZRC424tAI4MjnQOXV4b8bEmk4ilcpWF19/HU7WnzVZ68WcfU5HVVo4VcQWepg7cyRTZUWZl1VuTpPyl75/g8cONDAWC1caxyk+O6778zissYrUXnd6lgtGGv88dFHH5lzooLBsorKkSOHWcTW+GPjxo0GFCuiC4P//PNPA3J1vutCd3RhsMYyUlRrrKecKac61zXuBQZLIa32NF7U+VrEV9uC7LpPZ3eWrqPraUynY53dVonq8QxcA2zgIn9lWjR514y3rlsYHG+ptheyGUjyGUhUyuCNu46g17A5uOKZF17pMlMoYW0i3OkJ1hbE0gXSY0S3cljLrZUf/LTbiGGSO1W43elmk/q9kP76H9+PqkVT4Yt3nkFKj5ur5QZTndTny60ow8WBV55JxMWfEuh7Lb9eKXG0xVKTLKk9tBVQQFOTHClvnZA6RJMmZxukJjOCwZpMSTnjhDzjpFTR1kVNQBwYHFnZosmTCrvpes4EKTIMlupF6mNt5dQ2Rdk4KASEU6X6T00ljzr1VaodTZyiCk0KNQGUtYTgrLYszpo1y9y3YxOhe1K/1ZarskXtORNAQWEBagcGa9JasGDB65dUTqQKcmCw88L+/fuhia4Ux1I3aYJkK0TH7AdDnw0Dx+8kWkmGQR3pCXuLcBsYLJ/RLfR89OTvwnT0X7xKawMbd5cBgskdO/zx+c/b0Y5F02o8QJ9QWjiY0IokueX3k3biFC0nerUrB08Vb4uskL27K97b0VQ5n6D1whD6Grehv3CNaoTBLPiW4IMwOIgey8NZzK4BFcG1a1tV8A3vmRT9l2mF4D8LKMCdMvn+U4vG6L2V0ng3/exLTQwvMJlIQ4BWn61Smeqz3zUcGKzdOVF53+pYwWDVKBA4FRRu3ry5UcPKE9gJfT5L4aqxgl7X4rUWlB0YrF1IWhgW1IzKYkLnq26C1MJSB2u3UVQwWLBUFgkaT9SoUcN47qrOgCK6MFiL9sqJgLar73B0YLB2RmmnkxbINfaQ7ZcWpQVvtVjvxL3AYJ2r8ZnGilIIywpDC/Oq36DxjWvo81fvl8aXqk2R6OIo4fnB96niX0F7oELx1n0Lg+Mt1fZCNgNJPgOJCgYvXr0Hb49ehDSZiyCNZzqCwkjb2JL825kwEuD4/kbuTXR8gIO4nbBqqczo3awwvpixD2t2nkEabUGMZkR5bc7xrOFENBMYT4ep+OOZU4eQJ/0FTPyoDbw8b94q6XPogtkG3ufZIniofNZ46pl7XyYkJMTYF7h67mkypO2IUtHKw0/qDSlfHP84+fhpoqStm/LTLV68uPEMFjjVBEVKnezZw/2cNUnR5EceubJV0PFSjNwLDHb8jeW7qyJskUNwWOrbW8FgbffU61IBOyGfOyl5NZFRwTpNEh0YLJ9AbcmUX6E8/pwtoFL2aGulciNbCMHfO8FgbYmUeiZyrjVRFTAXnHbtl3s/dXF3d7/8dRhTlx3FxHer3PJzwm1g8DVuz9d2VfkFZ6Iy7ioLeNm4uwxogKDdRlTeGusCfUUeHMgrlwtOOM/83q+aZ679lG+vq63D3d1x/B+tfKbn71wpqqPKb/z3KOFcUX7BoX40r5/P4nF/EtzeCDzvuaOhh4D1LERWaBiQq8s9N3O/T7wdDNZCrD6vZS/lCooFYx0lqgOD9Tn7xRdfGF9bLU7rXCdklyDrAn1GK/S6IKnGONrVo3NlOaFdS7cKwWb5EusYXTsqGCwIqx1AgtcaC6lGg6CurhddGKw+yb5Kn2GuFlPRgcELFy4096QdU4KxGu+o+J3AsKs1xb3CYOVGO8q0qK+FbcFvXUuL9a4hQYDGmBpTOkrq+/2c3dX1ffjzFLQdqLCQnws3elXfVTt3ebCFwXeZMHu4zYDNwD1nIFHB4NlLt2PAl8uQMUdJpEydxky0bSSsDMjvV9sEnXD+JnGvLB+S34YIO+deYhte3M6pt/cK9xre6TxdS8fqvKtOURN9j1+al0hZnNraTSSoB0Uw+Ozpw8ia+gwmjWqH9F7/ATunoyu3+uP9H3Zj4jtVkC3jza8nqBtKJJ1xvIK1hVGwc8+ePWaALnWHJgmaDD377LNmAiOrBPnhCvZKRazq2/LAkypGkxlNiASVNeHp0KED/P39TVsq+KaCJbJlEPSUKkY+gNqy6IT+Pnz4cANYtcVQoWvIMkIKFk0KFY43nRQ8UvLoegcOHDBQVts0ZUEh1a6qjaufui8npBSWEle+vSomoz5L8Sv/Pp2rCaLadVUFCQwrFypa4yhc5B0o/2KpehyFkfqo9tUPTTidUFE9KYfkQ6jJpjwHnVxr8ugorqPy5kskj1CC6ubqHWcwhDtIPutZDoVy3VgYx+mo28Bg3dDO1gRJf7E62tP8cKOHqykkZ8NmwGYgUWQgGRcaLmyg5cdu4IEdHBTniL1ur+HnaEbuHCj+dey1Gc8t3Q4GayePrJqusPiwa2i8ol1ICgcGyyZi/PjxGDRokNkRJGircYnOlfJXx61evdosCgssOzBYnsP6DBfg1Wf+rUK7g/S5ovGQFodvBYO1GC2Vs8ZZgsDyCdaiusZFUtPezjNYfVUNAo2vZBOhRWon7gSDNTfu2rWrKRgnmCy4rbGdxjUaY2lx3YG2MYHBUk9XrswCnAzBZtfxl9PXo0ePmnGaxoFauE9cwc/XdVxk8SpL1X389t3C4MT1pNje2gwk5gwkKhg8Zf5mvD92JbLmLQOPlFxhtzA4QT17snkomtcLz9XLi/w5uYKqWiZUh8g7TnVHxkzdB5/DF6L0AVbhuNxZ0uDp2rlQvoj8Qa8RKl/FX+tPY/Y/x65D3ahuWI9BGI+tUTozmj+SGxm4tVPfC+a2SsHns1TWfDLZF+fouedhLScSxDOTLLkHAgOOwvPKMcwY0xEZ0qe5qV+/U/H3+9IjGPdWJaTl4oCNmGdAnr4CpFL9SrkqH17ZPAhuOsXVnMIrmnxJvSrPXW13lApEyg/ZOmgyIx84FYLTlkrZTWjCoUnS+++/fx2Q7t2716hT5NXrqkYZM2aMURELtDo2C5o0aNuhIKyrv7AgryCuVMZp0qQxChmpTPSlv+t19UN2F65FZzSxk2pF20R1nzpXRVwErjWx0gRLimVNyFztJTRZk2extoAq1KZ8kV23puoeNaESEM6bl1uhI0KwWEpi5UnbNKVOkiLIUQk7uY5cDT3m72zSbGE3dw/IKuKVpoXxYLmoi/O5FQw+9j2wh0qlrPS3TMn7tb7BSfPBt3edCDMQIUH3n0GblypA2ZkRCzqxdCt7ugPnlgOVCDFTpI+lRuO3megogzU2kP2BE7I8EFhVODBYEFWLt4LAgrta/BWwlTJXO5rkC6xFX33Wa1HbgcEq9iaQrFoKOvZWoSKygqyyubqdMljjDC2MKzRmkK2WxiuCshpH3Q4GaxeX7Cw0vpDv793AYI2ltGtL1hSy2dL4R+pdWTmoFoPuTWM6hYC2lLtSL2u8FDk0rlKdBdcCcs4x2iGl8Y3a1/hIeYy840ljTu0OK126tBmLJaoI4oLN5jpU3A+i4r5rvHbdwuB4Tbe9mM1Aks5AooLBP8xYi+ETViF3oQpInoJwyMLgBPPwXrp8DQWye2JI59IsJp0M63efhSerS9etlNUoc2esPIZfFx3GiYBQ+sPeuC9Tb6MKyI3sWhaZ0qckMA7CJfr4SelVtpC3sYuYvOQI21XF4JtvOZSVwGuVzYx325fAkVMXsf1AIMGyJ6qXzoTA4MuYtPgIpq04QiCjAlTWMCIhPDSCwefPHCexP4i5X7+ITN4s1BMpxkz1xb5jwRjxMhd/VCneRqxlQBYLApTy3pV6JarQ6wK8ziREkFPH63tSnqiQm+Pdq2MVrl6++rdznCYirh65Ur3oS22rvdsd6/RNiltNOjw9Pa+fo9f0PccyIvIWRb2ufup19c21D3c671b3pDbVns537b9zLf3pOnGLTq5j7Y1NYg2dOhtqrGSerJUTzzz0nw+iaxrcCgZLUbie4MO7FpC2NH/AaCFgw2bAZiARZIBjmKshwDH6xhZlwbd8NxYpjfENyId4WxMqjreF/25IhBEdz2AVVRO8jCoiw2AdowVmFTaTtZV26qgIrBaztZAcGQZrjCN7Bx0vSOpaCM25nhS2Aqna0aS+aPx0K2WwKwwWFJUFl66rxW3168MPP7xhkdz1njRukZpYi9gCyq4LyHdSBmsxWrueNFbSriiNwzQ2Un50j9qVpYVxhRbZBcAdC47IeRWw1mK4djs5KmAdoz7JGkJt6ToSFDiQ3bUNiQtkvaF7T3Qw+Dh/Vn17cYGFCwNpS8XrT5SFwfGabnsxm4EknYFEBYPHTVuNDyesRt4iFS0MTkCPrWBuKC0aOjbMjxcaFsCrX2zFonUnDbDp1rQQnn80P3qM3ow9VAV7EBRfJJR1QhzIk57A+n6xfOlw9PRFyCtW7eXLlgY/9a+KIBYS6/nZZoRSeSzw67oGkILneaX2wMAXSqB84QxoP2w99h4Jon9kcgOX82TzRPdPNkOV52U3YSNhZMCBwclCDmLOVzfDYL3H73y3A95eHnirdfGE0WnbC5sBm4EElQFZEvUeswUl8qe/ZZFJt4LBVy6wiBz9guURmqWxVQYnqKfRdsZm4DYZkEVEiA/VuwRL5f8AMkQNNO85hyF7KfOkYrbQcCD3f8Vf77m9+3BidGCw7J0aNmwYZe+igsGykJBCVsXYZDulnUeyilJEhsH6nlTEspbQebKgiBwqkqZCaE4hWr0eHRis46SiffHFFw0Alo2F+iGIeqvQriTZc2mXUlSewbKBcFVJO+1oh5aUy4LNrgvkmpNJnaxFcamDBau1g0kKZNl6aZdX5JAFl3Kh4sH58+c3LwtUSwks0CtoLlAt2Kt/yzoiR47/7E+0O0wwWDvEZEWWqGLPy0AAbZmq8ec2WfzOHy0MTlRPiu2szUCizkCigsE/zVqHYeNXIVfB8hYGJ6DHzvHrbVUvD7o1KWwg3txVJwzg7dWiCNrUz4c+BMT/bg9AqQLpUbqgt7GBkB7wMv/c4HMW/oGXEEg7B29aPFQrmYkKYSkQgZZsMwXVvC+P2mSKeksBLNCra0rl63vkAnYdvIC+bYqjZpnM6PrxJiqDz9MqwgOjupdDfqqVe3y6Bcf9L1oYnICemTspg2Ut0ouQp3TBdOj6dOEE1HPbFZsBm4GElIGe/P2uRb+3Wod7T0cOt4LBurkD79JgewiQsz0nqNpRYX2DE9LzaPtiMxBlBpLT2s6fENgjI4tRLQn/MzZDBSW3NgpfIKq4LDZbjre2bgeDpXYVyJVlgqsdlGvnooLBKgwrYCoomTFjRuMT7NhKRAWD5e0vj1t59aoQrhS8Tshaqn379vD29jY2UypGq4guDNbuJnkWqw/aMSS7rG7dut0yv507d8a0adOMv7FsJZxwlMGyqZAdhGuoDoMUxSrk69RecH1dthEC2SqS6+RR9SFkESGPZb3mAGQHXstOy7Ut532SB7BAu0L2E/IMfvPNNw2EdkLQWeBYVmK6n0QTYf7hu3CycUGgyMfx3m0Lg+M95faCNgNJNgOJCgZPXbAFg75dgSx5aEWQMrUtIJeAHlupdgvRJ/iTV8oZX949VOdK8Vucat/lW05jxK97EXD+ElrRT7hL4wLGR1ihonHvTdiFNbvO4H+Vs6HdY/mRPXNqpCAJFgz28kwBv+PB6EZ1b/q0HvikR3kDeg0M5uuz/jmOkZP2oGH1nBjcsRROctvwgWNByJk5DfLnSIvx8/zw45+HDJi+Te26BJTJpNEVFZA7538E3slPY+poDq7T3egZfIWKv5cI9mvSB7rTE+EDbhs2AzYDNgORM6BFo0zpUuG9F8I9ECOH28HgC6xyv6kePxw5UU1fiSyYEMiGzYDNQMLNgIo9Xg6kqe1kID+35xd8P276epCK10MfAZX5O8KzSNxcIw5blVJWtQlkvyC7BtcQFG3WrJmpMRDZvkH1C1SXQCpa+fEK5goeOyFV8ODBg835Urk6dlHy/Zf/r4rQPv/889ePF6wVTJX3rgrPCY7K1urgwYPm+oKkuo4T6rP6LvWsjpffrwqmSXkr32LXUGFZAWbZUEkp61pLIXJq1S/VRhC0dq1ZIB9f+f/KqkKA2wldU5YNKlTrCntd25X3rzyVVVhXOVUImKvgnDx/1f906dIZWK3Cd6qn8PXXX19XJqsQr5TEyrGUyQ441vGymlDeVW+icWPuXGE496D71jmJJvzncnGFBYkrsXZEhgfjvdsWBsd7yu0FbQaSbAYSFQz+Y+kODPhyGbxzlqD/YxoLgxPQYysY/Pyj+dD4wZxYtvE0smVMbeDrtv2BmLv6BC6G0l+TXsGCsh6RvH+lCC6SxwujCXrP0+N36M+7aSkRhNRUAA/sUNIUlnuJyuALIZfhxUJixmGU/zOF4wiTtVVYVgIFcnhiPVXGOTKlpor4Gv7e6o9lm/1NP6QutpFwMiAYfPb0YWRNfQaTRrVDeq/UN3ROxQhl+fFkzZxow+fKhs2AzYDNQFQZeO3LbeazZXiXGxVSzrFuB4N1Y5v/R7/17bSKaBpxm1YdbH86bAYSbAakCr6wBThPMFhlA/1HS8RNV4N3Us1YmUpGFgLLfWvFadxcPOatLly40PjKSl3qFDhzWt29e7exb5D3rmwKXKN169bGhkCWB4KyhQsXNnYMTvj6+pqisC1btkTdunWvf19WCmpTIDSy3UJAQICBpYKq8gkWIBVMFhgnoogAACAASURBVByVj69rqBCuALagc/bs2U3/pLQVdJbtROSQsnfVqlVGFSx7hVuFfI71utoVcHZCthEC0gKGgrBOSCWs4ncHDhwwXr6R+6nj5Bms9jJlymR8g52aDXpNFhyC5TpGUFlKbKl9I9+rCucKlqs4n2son7quYLcgtkLQesaMGdiyZcsNVhcxf1riuIWdbfgZywJyFQmDU3jF8cVubt7C4HhPub2gzUCSzUCigsEr1vvijY//QsqMhflBlY4w0E6AEsKTKygrIPsRC30Vy+uFN77ajoMng68DWIG9ML4uewdBWkcV7PT94qUrqF8lOwZ3KoXv/jiAEb/tIQhOYQrSffJKeRai+z97ZwFYZdWH8f+6e2MbYzC6GwFREQkDUBRbEVBBQhERbMD8RMVABZFQMcBAEUQRC5USRDpHs2DdnXzPc+7uGHODMRc3zvG739jdG+c8531v/N7nff62iH/YrUAxkS52V9q4PX9PR1kwrSvyhnOUyzgH22PjsswK5r8cAQvKrmcKullzH2yQv5WSEClhfrny8ct3iKszviyVaeriwov/yI0oCnX3oEbWLJUeu1ZAK3AeBQiD+fo+y5pgcPwykQP4showHFUbg3UhOX2GaAVMVgFkjdrg02f81waHYYdVtdvTnb0RQeGD/SCSwsaudvelt16rCtA9zHxkFqsllDa3RqjcsWNHFUdBd3FFBX5NckyFqSL/dCyJiMCFlXpoGgbXg+h6l1oBK1XArGDwnsOnZdL/VkuBUyNx92SFVA2DTeG4NTp0B3YPkMfubKWgb06JE5ggmBEQS3+JlHAUhnOqoIhbPty9jfxdZN6UzqpY3NJfI6UAheIGXxooXVt6SxTA8sQ5exQMprO4bCvmzvG/kdc2llHXGIobqH3jM3BGTpH8uStBPvslShLT8pV7TDfTUIAwOOH0MbmsvavMefJG5RYv24zO4Ov7BMldyJzWTSugFdAKVKTAo/MAgx2szBnML6uEPsVwhfleW1JITl/u1GeIVsDkFGDhuNwTyAteC0ALIOxvdPPXUk/jPhEJHw0H8m5EyQBo6WbWCixevFg5iBld0adPH7MaCx3BjN/44Ycf5Mora7hgYm0qEfeZyJEH4Qr+Q8QdUUz10DQMrgfR9S61AlaqgFnB4NiEdBk1fbmkFPiKt1+wnCk2OEB1q38FcgFv+3f1l6m3t5Av1kXLwVMZgMJ2EuznJGOGhElMcq5Mg4MrJaOgQiibC2jco5W3jB/WVBV9o3t4A7KGnZ3spIGPozzx/gEVE1EeBp8BDKbr+N5rm8hQgMMFq09ISnqBgs4sVjfi6lD55Z94eWXZEZUrwaJzutW3AgZ/d2zEIbnlqkby7MRr/tUhOs3HIzO4d1sfGTM0rL47rPevFdAKmKgCk9/ZIwE+zjL9nlYV9tAiYyI40oiXRY4/I9LgDhEHOAHP6M9DJnqI6m5ZrQL4rMO84ERAYCfUPiBcsmXRx1ps+XEiO3oCOt8g0uLdWtyR3nRdKJCUlCSDBg2SoUOHygsv1FLWdC0NhFnOjO5gbrDZuIJpMtuHvOOizHotxKhhcC0dlHqzWgGtwL8UMCsYXFBYJDdP/lii0t0kICgMwPBsVpKe2/pTgFENBL+LpnWRYzHZMmXuHpXny0aoN3t8B+nf3V/Gvb5LZQHTOVxRI1B2R8E4R3tbFelghL9OsPkySqKiRldxs2A3Wfx4V1m4+qS8t/I4QLCdyhL2cneQj57spgDyRMRMZCMyojxMrj/VrHjPCHE+A9ofdXyPTL6ji0y4499uh2IcU4/M3SutUYDwwZuaWbFYeuhaAa3A+RQgDA4JcJHH72xZ4WIWC4PzTgH69AII9hfxRkE5XUhOnyhaAdNSwAbxV/nRKBz3rUjrBSLBD9RN/45NQywFHMI9kHnK1wfdzFqB3NxcVcDOza3us2v/i3BZWaj94uQk9va4IGIujdneO5C73XqJSODZooJ13X0Ng+tacb0/rYD1KmBWMJjTNHbml7LtSJ4EhMAFpJ0wJnHkEvj6eDjK4se6AMKekRkfHpCYJFY4PyOtQj3kf2PayqGITHlm8QHJRgzE+YAswbIRJKOAr4qAwFOVrsNs2U7NvWTu5E7y1/5kmfP1UVWsjjC5b2eDU/mbP6Jl3soTKsOYxeR0q18FWLCiqLBAIo/ukNmPXi3D+ldc+OnZjw7CRW4Lx18tFVupXxn03rUCWoH/qAAvEk7BRaPOLbxk/A1NK9yaxcJgjvbYoyJRb8MdfBfeJD1L4iL+o6h6da2AVqAGFKArGB9ik1ajAJWrSNe/cY561cB2q7AJYyG5xk+JNJlZhRX0IloBrYBS4MCdyBjcipgVFHu09603UTQMrjfp9Y61AlangNnB4DmfrJcPVx+SgEZtxNYOVxuN5NDqps50BswpIMQdgozfOweESoi/s3L1EvoxleEAIiPmA8Yeic5Urt+abNwvIyFGXN1YBvcOFB+4gZktzP0QFGwGIF6EonSMjrDXmcE1KX21t8W84OzMVClMPyHzZw6Trm1CKtwWj5n9OHbenNgBmaA1e9xUu/N6RYtRgBl86enpcsMNuJ1WN7NUICYpV55atF9u7hsizBevqFk0DM6LEtneHe4/P4M7+EyBWc6j7rRWwOIUMGYFJ64RabMYruD763aIRyeLxH0Kd/BOQ0SFbloBrcD5FUj5TWTPQJFWdejir6RHGgbrg1UroBWoKwXMDgb/tDFcHp29Vho06SgOji66iFxdHSkX2A+BcG5BkYTidt02jT2Uo5MtOT1f9p9MV4XhKioeVxPdJxCmO7lVI3dpGuwKAI0YAmw4OiFHDkZkqPxhXTyuJpSumW3Y2NpJUlyENPbOkYXP34y8T/cKN/zdphj59OdIWfJUd3Fz1lWxa0b9qm9l+fLl8tFHH0l2drZ4e3vLnXfeKcOHDxcHBxTEsYDGsY0dO1Y+//xzufXWWy1gRNY3hAMnM+T5JQdl2h0t5ZI2yM2toFk0DOZ4I1+HQ/gxVD4fLuIYrIGw9Z0GesSmpgAdwcwejf8CRdzaiXT+A1nBTnXby7xIw4WiwLtFmr9Vt/vWe9MKmJsCxqxgxi9124HzFREv9dg0DK5H8fWutQJWpoDZweAjpxLljmlLxdWvpbi4+2gYbGIHbD5iG/KQ16toLBqjGZyQEcyftdkIoxkZwaxgY2McBfdNOKyb6ShAGBx1Yr/06+Qt7828udKObT2QIjM+OCCfPNNDgnzr+IuU6chVLz15/PHH5Y033pBLLrlEgWAWATl06JCsWLHCvKpCX0C9V155RRYsWCBr1qyRtm3b1ovWeqfVV2Dj3iR5ZelhWfRYVxQrda5wQxYPgwuSRXb3FSlIQtGoG0vee8++D1ZfXb2mVkArUC0FmBWctVck7U+RjmtFfP9dJLda273YlU6gwGTUOyKXIAfVueIYnYvdpF5eK2CRCiT/ILJ3qEjbzw1FWeu5aRhczxOgd68VsCIFzA4Gp2fkygPPfy2HY2zEP7iZhsFWdLDqoZq/Aoa84EKJi9gnD9zUQR6+BxCjknYqNlueWLhfHhgaJv27BZj/4M1kBNu3b5cePXrIiBEjVBVoY9u0aZM0b95cgoIqvh3fTIb3r25u3rxZ2rVrp6C3bualwCc/R8gv2+Llgye6Ixqo4ot+Fg+DOWVJq/BFFiDYG6+n7p0QtJ9vXhOpe6sVsBQFbBBfV5SBiAZApUBApTZn30PrfIj5p+EO7irihyikVovqfPd6h1oB81AAF09ZjNXWBS5+REUw4qWem4bB9TwBevdaAStSwOxgMOfmf+//Ih+vOSxhrboCBpdYUK1o0vRQtQLmqgBdwTmZKZKVeFTmTb9BLu1ceZYdXeZT5++TJg1ccRt4C3Mdstn1e/Xq1SpHl47ZBx6ovPo5K1xv2LBBYmJixBbVHgmKL7300nPG++eff4q7u7t0795d1q1bJ6dPn5bAwEDp37+/2NmdG/2xc+dO2bt3rzg6Okq/fv2qBJ0Jco8dO6b2yfV4saEYuTBXX321+Pqev/gHnc67d+8WFxcX1Re6oBs0aFCl+SooKJDffvtN4uPj1di5b+6X1b6vueYa9btutatAMd77n3h/v/h5OcqTd6GgbCVty5Yt4uPjI61bW3ghykOjRWI/NtwWzkJVZwprdwL01rUCWoFyCrBoHGBwMnKCi7NRNG4THLnN61el6DmIkZmKglhwB7tVXKy3fjuo964VqGcFGOdyEIXjOsId7Du4njtj2H1WVpbw8+1ll10mrq4oQKmbVkAroBWoJQXMEgavWrdPps9dJ74N24mTs5t2B9fSwaE3qxWoaQVsbOwkNTFSvOyT5es5o8TLveJbu437fWXpETkRmyXvTelc61EjNT1Wc90eIWmvXr0kICBAZQZfccUV/xrKrl27ZMKECXL06FEFQ3NyctTPKVOmyMyZMxWUZbv88ssVJG3atKn8+OOPkpKSop4fOXKkzJs3T4Fitpdfflnmzp2rls3Pz5eWLVvK4sWLpWPHjhXKWFRUJM8++6zMnz9f7asQbvO0tDS1LMHzsmXLpFWrygEh+/jFF18okM0+JCQkSIcOHeTjjz+Wzp07n3fqEhMTZeLEifL999+Lp6enGhP7zHbTTTfJZ599pj+818HBn5ZVIHe98I88cH2YDLscWbmVtL///ls8PDwsPwaExeR29AaMghB0AqoL5Touog4ORb0LrYBBAeYC54SLJP4s0vp9kYbj6l+ZQrznbu+GOwa6iLT/tv77o3ugFTAlBQpT8b7ZU8QFhhPCYPUGWv+NZgvejce79Ly8cHFXN62AVkArUEsKmCUMjoxNlZFPfSGZEiA+/iGo01BUS/LU3WZZAI1vQXbIudVNK3A+BVgwj9/zmYlsXo39PSMxJw/I0MsayqwpQwDyzj+CH7fGyYLvTspr49tLq9CKC82Zlwbm0dsPPvhAxo8fryAr3cGjR48+x/VLwLZy5UoFRf39/YVw9oknnpD3339f/vrrL+WyZWPBuW+//VYBZWYQ0z380ksvyVtvvaUiKBhFER4eLl26dJHJkyfLc889J3l5efLVV18pqNutG77EVtAIYq+//noFlLkN3iHCnGO6mvkBOiwsrBRIV7Q+4XP79u2VQ5kuXgJwOjBuvvlmBYTP11588UV54YUX5Oeff1Yf1FNTU1UBOmdnZ/nuu+8UINat9hVYvytRXv3iiMwe30HahXlUukOrgcFUIO4zOJzuQVzE5XAB4vbwM3m1PxF6D1oBrYDBEVyYbiga54eM4HYAr7b1f7u5mhq+LhzA60KbxSLB9+vZ0gpoBYwKHH0E1cYXwEWwBRdMzm8EqEvRNAyuS7X1vrQC1q2AWcJgTtmkl1bIH3tSJCi0DT6EgSiZcVwE2J64oNAZ4V5WrvmDbes+pWp/9K5OdkIgnJ1XZFZuWRtU2C7Iy5KYU3vljanXypArL1ywKzEtX0b+b7vce11jufWqkNoXV++hVAHeXs+oiCVLloi9vb088sgjyo1rdPMaFySI5YNw9MYbb1SOXgJatsGDB6sYBwJaQmO2qKgoadGihdx7773K2Xv48GHlxh0zZozMmTPnX/ERFU3J7Nmz5ZlnnlHrEvyysbjdfffdp+IbCJIJqOnYpXOY/eNPgl86mMs2Lsc2bNgwiY6OFsJDjpfr0qlsXN/BwUE9f8cddwhzlY8cOVK6mWnTpimnMNfVMLhuTqJnPzok8Sl58vakjuLocO6clu2BVcFgDvzoJJxkc0UCUJzTEfneZwrqZkL0XrQCVqsAX3/wQT6RABi3dHdF4TinxqalBi8SMVu8+3Z84WhpWn3TvdEK1IcCSd+L7LlepMVskdBp9dGDSvepYbBJTYfujFbAohUwWxj806ZweXT2jxIQ2kEcncw3KoKOYFdnO5k1tp2kZBbIzA8PioO9LUDGGckB7Cvf6Bx2xN/5syJTJbdXUFgs/GlsZOX8suxgZ3uOEzMPmazMZWVzAWB0QAGeipg6n8vOLRRCawJrLst983cCSTY3jIH7Yb/5HNdxBuDmWMr2Iy+/WLhfAk17FvzBcvy97HPGPvAnx5KPR9l+cZssFmRre1YB7jsX2+Z4KhuLAbRDbyf7Uh24DvdRvnF73A7HW3bffL6g8N9zw+epr4MD+lXO7sr1C4sM4wBbKm3GuSzv8OXccRwEvmxq2xgz56eg4Iw8eFMz6dbKWx6bv1fSsgrNxiFsa2svCTHHJcQrRz566Xbx93Gr0ovr9A8OSmZ2obwxsYN2zldJsZpdaN++fSrG4fPPP5cHH3xQ3nnnHQVUd+zYoeIY1q5dq9y8jGlg3MInn3wi99yDL55ozO6lu5igmCCVjU5aunKvu+46BY7Z6BZ+7bXXJDg4WCZNmqTAbGhoaKUDYZ/o6mU+L+Esge6MGTNwfhQIc4oZccH+PvXUU2q/hLq81Y59Y/QEi3MsX75cOZAJlNlOnTqlHM0E18nJySo3OTY2Vo2V22e/Hn30UbXOqFGj1L/peGYOMl3NQ4YMkaVLl1YJZtfsDFnf1hJS8+Thd/bIwO4N5P4hleeOUxmrg8FFcCfuhjMx+wCA8C2AU4ji0fnB1neS6BHXkQLMCYYDOB35wJnI5e34ncnkjp4jQEGc4XZ4Zhh3+skkimTV0QTp3WgF/q1AfizOB9S4cEWcWKe1/KZlUippGGxS06E7oxWwaAXMFgYnpWbLqKc/l9hMd/ENbGK2UREElJd39FO3wc/GLa+rNsYouNe6sYfccmVDgGJ7BT6JBQkItx1KkQ17koSOSUJhI3c0/t3D1V4GdAuQ3u18FTwkT4yIzZbvt8TK8dPZ4gQozHUIHPt28pO+XfzVdr/6I1qORWWJEwBu2cblCHVHDAqVYD9n2XcyQ1ZvilFAlAD4roGN1HvoJ2sjAWOLJMTfRT3ngr998VuUhEdmqn2y8e9XdvaXq9C/z3+NkiPRmVjVRi7v5CtXdT37HMdFqEwY2rqxuwy5NEjtm41Q8GdUj6cO7Bu3rcYO0Nof26WW3/x5WvafTFf6sLHQkD1A7YiBoQrWfvpzJOB2EaAtYNUlDeSSNj4YCwBxibmD6xBoL/kxQk7EZJ3jOuN+OjT1lBuRUUmIz31w/wlwqP2+M1F2HjXklho5dTHGkA8Q3DjABeMIlhYhbqX6bz+cKj//HQ+gW1C6D+rq7W6vxtypuZfaTnJ6vvBE/ftQqtKQczsbx8u8lSeUxtTatD7G/Ps101DYq0hOn9gr9wxuLU+NHVDlF9aftsXJa58flSVPdpPQBqj2q1udK0Cgy8gG5uUy1mHr1q1y++23K0cvf7IAG/ODGf+wcOFCBUvZCGuZJ/zTTz+pQm1szNglkKVrmMsa28aNG+Xrr79WbmG6fZlX3KdPnwrHysIaY8eOxfnsoJzHhLUsOjdr1qzSzN+DBw8qsGtsXJbA1snJScVe0Mk7depUadasmVpk0aJFClzTEc2fdBqz78bGKAvGQnz44YcKjnPMcXFxat/UgPERhNm61b4C63cnyqzPDsu8RzpLM7ymnq9ZHQymGJm7RHb1w1VEbwOY0vnBtX9Q6j1YpwK2KBaafQiu219Fmr0o0mS66erAwnZ7hog0fxVOyMdNt5+6Z1qB2lbg4F04Z3FRpPtWQ16wiTUNg01sQnR3tAIWrIDZwmDOyesf/SGLVu6V0GZdAPJYmf6sG9Yc5oyglrcvP3V3K+X0HPPaTknNzAfYPCM39AmSJ1AhPS45T2KSc5XbNNDXUQJ9nCUmCbfGfnNUNu5NAqg1gMAcQMLOgIdTb2shzRq6AfxmSTpcowSFLRu5Kfj5/qoTshIg18kBMQMAlFNubVFaeGfV5lh588sjYg/6WNZxy+1eAcA66wFDFeL9J9Ll8QX7JQ0uZn9UcZ/3CLRHB+57dYekAdT2austcx7qpJbdcThNnliwT0FdO2w3A38fP6ypjL62sTy1cL+s352EebORsUObyKhrDM8RdNMFy+XHwPF1R/9GkpFTCCiLysyY30BfZ2jgpODoG+hvRnaRgt4c3+RbmsttiBJ44eNDshaQlbCajfunM3rho12gh72MfX0HAKsBwD47so1c0dlPwiMy4U4uKs0ZJQxeAL2OQkcjzOa2uJ8hlwbK0yNaSzzcaacTc1Vfw4Jcxd3FXhb/cFI++SlSAXRCaMLdmwH1xwwOU5D/6OlM9Zyfp6MCm0eiMtVFgAOnMhSw9gLMf3ZUG+nW2luOAKRnK8DujPlHca55e9S8Up/3pnRRYJj68njhvJly4/mZlZ4geSnHZdELt0jXNlWPfOCFjwff2iWDejSQMUPDTHmYFt03FpUjyN27d6+KeFi3bp0QuPr4+Khx79mzR3r27KlgLv/OdjEw2CgeXb9du3aVO++8Uzl5K2rcPovYEQoTyvJiA2FvVRoBMQvbEd5On372izv3x7Ft27atFFyX3x4/oHNdFptjfAajJOg8Lh89UZV+6GWqr8AM3EHDC4NvPtjxgrnjVgmDKW3i1yL7UCHdHXE8Xn1L3MHm9Rmp+keIXlMrUAcKMBM4LwZugBUiQczkrfj9qg56UvVdHH8MMTJvIsoCGakehmx/3bQCVqVA7IfI0EZ2dnvUhwgcaZJD1zDYJKdFd0orYJEKmDUM3n8sTsbOXC7FTg3Fyy8EzsNCs5okxhP4eTrJkqe6KQg6+4vDCsQySoHOUELiF5Yckq/hdKULNdDHEQ7aBjLhxqaSC1j52Pv75RAgIh2tjRu4Knext7uDvPPNcaGbkvCVULJ3e1+ZdntL9bep7+2TnXCkEqBOurm5DOkdqICmL+Akb7s9CRexEX7S1cqvjvzCzXXd0YdoLPvM4gOA1gUKaM6e0EF9GZ/09h5JVzDYR54d3UbFPhDavvnVUfn6D0P/sxA1ce91TVT198fm75O/9icriDPymlAAYcNzm/clq/iIkVc3Vrf/bsLv8wFlCUaNMJjbuOmKYPltR4K8DHcYXU/c37gbmso9V4eqqA3+jVEUbEYY/NbEjuKM5x6Zu0dSMgwweMY9raVzCy8Z8dJ2iU3OKY21YL+Y40zQW/brM6M7roGbeAaA7aylh2UZHM5cjtt47t624uvhIA/O2S1H4bLmegSY0+9pJYcBfd/95phyDtPR7O3mIMOvDJHxN4Qp9/TU9/ZKEqAn+z/xxmby2S8R8v7Kk1IAaN8UcL9VI3fZezxduYgLAX8fGt5MbrgsSCZhzg4BZDufJzOz3k+KkkzvmFMH4Qz3lXen3/SvKI0L9XHO8mNwRqfI/CmdxQvHom61pwBzghn5wPgFX19fBTwZDfH8888reEqIysgELsdicQSjkZGR8tBDDykHsLEwHHtYFRjMjF9GLbDYHF27Bw4cUDDYGElR0UjpzKUL+NJLL1WREATCzCRm9MSgQYPOKw5hMzOF7777blXwji7gL774QrmEW7VqpWImWAyuokYtCKJ/+eUXVXDO1dVV5RCHhITILbfcogrh6Va7CkTEZ8tYXDiddkdL9fp6oWa1MJjCRCIL8SgcgD6Awe64SFvM/GANhC90zOi/awUuqACjIYpwJ1j8VyKegKod4bq1M4PiocUwVuxEgckziE3rijtn7HRh3gvOtV7AchTIOSqyHYWJ/ZAV3HapyY5Lw2CTnRrdMa2AxSlg1jCYszH1te9k7dYYaRjWAb/RHWk+X3SYV9sHoPZVQFzCruWIamBOLR2fRhj86rLD8t2mWAVTGedAx+rtVzXCF+EWsg7A88VPwlVEwsMAu7fDFfveyuPy4ZoIYVwEnagEunTs3tAnWGaOaq0ctcZ1psBJO6B7gHwDWHsfwCtdrR8hGsGYCUzg3BWOZcLgj9dGqL4WAbw+CWfw+WDwC/e1ldVwGjOygWD3YYBiumgJvy8Eg3n7b8tQD3n/0c7KETz+jV1qXXc4etly8gyZwK+May/dW3nJQ9j2nmNpapzVgcHT4fDtiu08MHuXxKXknpNxXNHZXhYGK9ANUM/+MMphJlzGN/UNhlt3v9KZzum3J3WSJoEuChDvOpounpgXslHOGaHukwD+18MF/vqXhObR6gLAMERQPPT2btl6IEW8AI1V3nBJFjIvFvC4uQIRHy8jZ3rO18dkxfrTCmybqjeYruDcrFRJPn1I5jwxRAZeevHFS45GZ8lD0HDKrc3lmp6BFvdCbEoDevXVV1Uht6SkJHXnAvN2CVwJh1955RUFSunKZS7woUOHpFGjRsoZy4xfglRGPzDCgY2wllELdPASnLIxj5fLstgcM3aZOcz8XT7PKAn+ZDzEvHnzSiMcyuvDSIorr7xSAWDGVzCrmFnEdCcTVD/33HOVOoU5npkzZyrAzWJ4dPYGBQWpCAz+e/fu3ZU6g9kPxkvceuutqo8cR0xMjMTHx6u4CgJyOox1qz0F5uE9bgsuJL47ubO6SHmhZtUwmOIceRBOwPfw5RcXSVxbayB8oQNG/10rcCEFFAiGQSER+cCMYun4o+HcMpeWsc0AhIMQ59RqQcl3J3PpvO6nVqCaChSmGPL0C5NxIWSjocCqiTYNg010YnS3tAIWqIDZw+CteyJk3HMrxD2ghbh6+ptVdjDBIl2yIxmRsGi//LkrSUUb8PmKYDCPPzpg6T6diy/CngCFE97cKbHIq+XvDREnQHganZCD7F+DK5aNTlRud/Hj3QBtRC0Ti/iJxwCUmZn71MKD8hCKkrk42Si4yngJJBYAQJ5RURUEjxNwm/5zcPwSShJ2ng8Gz3qgncz99oRyL08f2VqW/hop7+F3guT7zuMMngZn8J+AqIN7B8nz97aBOzZSRVuoKIwypJOQmPERjwBmz/32uCzDcoSk1YXBXVrSGfwP4jdyS7N7CVedSvKAy573ZWEwXcmfM7MXMJiQl1Ea3QCWJ0KrnQC/XRHbMX9qF9m4J1Geg8ObjU5jY2NRvt7t/OSNBzvAyR0vMz44IHdiXFMQ9fFPeIpyeB8DBOXYi5PqggAAIABJREFU6Wg2rsljoFmwmyyY1gUXQuKU+5rREeXq1pnMy5UNDrqYU4ekYxNH+eCl26DXhQFORZ2nPjxu58EdbMyDNplBWlhH9u/fr+ISWBiOLnnGP5R3vRKe/vDDDwr2tm7dWkFZForjci1bGoA/HbTM1KVbl+5dNrprV61apSAyYTHb8ePHZf369cIPwIGBgSrbl47bihoB9ciRIyU6Olp+/fXXcyIa6PZlH7Zv3y6NG5+/mjvBNWMuCKDZPwLlkydPytChQystAseYDC7LqAgCc2OjBswTZmQGt2scq4UdFvU+nFhEJk18c7dc2ytQvXdWpVk9DCa0Cr9PJG45gPDVyEdEwZwz+VWRTi+jFdAKlFeAILiYIHglPtD5iXRAHIt7V/PTKe5T3CqPW+Sbv4BbC2eYX/91j7UCF6NAcR6O91tRtOJ3kS54ePS4mLXrfFkNg+tccr1DrYDVKmD2MJiuyamvfic//X1aQpszq7ZMFTATn1bmzxKWXtnFTya/sxe3+2co8Hk+GMwcWgxZXkQkweWAtASPUQm5svixrpKKCAG6J+mSLZv7y98JId9Clm8oXKoPvL5TIuJyFAweAvA64uXt0h+F5JjnO+ODg/Lr9gQVI0G4vHBqV9m4L1Fe+eyIfPpMd8kEiD0fDO7ZxlveQBzDJyjS9slPEapfAd6Oyhm770SGTMA+KouJIAz+A0XY7h3cWB5EVMILH4ejWFycgq1lWyYg6tW4Pfh5aPDV71HKVV1dGPw0nLgsyEZHNQG3HdzUbKcQlxERn3MOvOXznBsC9BlwAX+3OUY2701WAHlQjwC5tL0fYiMi5cMfTykAfyU0fXlMO/kYOixcfRJxEudCbTrA2zTxQPRBF9l6MFmeQOwHIxCY+8xieMxr/mpdtKzbmVCaFcx5pKs4CNnJdMZF4ZZpxmuQBJtibLDBFZwiiVEH5fkHB8qt1xjypKvT9iGvevK7e9Vxe612B1dHQotYJzs7W5o2bSp9+/aV5csBuMo0xkRERESownHe3nBs1XCj85hF8wiCJ0+eXLp1upkJg5mrvGzZstLs8RrevdVvbh4u/v22PVEWPd5FxRRVpVk9DKZIBMKHRuOW9m9E/EuAsI6MqMrho5fRCpxVQDmCs1B4Co5gO9zp0v5bk4dK552+iFkix57G7fLIUA0y5PzrphWwSAWOTBSJXgQXP94D/W4w+SFqGGzyU6Q7qBWwGAXMHgZzJrbti5Txz68QB89Q8fRtaBbuYAJaWj1fH99BmqD4GB25dPQSLJ4PBjMEIyuHELmVArkT3twlLLD1AVy/UYk5gMp7KoTBjIx4bUJHadvEXcbBGcys4ceQuTgUEQX3vbpT3Qq+5KnucLEmqRgJFlMbMagx8mubqlza3ci6/fTpqsPgLwFpZ39xFJEHQXAUt5Vf/olX8RLMBiZ0rigzeBryjHlAMvKCOcLPw03L9crDYGYPD+zeQBhH8cNfMcjuPaKKpXO7F5sZ/Dg0INwt3z744RQiM079a9+cG5UDDIhf1uXL9RmzsQQxG5xDunfp7iZs5nYWYXuuFcHgxoDBKGy3/0SaTJu/H3nRReLm4iD9AJJZeK5FiJvKWv74x0j5ZkO0SkEBZxYfQGPGd3DeHpyzRwHi8v2p91cpAGomLp8+dUB6tHSXBc/dCse6Ie6jOo3nzCzEphw8lYnChZ1UhIZu1qcAM34nTpyoCrj169dP2rZtq9zH4eHhys3MeAk6hGujMTpj2LBhKtd44MCByn2cnp6uYjPoGv7yyy+VQ1q3mleA2fb3v7ZDRqEAKe8MqWrTMLhEqcJ0kcOj4RAGwNIO4aoePno5rYBBAaMjOAGOYAc4gtsDKrlbQEb80UmIkQEk67RKxBe30OumFbA0BU69jNvPnhFp/b5Iw3FmMToNg81imnQntQIWoYBFwGDOxNNz1siK349Lo2adxMYOwIl00IQbi5o5O9jBRdtBGqDQGoFrVWAw12McwMtj2ktPFGsj2E1MywMM7qqgMAu5lQeDyimMld59pLPKsR0PgMwv1soZDGA57vVdcgQFzl4d10Hl5xqiJnJl2cweEgPATEhJR/JHT3SrsjOYMPidFcdVYbOXx7aXPh18lYu5NeDnZMDeCmFwiTOYBfLuH9xEFYdbsyX2385guJOvuSQQBdvaqCzjBd+dUM7gCcOayd2DGil3M920ZQvIMUaBBeRcEJdRtoDcM8gM7tHaWx7HGBPScpEZSme5CF3bfJSPXigbE0G377cbTiuH9gQUrzsVly0vAKSnojgd54CF5mai0FxlcRfcVls4g98HDP4TWcnPf3xIHJDPwTmma9jXw1EuwRwToIfApf3OCuRK/x4N97KteLjYy2xkTTs42MiDb5kmDKYrOCs9QTISjso7T90g/S5p/p/PSBY45DHP4+M2ZGTrZp0KML6CERXMJ2ZEA6MjOnbsKOPGjZNOnarvPq+Kmiyu99lnnynwy6xktv79+8t9992noi90qx0FXvv8iOxBEc25kztVKSvY2AsNg8vMB12Nh3BrePwKg0PYmZERuqhc7RyxeqsWo0CpI3g1HMEu5u8ILjsxPP/33yaS+htun//TPCMvLOZA0wOpcQXiPkY8xGiRptNFwl6s8c3X1gY1DK4tZfV2tQJagfIKWAwMPnwqUcbM+EqyxVf8AsPgmESlXBNuNAYXw+L5KgqhdWjmIQ8BBhPIEhCfzxnM4mEEg+8hWiAztwDgdreCh2/BJdo0GA5jxDGER2aeA1DpUg0NcJFFiGw4Gp2pYh6Yu8s4AsLgCYBr/JJNxyuLkr2HnF7C4pfubwt37xEUSYuGC9NRFiGjtqoxEYTB85ATTJjaPsxT5bxu3Jskh9G3sUObyOOIRPgLRYCYR0oXMIGnMSaCBdWeRT7xqk0x8gbcxao4WklgLqFPNorIMeP4roGN4GI+hIiQePX3EYNCVW7wC4Cqa/Ecc5LZGNlAdzEhAmMgHobWKQC23K6xgNzoWTskDnmUhMZsXK4ip21ZGEw48SXgLOMZCCbptGYkBOG0PYBtuzAPeffhTrIX8QZ0RRegYBwd2saWBdh8PfR/akQrFS2xBIX/HB3PFoJjvzNR/K93Ox+Zg+0wZuOphftUpnMDH2eZM6mjchJXdAGgvg99GxtbnIOFEnl8jwy+tJG8Pu16BbFrohHCr9kSh3PAkJOtm1ZAK2DZCvxzKEW9hj6ODPuK7uQ43+g1DC6nTlEagDBuCY8vcQiXFpVD/pRuWgGtwLkKlHcEd4Aj2M0CHMFlR8mCWnsGI9Afd591WY+LRE31UaAVMH8Fkn/CcT0UbmBcAG25EO7+cyMHTXmAGgab8uzovmkFLEsBi4HBnJaFX22R1z/eJA2bdhRHF0+TjougcZlg8XlEHVzV1V8Byl2IYqCbtSwMnvVZuKzcGIvoADsFE/m3BwFC772usSpe9i6KjDFugm7b2/uHCOMN5gPmcnnCTAJFRj5Mva2lApaLvz8J8BihMoFZgE3BYDiFD5zMQLavk7wxoYO4wnWanJ4v/sj6JVxOQIE6Zyf7asFgJ8BNJBnItNtRrA45r+Gn0pU7+JnFB/4Fg+kWXg+HbLOGbqrYHeMRHnxrt0Qi39gV42HLAsRu0chd3pnUSc5g3BPR93j0j/u4pI2PKsbGLN9Xlh5WLltqkAno2hVF4t7GOizMNh3OYSJZAl8jDL4fURksTlS2MBndxudzBrNw29d/nlaAl/mVhM3cMPVMzSwUV8BoPtc0yE0mz90rWwG/3d3s1b5ZXI/5wG9P6ozxuAHo7pY9x9IB9ovxd5tSAM5IkDaN3WUxXNl/H0yRZz88ANdwsTRq4IKohM64gJAlTy/cr5zRplRAjq7glPhT4liUIB+8eJu0afrvKI7qvpSmIRubbmhGaPCigSmNu7pj0utpBbQCFSvAuyQeQhQO72phkc6LPd81DK5AV5UhPAqREXAI+/UTce2AhQrhEtZAWJ+HWgGDAvikRhBcmIRicWsQDeGBYnE4X9wvsUyBck+K7L4KZVc8kauKKAwNhC1znq1lVKkoErcXFzi8+uO8xQUcW/MyjmgYbC0Hqh6nVqD+FbAoGJyRnSfjn/tadh3LlIZhHZTrlE5SU23ZAILjrm+qnLEElOtQuI0Ql8CXWb5PwgX1+pdH5PvNcSgsZ6tckNcBqA5Hliwdts9+dBAglFXBz8At7IJM4PYSiMiJpb9EKoBMF6+PhwNye4Pl7oGhshfu3+mAsCw0RyA5uQwMPhyZpRzG41ChnZmMbJ9iOwsAlumgpdO1Os5gxjLkAV42CXKBe7mTKibHL/eMcijvDCYM3rwvWUHaEVeHygNwC3Oc7608IQeQcUxjKd22LC5HYExn7vI/osXT1Z5Rukqj2YDZdCJ/gPzelRtjUIStWFoCtj51V2tpFOAsU+btlR2HUxX0tQFAnYGYiC6IxiBcjE85GxPB8bM4YfnDp6wz2AiDCfA5pim3tlA5v4y3WL05VkHiAd38ZSaAZXxqvryPcbBQHME19bh/SJj0QgwE52sB3K7sP3Oak9LzZBMK06VnFyhATxf0pe191bHw7foYgF9EX4UiXmJqF1mx/jQc2MeVo/liIUltnRcEwfk5GXL6JIq9je4jY2/pXeO7YqFBxmo8B21ZqE83rYBWwDIV+OTnCFn2c5TMxZ0AvAB0sU3D4EoUK4RD+NijIqdRPMqzKx69DADsjGnfVXWx86+X1wpcvAIEwShQmXcCxeJ+xsWSdvjwuQSO4M4XvylzWiPniMFJKYiO6AAg7Fa7kUvmJI3uqxkpkPQ9oiHuAQjGd4+2n+JCjvl9R9Aw2IyON91VrYCZK2BRMJhzsW1flEx4/muxc28k3v6NTDougvENvdv5ymvIfl0Ex+4nayNRYMtWgUUWh2N8ABthKr+jMfeXztHfAI2ZlRubnKeWZyOkbIPicA/d1Fy6tPBSLmIuS3dsLpzB/4SnynzASOYSO6OQWQFA5xOAzdf1CpSxr++U8Ag4hdCaBrsp6EsAPAbFeg7DeerAyARs5/MZPVS8xCS4hZMRs0Cwy7gKQsh7X9khaYgv6NMB7lxk865YHy2vf3Gs1NFLJ+yt/UIUgGZ7FFCWTleu/ABiI0Ze0xgRCPtlAwrYEdQS7t4xIEQVCmKhsLIaxKfmSQPse+eRNFn2a6TshKOa2hD8q2J8w5vJJa19lCuaQNcJ0Rt0DzOKYe3fcUoTdZEA68y4p7X0gzOby6o85pITmv+e8eFBBaeNcRP8E3OEGWPxJArDzUUm8tJfo8QdAJ9zSQfvwmldoVmmPPLuXixbiG2K0vg+ZNwG+TpJPpbjru3hzGZUxQ9/xcmngB0FyBjmvLyIaA46nJnRbHyOmq9CNvFHmHPaoZlHfG3PBvIM+v4yHNBrt8YZnMSm8GLEgwF9P31iv3Ru5irvo2icp7tTrfSM0H3nkVS4rztLILTVTSugFbAsBVi4lPFBo3GB8m7EAFWnaRh8AdUiXhU58ZyIUxAqk9IZ6FqSI1wdtfU6WgEzV0DdSo7PMZm7kaO7CdnacBe2QuEpp+q9/pidGrkA4PuH4YtHgsEh7MGLRLppBcxEgTjAX+biByAHu81HhvczM2waBpvhpOkuawXMVAGLg8Gch3eXbpS5n/8tQU06iJOr6cZFENjSybsQ8JU5v4xOIIRkC0ImbE9kxRKM0hHLZwkimSu8H9mxiGQ9J9KA6xAiuyHioStgcKMGrsL4W+7jUESG7EcMBAvJERqy8d+dmntJ40AXRDMkAeQWlALVK1AQjYXUNgLMEkjSYU3G1w8OTP6+5UCKgp90stKxSgi5AXnA+RwPIG2fDn4qm5gZt8aM3CLAVu67f7cAFd3A/GDuk61VqLu0QyE1OoUJuLkOdSA4bQ4nWIemnqXu30Q4bOmuvbS9n4rKCPJ1VsXX5iw/hizdAinEeoxnYM4u/8a+ZSJqYcuBZIlGDjJdvIpXcsf4v/ZNPaQ5XMYqHqIMTSWw5fi5DiM1jI3QOBQRDSw6t/tYmhw7na1gudFB3LezH/ZvL3+ggB0BPXfGXN9guLo5L76Ik+DWCHh3Hk5TReeU8xqacMwecDl3xrwE+6HvWJD7o6N7/8l05f614/agC/OJrwYQZrG/o9FZai7qv+E4gW05Jf4kDsY4mTf9JunZ0eAyr43G42fCm7tVHvYr49qp41Q3rYBWwDIUSEde+kTEBAXjPXIWsvXL5q1fzAg1DK6CWom4jTZ8It4Tc0R8Ab8cA/AhQReWq4JyehFLUsCGxadx3KcDAmceEGn0sEizWWYLlKo9NXnIDj5wh0GDDl/hItGAam9Kr6gVqDMFTuOiTfiDyAiGK7jlApy35msS0TC4zo4avSOtgNUrYJEwODevUB56aQVutU+UkGYdcFu9A2Cd6WXh0f1J5+hjt7eUKwERx8ChG5tkyK0tAARkZm7ZRvcrwSSdrpVxLwJFZsrSEctGPEbYWNE6hMcEru4AyAS0xkANxksQbvL5svvh89weM4VZNI1xB8Y+GpctBBDORL+5PxcnOnDPjoDjJZjljhiHQQDKlos+KJANiMrxlV2H/SP85Lps7KcTxkO4HABIMPTSYMBTT3kNhe5UzAPIOTUgiDWCdepGWGosDldWU+6X26+oVdQf6sE+MeKDRenYF2N/2UNmGlekHSE691O2T3R1l80oZh9UxjP6RKhtbNSSy1Itrs9xLIYDOSopR8VtEOxXVOyurl/dbG3tJTszURKjDskT9/eV0TfWfrbedkR+PIFihPcPaSJ3DmhU10PW+9MKaAVqQQG+3jP3fduhVHkXzn9G/FS3aRhcReUytuGL9P14E9sLIHydiEuLEiBsep+dqjgivZhWoOoKMB+4KEMk+RfDz+avACoBLFlrK8SdewcB1VLW4lb7L+G0vNlaldDjNgcFIl5G7NEzIqGIPmrxOnps3uYQDYPN4aDTfdQKWIYCFgmDOTXhJxNk3LPLJa3AXQIatizJDja9/OAsuH17Ijd2zkMd5eOfImQhsmPpXtXt/AoQuBJ4G+Hq+QC5JWmpYiouM+RJP7/kkPy8LV45oeu7MSe4MD9Xok/skeuvaCovPzIYFyHqpl/LfouURatPybOj2qjID920AudTYO3atfLrr7/Kiy++KC4uLvUu1saNG4V9euaZZ0yiP/UuCDrwCd4LP0Kh0xdRYPVy3KnyX5qGwRehXn6MyOHxIgnfiXhfiivCXQxfqs+ce2H6IraoF9UKmLgCuKsKhhGhGzb5J2R4wRXfeiEuiAwy8X7XQfcIxQ+PQ6FJuIPbLMYti6PrYKd6F1qBi1CAGfcnnhY59RpyDp8TCXv2IlY23UU1DDbdudE90wpYmgIWC4M5UWvWH5TH31gjbn5h4uUXgkLZdLiYFhAmzKS7lFm/ecj2fRc5tIyF0Le8V/1UK4n/rfoKZrokc44L8bnn7oGNVDYyC9jRcWxb4rCur2HZILPkDD6QRZ/cL60aOsqCZ2+VQH/3Ou0OXYS/I5rjjQc7qlgRa2w8PvbsQSHE+PjS4dvb28M5Dme9eu0zvK507dpV/Pz8ZOfOnZKczIKG5zr/AgMDpVMnQ+GYyMhIOXr0qLi5uUn37t2RHV454N+7d68kJCRI06ZN1aOitn37drVPNnd3d+nRo4c4OOCLeJmWkZGh+sZthIYacho5pv3790uDBg2kffv2/9o0t2uLiJLOnTurn5W1goICufLKKxGDYy+///67Gg8/dHN/2dnZpVqwb126dDkvnI2JiZGDBw/iLgVDwa1mzZpJ8+aGTPTyjWPetWuXWpYAumPHjuLl5aUW27Jli/Tv31/mz58vo0aNqrTv1vKHX/6Jl5c+CZcJw5oiN/6/u/01DL7II4e3yZ+YIRIxGzmpiPnxvgyAzKckR9i0Pj9d5Mj04lqBcxWgG1jw+s184LS/cKz3RW7ZfEPBON1KFMDngyOTRaKgSyh+Nn0Rt+iZZw6rnlILU0BdvHxIJHE1YiHgBg5BrIuFNA2DLWQi9TC0AmaggEXDYOo//4vN8vbSv8Q/pLW4eQTgy77pOVwIMwmCeat/RVEGZnAc6S7WkQK88YkRInRFM/6DERj12pgnjf8STgMY2qbJ3OnDpUubhnXeJcaCMHM7KiFXuewbIqPZ2hpB4w033CBr1qw579B//vlnueqqqxQU3rdv37+WHTZsmHz77bcKHE+fPl3+97//qWVWrVqltl9RIzAm2E1LS5MxY8bIokWLzlmM4HX27Nny559/KuhqbP369ZMnn3xSrrnmmtLntm3bJr1795ZXXnlFHnvsMfU8QenEiRPF29tbfvvtN+nWrds52+dYHB0dZcOGDepnZW3Tpk1q7N9//71cffXVarFjx47JZZddJnFxcaWrESjzObp1y/aNC2RlZcmcOXPk008/lfDw8NJ1goODZfTo0arPPj6AZyWNY586daoCzmzU9dJLL1XrEyCzUfOkpCSlz/mAe6UDs5A/MId92rx9MgRFOh8pKTb6X4emYXA1FYz/3HDbbf5pVGWHS9itLY9e7RKuppx6NVNSgG5g5APno0ha2u/4UIULlCEAnU2m48KHtyl11HT6EjUHrwfTRDxRUK71hwDmrU2nb7on1qdAKs7bQ3CtFyPnvtU8FHqs+LOpuQqjYbC5zpzut1bA/BSweBhM5+30t3+Ub34Ll4ZhKCjn4gEgbHBymVIz+m3qGe2ZkiS6L5UoYCx+V98cWIEtO3tJS4iUvPRImfXIdXLdFW3qbd4SUFzw0Xl7VQ7z6xM7iI/HuY7TeutYHe44NjZWwUq2kydPyuDBg+XOO++UGTPg9CtpDRs2VMsQdtJlS0hbttEFHBQUpJ56/PHHZcGCBQpQEtCuXr26Qlg5efJk+eabbyQnJ0ftk6DT2BiBcMsttyhAyn1dcokhS3rr1q3C9VJTU1VsAx27bHT5EhIzxuGRRx5Rz7399tvyxBNPCJ29N910k3zxxRfK3WtshKuEwL/88st5YfDYsWPlr7/+kvXr14uvr69anTD48ssvV6Cb42XbvXu3cunSIczlw8LC1PP8gE7YvXTpUuG2Jk2aJK6urkrPd999VxYvXizDhw+XZcuWiZOTk3JWs2/U9MMPP1S68rklS5aosRNis73//vsyc+ZMpYPRlX3OpFjBL4dRHPWJ9/dJm8Ye8jziIcrnqVdXAg2Dq6scD/iTcAnPxG3iS0WcmxigsD3OG7qHTewuq/8wSr2qNSmgisSx4MUegODNhoscLd5GkTQdC3HBw0ABuJEwU+OCbhsAYb9hF1xFL6AVqFkF8A2o9MLEFTgOUSjOxfIuTGgYXLNHjd6aVkArULkCFg+DOfSU9Bx59NVVsnlvgoSEoSq5kys+C5oeENYHqlbAnBSwRU5wRmqcJMUckSkjL5PxtwEU1HM7FZstjwEoBfo4y4v3txVvd+sDwsYpiIqKkpYtW8qDDz4or7/OghpnG2MXrrjiCvUgwKys0dFKAEyY++abbyrnaq9ecAaVaYxLIMB84IEHlOOWgJkwlI2xEYShjH4g5G3U6Nzb/umWZURC69atZd26dQqscjm6d1944YVSGMz+s5+DBg2SuXPnyooVKxQUNrY+ffooCEzXc2XOYH64ZvQDAeznn8P1WNKMMJiQlwDa2Lgfwl6OhUCdzehQpmO67LLGdaj1e++9V7oOHdaEwx999JFyDVfWGLHRs2dPmTVrVumY6/lUqtPdn4zLlqm4kBPk6yyzxrYTT7eaO2/pNCeMb9dO3/pd7UmNBww+DiicF4Vb6XHRxrWlYVM6S7jakuoV61oBoxs4USR1HVzBiFNqCGdhGI5rx7q/m6muR19j++NrwBEU1kv8AU7qpwz6qbgN3bQCtaxAAc7ZI4iCiEdBw9ApOPYYWeJWyzutn81rGFw/uuu9agWsUQGrgMGc2NPxafLY69/LjsMpEty4nQbC1ni06zHXmAI2cIpmpgAExx6VB4b3kEdH9zWZnOsDpzJKHYYEws6OdVPIrsbEraENHTlyREHacePGqViDso2Qlm5YQlSCysoaYTDjIQhib7vtNgVg6RQu2whq6filK/eee+6Rtm3bKucuG9e98cYb5bXXXiuNfCi/r/Hjx6ttMuKBfaoMBjN64ssvv5QRI0Yoh/A///wjHh4eanNVgcHMU+b26TYmaDY2Iwy+99575eWXUZG6pNHdPHLkSFm+fLmC4cxk7tu3r5w6dUrtm/nF5Ru31aFDBxkyZIh8/fXXCnAPGDBAHnroIeUcrqzRWUxYSTB+vvmooUPDpDYTnZgrj83fJy4onPrauPbi51V5zEd1Os6sZkZzME9at/+gQO4puIRxG30czm0XZIIrlzByr4vpEj43d/w/7EWvqhWoYQVwvx3dwDxGsw7ADfwnjl9kuzfDHTH+Zy8o1vBOLXtzLNoVgYJdJ55Dob2BiI14D/niuHNAN61AbSmQjkzvQ2MMFyRb4XgLvLu29mQS283LyxPGmtHAYLyLzSQ6pjuhFdAKWJwCVgODOXMEwo++9p3sOpKGyAgAYQcXfMHXX2Is7qjWA6pVBQyO4HhJjj0iY4Z3l0dHXVnvRezKD3j30TR5csF+6dzSS2aMbCNuztYHhKsCg+naLQ8fyxavfPTRR+Wrr76SQ4cOqczeH374QRWpCwkJUZJnZmaqeAdm3xKa0onMQnNGGExQzAxd3qpvjIcoP1eEpA8//LBa5/bbb68QBr/xxhsqQ/jAgQPKnXzrrbeq6Aiux1YVGEw3MR2+H3/8sdxxxx2l3TDCYIJf7oNtx44dCgQXFhYqoMvxEqDTVcwP53RAV9QIdZlnzGxjxkswH/nmm29WjuWhQ4eqDObyzmpuh0X8CJCZucz9OTtbR+Z1VEKOPL3ogLpr+9Xx7Wsl65uRHwT5nDfdakCBOETA0CVMl5YHYk7c4Li2cSpxCevPUzWgsN5EjShACFzyvp8XLZKxFW7gWJHgB+AQA9+/AAAgAElEQVQofFa7gWtC4+QfRcLhEmbhk+a4wBp4T01sVW9DK3BWAWYCR+LCzUk83DsiFuJ9vOcYChxbcqPhgTCY5goWddZNK6AV0ArUlgJWBYMp4snTyfLIrFUSHpElwYyMcAQQ1pERtXV86e1amAI2AMFZafGSEH1YHrilh0wd3Q+uO9Mc5LZDqfLckoPSOtRdnh/dVjzczmbMmmaPa7ZX54PBiYmJKnKBcJXRDMZG6MloA0JdNsJgQlpui4CUWb4LFy6U+++/X/39p59+UhnBLOrGv7Vo0UIVkjPCYOb80hVMIFdZFi7hLCMUGK8wYcKE0v2UjYlgRMWzzz4rvOW/VatWKu/4xIkTyqHL6ImqwGDGPtDpzLzgskCW26Ejl3nLhLDMIs7Pz1f9ZZ86dsQXEDQWySPQpm4E5BU1ZiYz4iI5OVn11cvLS0Hkp59+WkFofsCnU5pjKQ8nCZ9ZbI46BwQE1OzBYIJbO4lIl+kfHEThVJGXx7SXkIDaAeAaBtfC5DNL+ORzcAkvx226AG6efZApDLcw4ZuKjjBWQaiFfetNagUupICCwHhhKUwSSd8ukn0ExyjuDGiCY9b/xgutrf9+MQrkRSJ4/wncuv8NMoSvAxTG3TWuOpLnYiTUy1aiQMqvOLZQxyELhXpDceE/DHem2FpmLER5BTQM1meFVkArUFcKWB0MprAnogmEV8rh6Fw4hNvju4wTLmzrDOG6Ouj0fsxTATqCMwGC46PCZcSQzjJ9wkCAHHzhMuG2/2S6zPzwkAR6O8mzo9tIoC8cbFbSLuQMJrR0cHBQcNLYPD09VdSDv7+/esoIg5lpS7BJMMp4BEJLW8z9wIEDlTuYgJUQlaC2LAzm+m+99dZ5YTCLqTGigQXW+LOimAjC4Oeee042b96sYhgIn7nvKVOmqCxjwmGO5XyZwSzQ9r///U+5lOleNrbjx48rdzOLxHGb0dHRwkgKxmvMmzevtGBeeHi4GhvhN+MqKmrMeWMOM2/xozOYWbXGRsjLMRIKE8Bz3Nddhy/PJY1acbvMUa4ogsKSDlsWi3t64QHxRyQEi8UF+tTeealhcC0eOfyyHvmGSPJaOC3hXvJEdIRTSf6qzhOuReH1pitUgBCYj6IMOIEBgTMP4iJFKEASCpEG3otYE08tXG0pkPgtwN0zcF/HAdoBDocA3tnWzgW+2hqC3q6JKJAfI3IKecDRixBHdBkiXV7Cz8tNpHN10w0Ng+tGZ70XrYBWQMQqYTAn/mhkokxFZMSR6DyVIWxnr4GwPiG0AhUrYIPvV3AEo1hcfNRhuXtIR5k+fpDY09JnBu3Y6SyZCQcivWrT72kt7cIMObOW3i4EgwlQ6Yh9/33cdldJM8Jg5q4SUDKuYdq0aQpYEnSy8Ns777yjMnHppmXubVkYbFz+xx9/lGuvvbbCvdAlSxfw+TKDy8Ng3vZ/9913K4cu+8Z+cv/ng8EEwQTC3A+dxMbGmAhqwRgM/p2NMJgF8RhhwbGx0eFLZ3Djxo0VDLejI7JcS0pKkjZt2ih3cGXu4T/++ENBYBbaY+SFERiz+Bxd2dTWkm8L/HNXorz2xRFp09hdZo5qI141WCyuogNMw+BafqU7k4eTYwUyRGcBwO3FLbyo7M74CHu62+ES1hfaa3kC9OZBgA1FzHhLeTZchOkbcfzhgmYw7mBpNAkXKgyxRrrVsgJ0Yp9ClnDUXMMt/c3xmuB9VS3vVG/echRAzFA8MumPTcO5jPeVJohzaYhYFyu8qKBhsOUc1XokWgFTV8BqYTAn5kRUskx5daUcisgGEG4rjs5uyG7UDmFTP2h1/+pQARtbFQORkRIrCaePwhHcSZ5+YKA4OphXBm9MUq7MWnpYDkdmypN3t5J+XQzOV0tuF4LBLKbGzGA6VCtrRhhsBJR00TJigQXV6G5lHASjGoKDg5UbloCzLAw2OngJWumyLd+YscvtEaIyssLHx6dKzmBuh5CPcHbUqFFC1y6dwYTOjo4VFyDj/gl2mffLfF5jM2YGczvGzGBmBffu3VtSU1Nl3759pRm+hLiEuRwzx1q+GSMvWFCP0LyyRt1jYmLUGOi4ZmOBPurMeAlmDlti++K3KFm4+qQMuqSBTBreTNxdaj+6RcPgOjqSCtNEYj+AU/htFPk5DSDcAWAYOc2q2jsuxSkorOMj6mg2rGM3xjgIHls5RwGBt+EQyxRpgOJSjaYCSFp+tqhJTnTaBuSKz8B8oOhXyDiRxk8ByAebZFd1p0xEgez9OGZwnCSuxvl7u0hTOINdDHFl1tg0DLbGWddj1grUjwJWDYMp+fGoJHlmzo+yIzxJAhu1Ehd3H1XMR39pqZ8DUu/VdBSwAQhmYZDk+FOSnRYt993UQx4Z2ddsHMHllcwrKJa3vz4mP2yJlTFDwuTugY1MrvBdTc7+hWDwxTiDy7pV77vvPgWQCV0JeenaZasIBqenpyvwysgEFpi76aaz1duZrztjxgzlNuaD4JmtKjERRp2YSTxnzhwFgvv27SsrV66sFAazgByLuS1YsEC5fo2tIhjMvzHegn2iW9cYpfHNN98oEM4HM4jLOnjZ72HDhilw/Ouvv6rYCW7byclJ5RobG2MqBgwYoB7sLxs/+DNegvEcq1atqtB1XJPHRl1vKzu3SN5beVy+/ytW7hscJvdcE0ovX500DYPrROazO2GGKJ2BMbjFtygFQA6RLK5wC9v7Yhl8ttJQuI4nxBJ3h88mtnACF2WJ5OJ4y/gHJnRcjPAdBPCIjFHv/pY4aPMaU3EuqnYvhFMY7k5C+xDA+Yb3iTjoYljmNZG13Nsc5HlHz8f7xWJEDOGCQdP/iQTcUss7Nf3Naxhs+nOke6gVsBQFrB4GcyITUrLk1cXr5Ls/DotvUDPx8g2WYlbHZYlz3bQCVqgAC8UVF+ZLfPRRcbbJUBD4riG49dcC2qc/R8qHa07JZR395KGbmkmQheYI0y3LyILx48fL/Pn4sF2mMfKAzlde+CrrkuUizZo1k0mTJinAyuiCTz/9VA4fPixBQUFqC4xiuOaaa9S/mYPbtavhuCAMJgDt2bOnAprGtn//fmFxNC47fPhw5SJmYw4xs4YnT56sYLAxdoGwlG7hV199VR5/HF/s0ejYfeqpp/6VPcyib8z7Zf8IV9esWVMpDCaY7datm3ISM9rC2AjN+fyYMWMUADY2FoxjkTe6j7ldFxcUG8X7AvvyzDPPqCJ7LCbHlpGRoVzJHh4esnTpUqUtG8fNWAr20d3dXWnE5QiICYKNxek4H4zcYCE9I1w/Z8LM+JdDERny1lfH5FR8tjx2R0sZ0K1ui+NpGFxPBw8zW+kUjkexxUJkuLo0ARiGU9iB849LAQoK689Y9TQ7ZrhbRkEwExg/i7IRB4E84Cw8FARG9nrwaECk28xwXBbe5RzEdkTh/Tb2E5z7yBMPGSsShPgOBx8LH7ge3nkVyIsCBMZdJKeX4MIOagY0mohzeDyOC1401E3DYH0MaAW0AnWlgIbBJUoXFBbJvM83yaLl28TZK0h8G4ThM6ctvvzrLyt1dTDq/ZiGAiwUl5+XJbER4dLQ11blA1/Vs7lpdK6GerFxb5K8+dVRcbC3lck3N5c+HSzvA2hERITceeedCsBOnQpXTpmWnZ2tgC/BK927ZRuLqy1btkw5XAlHCX8JOH19DRrxQyohJ8En84ZZSI6Nmb2MOmBu8Msvo6J4mZaSkqK2wViJyEg4udCYq0uXMR2xNvyCX9IOHjyoADYf7D8b1124cKEqwNa8+bnHImMfnn/+eQVmmQtcdltl+1BUVKQgM6EunbsEsmxRUVEKBA8dOrQ0H9i4HjOEmQ9MIE7QbWybNm1S7mhGRnDcAQEBCjLTMWyE3VyWQJ59/u6774SaU6vbb79dOaqZPWxsjNNgpjJjJu66665ztDPXX3g9deXGGFnw3QlpFOAij93ZUlqHutf5cDQMrnPJz91h7jGAoM/w+BAuzggU9MJ55NEZX/pxcYnuzuICLK/jI+p5lkx49yUQWPA+UwinOTOBM+EEtgNM9B0It+kEQ5Epm4rjgUx4YNbVNc7bKWQIs9CcIz5LMDoi4FbcMaChsFUdCPmIEIpGnQqCYOZ8h6AmA3OBHUsKj1qVGJUPVsNgfSBoBbQCdaWAhsHllF7+026Z/dEfklvsLg0atsB3FRSW0znCdXU86v3UqwI2ClZlZyZLXORh6d7WX1546Fpp2cQy83WZIzzv2xOyaV+S3H5ViIy+rrE4O5pXFnK9Hi5muHNCYxaF27Jli7Ro0cJkRjB9+nT54IMPZPPmzdK0aVOT6Vd1O5KYli/zEAvx+44EGd63odx7XRPxcK39fOCK+qthcHVnsYbXy4/DbVhwCcd+DCs9XMOOuF2cma7OON4JBXSucA0LbuabM+YB87goSIQLeDdA8AnAQ09DpmjQaFxU6GHmg7TC7vPcJwiMW4r4GOSKN3oYczmy5DXACvWwliHz9T9mAZzAH8HZj1zvhqPwAAjmxUHd/qWAhsH6oNAKaAXqSgENgytQetPOk/L8ez9LRHw+Csu1QWE5D8RG4JZGWp100wpYoAIqHxhfujJSYiQl7qRcd0ULmQFHsK+XqwWO9uyQiorPyNd/nJbFP5xUrsVHb28hzYJZ8Eg3S1SAkRCMfpg1a5Y8/DC+hJpAYxE95jezX+cr5mcCXa1SF7YdSpG3lh+TrNxC5brvX8exEOU7qWFwlaat7haiuzN5LYDQe4asVxt8rnKDU5hQmC5BuoXPwC2s78qquzkxmT3RBcyLRoyCwB0r+bGAwPsMBQldcCdFA0DD4HtxrDQzmR7rjlRTgYy/RSJmwymM1wLXMEDhSXB6D0Zu7Nl8/WpuWa9mSgqwsGP8l4DAyJEvyjEUdwydgvPZdC7Gm5Jcxr5oGGyKs6L7pBWwTAU0DK5kXo9GJMrz836SLfvixD+oqbj7BKmosjOquJxuWgFLUcBGbOAGLirIk6TYE1KUmyT33thDHrr7cnF0sB6X7N7j6So2Ii4lT+UID+6ti5xYyhFedhzM/B0xYoQqUrdr1y4VhVHfjQXqWNCOcRzG/OX67lN19p+PAo1Lf42Uz5DJ3bWVtwLBoQ1cqrOpGl1Hw+AalbMGNwYInITK8fFfAw7/APcnIDELCDkjBsYFDztelOMFeBad05+7alB4E9uUMQaCH7BxESAvGnEiAEgsDFeMbGCvviL+wwCREJ/jaMit182CFEj5zVBskq8F9n6IjrhRJPAeuL4vsaBBWuFQeMEvfhlgP+bVBp+zAhEJEjwOF/7aW6EYFz9kDYMvXjO9hlZAK1A9BTQMPo9umdn5MnfZRvly7R4psvOUAEBhO0fXktgI7RKu3iGn1zIVBQxuYNx5mZkk8aePSRjADQvFDe7bxlS6WKf9yMotUvmm326Iket6NZAxQ8KkgY8hV1Y3y1EgOTlZ5Ra3b99e7O3rJ7qgrJrx8fHCPrHYn7m2w5GZ8h5iIfbgosp9iIS4Y0Ajsbc7mwNdn+PSMLg+1a/ivnOPG9zCcZ8iDxZFwYpQFMwVzjHXtoaCcwTD6u4sFp3Tn72qqKoJL0YAzEdJZjTd4rmIgMjaAwCMOXYOgUv0egAkAGD3jnCL67t1THgya6ZrOYcBhREhEI988QLECHgBBjdEUTHvfoDE3jWzD72V2lWATn511wdiQLJP4uJeA2QCw/HNizlOobW7bwvbuobBFjahejhaARNWQMPgKkzO+n+Oy+wPfxd+4fUNChMPb7zB4fuILi5XBfH0IiapgA2KxBUX5ktyfITkZcbLdZe3VG7gsIa6mMdvyDklFM4vOCN3DWwkN14eDJe0AZzrphXQCpxVIDkjX5b/Hi0r1segSJyzPDS8mXRtaVpf3DUMNrMjNm0jXIKr8FgDMHwAMBjHk3MTuIVbwhkKMMwIAfUwOoY1HDaPGcZ7aMkFaNXfoiyRHBQXJASmG9gBRcV8rhHxQ1SAH0CwvZd5DEv3smYVYJ5s/Od4LBdJ/QVO0m5wCw835ETraIGa1bqmtpaxA3nwiIKI/wYgH+ey71DMF4r/+t9QEvtSUzuynu1oGGw9c61HqhWobwU0DK7iDCQkZ8m7SzfIt78dEDsXf/ELaiJ29s7aJVxF/fRipqGAjXLj2EouisTFnz4ugd62MvGOPnLrNZ1RPM40nHymoFRKRoF89kukrNp4WpoGucnY68OkZ1sNyk1hbnQf6l+BYmRt/7wtXpb8FCHpWYUyYlCoumji6mx60TIaBtf/8VKtHhTEGzKFYz8BFPoTkAG/2+J2Y5dWBjhMt6CduwEwniksiZLQYLhaWtfaSgTAeE3gHBUh8qEoAznAMXANhpfMJ4CvO9zfDUYAAF9riAjRTStABXhO8/yPWYyogZX4HZ9P3VsbjhWfASVgWH9mrZeDpTgPF3KO4IId4n0SAO5zovBaDJd/A8R7BKMwnKuOgviv86Jh8H9VUK+vFdAKVFUBDYOrqlTJcj9vCpc3lvwpJ2JzpUHDZuLqgYwrfm7RmXYXqaRevG4VMGQDnykqlOSESMlOPS0DejWVSXADt24Kp7tuFSqw90S6LPkxQnYcTpUBKIQ18ppQaRxo2UX19KGgFTifAvtwTnwKCLwt3HBO3A0QHBZkuueEhsEWcDznnjSAh7S/AIg2Az7ATWoPEOyA9y4nRAo4obiYvScGaoRDvHWLOcMaDtft7Jdz/xbnAv6i+FseYBFvIc9PNMybx6WIAehtcAJ7XVa3XdR7Mz8F8pAfnYBs8ZR1uDD0u+G89u5vgMK+1wE+AhLrVvsKZGw3xEAw5zkNF+iY8cwYD99BcG/fjN/h7tetRhTQMLhGZNQb0QpoBaqggIbBVRCp/CIRManKJbxmw2GxdwkQv8DGYu8Ixwq+fLBAkW5aAVNSgJEQPDZzslIlMeakeLsVyf039ZSRw3pYVZG46s5JYdEZ+XV7vHy8NlIycwrl1n4N5eYrQ8TNBF2Q1R2jXk8rcCEFUjMLZCnc8is3xkgTXBB5wEzc8hoGX2hmzezvBEPZyBUmHE4FHMqD05SZs6jrIK6IknAGGLbFv+1QvNAGmeDnZA3rz2c1O9slxd/o/mUj/GX8Q36cwTmYF4F58DC4uD17wf2L28Y9emCOmmGOdB5/zc6FlWwt+xDO+w2IJMAdA1mIkeEFILd2hgKDPoCSvGuA571u/10BnsuMcUlGZA+jO3Lw2muD11BPXMxhnjd/Ojf97/vRW/iXAhoG64NCK6AVqCsFNAz+D0qvWrdPFi7fIseiMsXDt6F4+QWJrZ2jwSWsofB/UFavWhMKqAJxiIXIz8lQbuDCnBS5skcTGX97H+ncumFN7MKqtkEY9sW6aPl2/WkJ8XeWO5En3K+rvzjY6TxhqzoQrGyw2SisuPbvOPkC2cA5uYyEaCzDLg8SZ0fTi4SoaGo0DLbgA5aftTJ3GqCwcg3jkQcHqgPiB+hSo3PNEe5hOojtyrvXjZ/TNCCu2hFi+Dxx1n2Nf/JW/gK4fRnhwZ+FqQDBCYZYCE84f/nw6mtw/9rrmKWq6ayXqrICOUcRIYF88dQ/cP7jweZ5OeIkuuAnLjoQVjrqz7pV1pMLMsc7HXdf8HU1/W888Jrq4G84j30GIgcYed5a04uStDoLaxhcHdX0OloBrUB1FNAwuDqqlVknMSVLPlu9XVb8slfi0s+If2AooiP88VnYriRP+D/uQK+uFbhYBfCFjSC4qCAHEDhastPjpVMLPxl14yVydZ/W2g18sXqWW/4wLv58tOaUbMdt8k1we/zt/UOkT3s/k8xL/Y9D1atbsQJpWQXy49Z45GbHCAvF9evir2JSQvzhuDSjpmGwGU3Wf+1qLkBG5l7cxozCUxkAGbkoZlQMdxuLUtGhqiIlUNWexcqYP2wLQExXK93DuiBdGfUNtQUg0Nmib0U5BudvMXJ/Cdzp0Gb0Ax3Ytm4G2OveGbeNXwVw1Mfg/mWms25agbpQgI7htE2Aw98azn02OoSdGiHGAHnUyjUMFytfA0rjZOqiYya8D2OMSxbutEhh/AMuqhXgLosz+Th38froeYUB/vKiDs9n3epMAQ2D60xqvSOtgNUroGFwDR0Ch08myKffbZfv1x+S/DOu4hvQSFzcDU4InSdcQyLrzZxfgRIIXFyYL+kpsZKWdFrdzn3X0K5yy9WdxN1V35ZZk4cQYfC3G07L1oMpyBF2kRuvaCgDkaHq4mQejsma1EJvy3IUiE/NU8XhfvgrTlIzCYED5KYrgqVVqHmCHQ2DLefYvOiR5AEGZ+0CHELWJWFR1j4431C8rAiwwwGfzxzgHFYOYsZKIMrAHo7iCuML6B5mDnHJz4vuiKmtUOLwLe/0NXaTcLwoHU7fNMPPgiQ8kvE7HsUFKN4VZigS5YaHeyf8hBOTua369nxTm2jr7A9hZvpWwOGNhotDWbtx/iNSwiEQMSU9ATe743hFtAThMI9hW/O6wFntSeU5nHPY8KAuGdsMDzr83TtAEzw8oI0X3NVuuLBjjH+p9g71itVVQMPg6iqn19MKaAUuVgENgy9WsQss//eeCPngm62ycVcULqx6i1+DUHFwhmsCV6LPFNN9optWoIYVKIHAPL6y05MkMS5C/NzPyPX928noYZdIcAAL6+hWWwocPJWh4iO2HEiWIF8nufHyhjKge4B4uurcutrSXG+35hUgBF69OVZ+3BIn2YiDGNC9gdyMfOwwMy+YqGFwzR8rZrtFxhnkI2M4E2AocwtuLwcs4u+ER8V5BuerjaMhWoIRE7w92giIbRwMoJg/VSsbM1EWFhvVqa/4CWMRPbp7jbEOZeEv3L6EPxyvGjfg7plsOH2R80vYq+IeAIE5VjVe6EFY7nGJ4bZ7j67QB25LOiw1/DXbU8GqOp6P85751Yw9SPnRAIrpemc9DR7fDgGG49ujGyAoLm44Bhtyrs3V2V4E9z4v4PBiWCYvhmHcWYC/hMHCcx8PW4yb0JdFHD1wMUcV4dRRLqZyXmgYbCozofuhFbB8BTQMroU5LiouljXrD8qSb7fJ/uMp4oLYCE+fQHFyIZQ7o/7TmcK1ILyVbdKYCXymqFCyMpIlLSVGHIqzZUDv5jIakRAdW+EDrW51psDe4+nKTfn7rgQJ8HKS4X0byqAeAeKhoXCdzYHe0cUrEJ2YIz8AAH8PEMwCqNf2DJTrLwuSxg3KZ6xe/LZNYQ0Ng01hFky4DyxAl3vc8GAGaV6UARzlnzYUT0Lcktjjlmk7XNS3o3MYLkIVjcAHoyb44L8BThU8MsLYeh5zEQDvGQBf/lSg2/h7SdwDHb+MzyjEg9DYOcwAwdRP5Ky64LZwlxYGSMTCfIRnumkFLEEBXvShMzYXRQ55t0Auznee/3mn8BPnvSPgsEtzHPdtDbEyKnccF4aYPU5wbMwhry8tmJVegIs3LNSoMruR061+L3H+8nWLTmgWgGNBTTqgHTEOt1YGRzTH5drGdF6r6ktHE96vhsEmPDm6a1oBC1NAw+BanNCU9Bz5/o8D8s0ve+RIZBoMJR6IjwgBFPYoyRTGGzrBsG5agYtQwAiBGQeRBSdwcuJp8XQqkks6hshdQ7rJ5d10dd+LkLPGFz12OkuWo9jWhr1J4gUQfCWyVq/tFagiO3TTCpiCAvmFxXhPypTvAIC3HkhRLGjIpYEyuFeQNERxREtqu3bBGYXWpQvcT7ppBaqiAOGpcskSsgC2ZAGsEBRnM2YCoIXO2tIHnbUlvwvv/sLJRGhMeMwsXTqICYvpri39vMfPfYCrdB3TmViVz4Eszka4WwplsR/VT7h4uU+6fBXgBQAi+OV2eZs33bvqp/F3/NsxyHB7vAvgkAuBF+CvckPTDanvJKrKIaKXsTAFeGFEFULEOZ+J85xOWjpqGamg7gYoydFW5xPv+sL5y3OcoNUZoJXnPJfj77xApM5pnPs2+DcvrJTeUVCJbnTz5gJGcx11QQnb5zmfdxL/xv4IewmrcwCu+TqgXnPKZJ2rf2M9D8Q7MMKFTmdezCHYdsD5XmH8jYXNoQUNR8NgC5pMPRStgIkroGFwHUxQVk6+cgqvBhjecZCVrt3F0ztQ3Dx9AYXxJo+rvHRk6aYVOJ8ChMA2oDYF+bmSmZYgGalx4uFcLAN7t5Ab+rWX3l2aaAFNSIETMVmy9u942bQvWZLS8qRHa2/p1zUAxeZ8da6wCc2TNXUlAVEQm3CR4vedibLvRIY0a+gmV3TylcG9g8Tfi1DK8tq+ffskLy9PundHFqJuWoGaUIDAVYEjZunyJ915/DejFgB16NgjkOVPXmnhc4VYpizIJfTJxzpG9nOhfsFMoBzJdAWqhs+MLIBHiEsQxFu8WSSPv9vCoexUcqs7c1L5NwJfwmc6G3XTCmgFqq4AoSzjZBi7oKJmWEAR/y5EsTUVq4KfvChDQMvzXIFZNl6wwUWaApz/52sl14ZUjrkq3Fhy9yihMh3JfI7Z5jy/eT6zAKYTAC+d/AS96mIO/m2usRZVnwmrWVLDYKuZaj1QrUC9K6BhcB1OAaHwVmQKf/PzbvyMlsx8O/EOaAgo7Cd2dvgiDiCsi83V4YSYxa5s8DmQGX9npBC3q6YmxSIXOEGCfR1lUJ+WMnxQJ2nTFF/+dDNZBVIyCmTnkVRZsf60HI/JFh93B7kKheau69VAQvytpHCJyc6O5XessOiM0K3+3aYY+Wt/shQUFEuXlt4ytE+QdGjqKW7Oll3wMDw8XFJTU6VXr16WP9l6hKajgAJDgEgEwATDdP6dE7UAqGsESFXptTG7uNQ4QMcx4ytKHMfKiazfT6oipV5GK1CjCqgoFlwg4oWaIjr4S1y6yrGPOweUe994EaeCPSsYDFcxz3H1GlGSQa7yuvkc7zbAec6cX92sQoGioiLZtGmTNG/eXEJCkM+um1ZAK6AVqCUFNAyuJWEvtNktu0/JqnX7ZN3fxyU9x0bcvRooKOzoZMV/x9wAABA2SURBVLyVnGBYu4UvpKNl/h0AmG4iPM6g0ENOVhriIJIBgROlWYiHDL2yrQzt106aNNTFHsxt/vfDjfnr9njZAiiXll0ovdv5yFVwC/dq6yOODjqT0dzm05T7m5pZIJvhSl+3I0F2HU3DhQdn6YvIkkE9GiAP2HqgkYbBpnyU6r5pBbQCWgGtgFZAK1BWAX7/37Bhg4SFhUnjxsh91k0roBXQCtSSAhoG15KwVd3swePxsgKZwn9sOyYxSXlSDGeHj1+QuLh5ia294SrwmWLjLUdV3apeziwVAPy1QbbfGbgKCvOzJSMtCVEQieLuVCxNG3rKDf3by9V9WkuQP24V082sFeDt+tsOpciqTbESFZ8jvp6O0rWFl/TvHiDNgl3F081Ysd6sh6k7X8cKJKfny6GIDPltR6LsP5EuGTmF0j7MU66HC7hTc0/xssLjSsPgOj4I9e60AloBrYBWQCugFai2AhoGV1s6vaJWQCtwkQpoGHyRgtXW4gkpWbJuyxFZ/89x2bYvWtJR7NbN019cPXzE2cUTkNBw65DBLawdw7U1D3W+XQJg/oefhQV5kp2ZIlkZyZKXnSqNA92lD3KA+/dqIZfip6MDi1boZmkKMELiD2S47gW8OxWXLUG+ztKzjbd0a+UjnZt7AQzrebe0Oa/J8cSn5MnuY+kqimTLgWTJgOO8RSN36dbSSwaoiwssYmW9TcNg6517PXKtgFZAK6AV0AqYmwIaBpvbjOn+agXMVwENg01s7oqLz8jB43GybutR+XXzYYmIy5TsQgfx9g0UdxScs7VzEFsUnWO2sM4XNrHJq2p3lAPYEAlwpqhQ8vOyJDU5XnKzksXHzVbaNQ+QIVe2l54dQyU0CNW9dbMKBdKyClSm8F+4tX8jinwR6rkiz7Ujcl0J9do09hAfD+0YtoqD4QKDTEzLR/SD4SJCeCTeI3KL1EWEKxEDwQsJTeAud3G07Czgqh4HGgZXVSm9nFZAK6AV0ApoBbQC9a2AhsH1PQN6/1oB61FAw2ATnuus7HzZsOO4ipDYsjsSMRI5iI/wESdXT7iFPcTJhY6vs8UGdMawqU5mSQYwuwcQXFxYILk5GZKbjUdWihQVZEn7ZgFyebcwGdC7lXRsherAulm1Aiz6tf9kugLD+5AzfDgqU9wBhnu180XxLy9p29gdznFjvrhVS2UVg+cNIcdRBI4REP+Ep8q28BTWlJTWcAB3QrxIn/a+0hL/ZtS4bucqoGGwPiK0AloBrYBWQCugFTAXBTQMNpeZ0v3UCpi/AhoGm8kcHo9Kks07T8pvW4/I8chkScksktwCO/Hw9EHxOV9xcHRRrmE6TrVr2BQm1eD+ZfxDMYrAFRcBAAP+piMHuCA3U9xQBLyBt5N0axsiA/u0ks6tG4qvl4Z7pjBzptaHvIJiOIazZOfhVPkdTtDoxFxxd7GDS9hROjXzVMXnmjV0E2933jWgaeD/2zvT3TauO4r/yeEMN4mL9tWVLcWO3cBN6iAt0H5MX6Iv0A8F2g99kvYh+hT50AIpgrhAkwaOlHiptW+WxEXcOSR7/peSIiuBQ5kRl5kz8MUlxzOcub87HNhnDs9/0Obvbc6n7jYlW3BlbeNUHq+dyNpmQfJwjqsD+DZcvx+jCNx7cIzra4tz/kbEFIPf5grkPiRAAiRAAiRAAv0gQDG4H9R5TBLwJwGKwUM27+oG2z3MyWf/XZcvVnfkyfNDeQ5xuBVwJBJLSjiuruGE2GGojZeihZE2jPfMGr6Z6YYAZ/6cCXEQgLXoX7VcRIP7t5yHAzgnqbgl9+EAVufvo58voi3IaCx8M6fET/UkAf0KryNXWIXhVQiFm/sl2X5VkVAoYOIkHiyNmrzYd+Ec9mOxsGGedM3+1ciHp2irG3kIwQVRnffWVMyIvg8wv1pkcG4C93YuHROgGNwxKm5IAiRAAiRAAiTQZwIUg/s8ATw8CfiIAMXgIZ/sg+NTeblzIo+/2pR//eelbB3AfVpuiduykTGclthIUmw7IoGgBeewFqKCumDyhlmIrqupP8v9VQG41WrA/YuG/F8VgIuFnJSKWYnZTUmPqAA8Jb99tCzvvzsnS/NjyIFl7mtX7LnzBYF80ZVdOIW/3WrHBzxBETr9aqtzeHY8Ih8iP/aDlZRMpcNwo1tih9pZ1Vz6S6BSa0qp2pC9o7I8/iYrX6L422G2KkU4fx3M0S/vJlEALiXL83GZn4ia7Ggub0eAYvDbceNeJEACJEACJEACvSdAMbj3zHlEEvArAYrBHpr5RqMpzzaOjGv4y293ZXM3B6E4I5VaQBzkC9vhuDiRmDgOGnoViL9zCxvv8JmbmA7i7y6LK65f/QsIwW69KvVqCcXfyuiLUqug4f1kKiJLcym5s5CWD99blF//4mcyPT7qoauMQxlkAmUIjOoY/gLi4rOtIiIlyrJ/UoUDPSR34C5VcXFhMmbcpbemoyaqhMvNE9iEm1vjPQ7g/n2xU5SXKBSoDm+Ng5hF4beFyYjcQ4HAR3dTcndxREIW4z5+qlmhGPxTkeTnkAAJkAAJkAAJ3DQBisE3TZifTwIkcE6AYrCHrwV1De8e5uXp+qE8eXYgqy/25eCkKOVqQIq1loTsGJzDCYkhWsIKORCHNePWaovEZmlHS/jGRaxuX5P30O7Ps5c18kFfq/Crrl9tdsCVWDgo8XBAFmcT8vCdOXn/wbwsTONn3JMJSYzwp9we/moNzdD2TypGDN6A8Ph8pyBr6wUIkhVxbMs4hSNOUOYnoyZiYmWh7UIdiYYkbNNBfN1JVkd2pdaQQtkVFX+/XkfhP0Q+qACsLmAV6lX8XZqNm8JvmvOsgvwMxOCJpHPdw3H7DglQDO4QFDcjARIgARIgARLoOwGKwX2fAp4ACfiGAMVg30y1iAvn8OZuRr5+vi/fvDyQF1sZ2djLInc0L24zCOdwFNmjERSji4hlh/HagWCM3nbOIiZUH77qGj5zFJ9px68FFQ8M27a7V5d2d8V1pxm/GFfDrRvHr+vWTN+oV8St4T36eq0iiZgly4tjiHpIycriuNxfnpF7tydlPBln4a6BmWueyJsINHGdn5ZcWUfWsAqV6lA9gGB8lKvJKzT9+3fmRxAr4aBFZBrxEuMJR8YSNnq8TtpiW/4WirWg3ytEOmRO66Y/yddMxMMBRPfd44psHZYRxxEAuwi4ORB7w8btuwJX9q3pmETDeODGy7RnBCgG9ww1D0QCJEACJEACJNAlAYrBXQLk7iRAAh0ToBjcMSrvbdhstmT7IGcK0m3tZ2Ud2cPbB9pnJHtalZorUnUDcLs1pSlwC0aiaIiYCGtDDjFEVNiITR8QCETnOboqrhpcV4vWXRKOL+PstLCdHu/KclG07Xz92TbG2XvhbD7LSD7PSlbhF/m+6vStItqhWoXYi95BpHLERqSG6QUO31FZmE0j9iEtt9Cr43dxNiVjyZj3LgaOyLcE9OunbmEVhPcgZv5vt2hEzZ1XZYicNbFQxSwMB3EEbmEHLQYxU93Emkk8j7iJBbxOjzom69ZCvIEDIVT3CWr1syFaGrgfug1tTdPXIPrq+LdflcClir5sBF9dX4YD2PRw++otZ3Y8aqI3NO5hGY7fCcRvzEBIVzGYS38JUAzuL38enQRIgARIgARIoHMCFIM7Z8UtSYAEuiNAMbg7fp7cu+425DhblC24hlUs3tzLyA764xzEkOOiZPJl87rZgvgTsk3ERDAYMq+Dlr4PGSexNgvvgxCMVRzW9RpDcdk9HMDf6X4/vgTg3K2h9l3zNWOviroa49COdVCRt26KuTVcFz0a3L5mHbZrNLA/+nq9LnEU2BqHqDuRQkvHZHZiRGYh9mqBt7mppCzOpEyhN8vnLsgfnxdu4VUC+rCohlgDdb3uQwzVQnV7cBGrGzaHwnWnpbpxGevrCkTRcUQdxCMhCMO2KXg2BoFY+/RI+30ibptYitFo+71+vha0S8N1rLrx+TMh7dVZG3GuVzSthOJr6mw+X/QhlQq7mTy+/1iv7/V8S1XXRDkUy+1Ih1yxPY4s+kKpYfoi1qvzV7OWtSXOe4xhDiL4NNy+Gu+gQvgYxqsiePAHHlZ59doYpnFRDB6m2eK5kgAJkAAJkIC/CVAM9vf8c/Qk0EsCFIN7SXvIj1Wp1iESlyRbKEsuX4Fwoj+NPpUshOHsqbrmCpIrVOTw6FT0p9RuU8UYxFO4KsQIhKUWRJnXIxvUjVfHNt+LbvgBVog5hePwUo07fJRZp0KSis1QlEIWBCazUUOmIfCmE23BVzN8J9IjkhyNyCT6KITedAKORjR1+hqXMxcSIIGOCKi4mivUJa8iKkTTIoTYTKFmhOE81mfRVGTNFvAe25zkq0bcRSw58ojR4+umn6ECqrqOL3//VM9tb4f1HQUqaK458npxzzE3gktfZf0Htf6ywXwm1rt6v4HAbZy/WD8NYVedzpMpx5yfFtSLQqieSobNAyMVgVXETkLQ1tdcho8AxeDhmzOeMQmQAAmQAAn4lQDFYL/OPMdNAr0nQDG498w9e0TjzNWfWkNsKVVqxl18nCkagdiCurN3lMfPqusXPx9XIahQqslRpmDEmjfpseoinEFsQyziGBHpXNyZSI1IPObA9dtCj1xT5PeOp+IyGtfMY7iOcdxh+7m6Zy8QDsx3BPR+gD/4fjaNE/cEgrH2x4ik0BgXfWikBe4uP4oJQLWtIoZBoxk6eUSjn6MPgGYg7JrnQGfmYO1sPClSB68KwXofmITYq67kSYi9DiJhQthB7zv6IImLNwlQDPbmvHJUJEACJEACJOBFAhSDvTirHBMJDCYBisGDOS88KxIgARIgARIggS4JUAzuEiB3JwESIAESIAES6BkBisE9Q80DkYDvCVAM9v0lQAAkQAIkQAIk4E0CFIO9Oa8cFQmQAAmQAAl4kQDFYC/OKsdEAoNJgGLwYM4Lz4oESIAESIAESKBLAhSDuwTI3UmABEiABEiABHpGgGJwz1DzQCTgewIUg31/CRAACZAACZAACXiTAMVgb84rR0UCJEACJEACXiRAMdiLs8oxkcBgEqAYPJjzwrMiARIgARIgARLokgDF4C4BcncSIAESIAESIIGeEaAY3DPUPBAJ+J4AxWDfXwIEQAIkQAIkQALeJEAx2JvzylGRAAmQAAmQgBcJUAz24qxyTCQwmAQuxOCP/vCP1t/+/FB+dT89mGfKsyIBEiABEiABEiCBaxDYXn8mJ5mMPPzgo2vsxU1JgARIgARIgARIoD8EPv/sU1levi0TU/P9OQEelQRIwBcEPl/LyJ/++pUEfvPHf7Z+//GiPFga9cXAOUgSIAESIAESIAFvE9jb3ZFyqSB3Vu55e6AcHQmQAAmQAAmQwPATaLVk8+m/JTWxIKNj8xIItIZ/TBwBCZDAQBJYXT+Vv3+yJYHf/eXTVqnSELfBG85AzhRPigRIgARIgARI4FoELCsoFv4jVXP5b5trgePGJEACJEACJEACPSWg/1IJoKXDRak0bCm6EQlKs6fnwIORAAn4h0DICkgsYsn/Aek8b2HilW1oAAAAAElFTkSuQmCC"/>
          <p:cNvSpPr>
            <a:spLocks noChangeAspect="1" noChangeArrowheads="1"/>
          </p:cNvSpPr>
          <p:nvPr/>
        </p:nvSpPr>
        <p:spPr bwMode="auto">
          <a:xfrm>
            <a:off x="1453152" y="269694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latin typeface="Calibri" panose="020F0502020204030204" pitchFamily="34" charset="0"/>
              <a:cs typeface="Calibri" panose="020F0502020204030204" pitchFamily="34" charset="0"/>
            </a:endParaRPr>
          </a:p>
        </p:txBody>
      </p:sp>
      <p:pic>
        <p:nvPicPr>
          <p:cNvPr id="13" name="Image 12"/>
          <p:cNvPicPr>
            <a:picLocks noChangeAspect="1"/>
          </p:cNvPicPr>
          <p:nvPr/>
        </p:nvPicPr>
        <p:blipFill>
          <a:blip r:embed="rId2"/>
          <a:stretch>
            <a:fillRect/>
          </a:stretch>
        </p:blipFill>
        <p:spPr>
          <a:xfrm>
            <a:off x="977693" y="2140866"/>
            <a:ext cx="10376107" cy="3694858"/>
          </a:xfrm>
          <a:prstGeom prst="rect">
            <a:avLst/>
          </a:prstGeom>
        </p:spPr>
      </p:pic>
      <p:sp>
        <p:nvSpPr>
          <p:cNvPr id="8" name="Google Shape;565;p32"/>
          <p:cNvSpPr txBox="1">
            <a:spLocks noGrp="1"/>
          </p:cNvSpPr>
          <p:nvPr>
            <p:ph type="sldNum" idx="12"/>
          </p:nvPr>
        </p:nvSpPr>
        <p:spPr>
          <a:xfrm>
            <a:off x="0" y="6421249"/>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cs typeface="Calibri" panose="020F0502020204030204" pitchFamily="34" charset="0"/>
              </a:rPr>
              <a:t>29</a:t>
            </a:fld>
            <a:endParaRP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6639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cstate="print"/>
          <a:srcRect l="6641" r="-1"/>
          <a:stretch/>
        </p:blipFill>
        <p:spPr>
          <a:xfrm>
            <a:off x="-1" y="0"/>
            <a:ext cx="1023583" cy="6870269"/>
          </a:xfrm>
          <a:prstGeom prst="rect">
            <a:avLst/>
          </a:prstGeom>
        </p:spPr>
      </p:pic>
      <p:pic>
        <p:nvPicPr>
          <p:cNvPr id="3" name="Image 2"/>
          <p:cNvPicPr>
            <a:picLocks noChangeAspect="1"/>
          </p:cNvPicPr>
          <p:nvPr/>
        </p:nvPicPr>
        <p:blipFill rotWithShape="1">
          <a:blip r:embed="rId4"/>
          <a:srcRect l="2153" t="3285" r="1170" b="890"/>
          <a:stretch/>
        </p:blipFill>
        <p:spPr>
          <a:xfrm>
            <a:off x="1005288" y="1734241"/>
            <a:ext cx="5425528" cy="4792265"/>
          </a:xfrm>
          <a:prstGeom prst="rect">
            <a:avLst/>
          </a:prstGeom>
        </p:spPr>
      </p:pic>
      <p:sp>
        <p:nvSpPr>
          <p:cNvPr id="2" name="Titre 1"/>
          <p:cNvSpPr>
            <a:spLocks noGrp="1"/>
          </p:cNvSpPr>
          <p:nvPr>
            <p:ph type="title"/>
          </p:nvPr>
        </p:nvSpPr>
        <p:spPr>
          <a:xfrm>
            <a:off x="1342768" y="388961"/>
            <a:ext cx="10613066" cy="1228472"/>
          </a:xfrm>
        </p:spPr>
        <p:txBody>
          <a:bodyPr>
            <a:normAutofit fontScale="90000"/>
          </a:bodyPr>
          <a:lstStyle/>
          <a:p>
            <a:pPr>
              <a:spcBef>
                <a:spcPts val="0"/>
              </a:spcBef>
            </a:pPr>
            <a:r>
              <a:rPr lang="fr-FR" sz="3600" b="1" dirty="0">
                <a:solidFill>
                  <a:srgbClr val="C00000"/>
                </a:solidFill>
                <a:latin typeface="Calibri" panose="020F0502020204030204" pitchFamily="34" charset="0"/>
                <a:ea typeface="Calibri" panose="020F0502020204030204" pitchFamily="34" charset="0"/>
                <a:cs typeface="Calibri" panose="020F0502020204030204" pitchFamily="34" charset="0"/>
              </a:rPr>
              <a:t>LES Parcs naturels régionaux… de France</a:t>
            </a:r>
            <a:br>
              <a:rPr lang="fr-FR" sz="3600" b="1" dirty="0">
                <a:solidFill>
                  <a:srgbClr val="EE7354"/>
                </a:solidFill>
                <a:latin typeface="Calibri" panose="020F0502020204030204" pitchFamily="34" charset="0"/>
                <a:ea typeface="Calibri" panose="020F0502020204030204" pitchFamily="34" charset="0"/>
                <a:cs typeface="Calibri" panose="020F0502020204030204" pitchFamily="34" charset="0"/>
              </a:rPr>
            </a:br>
            <a:br>
              <a:rPr lang="fr-FR" sz="1300" b="1" dirty="0">
                <a:solidFill>
                  <a:srgbClr val="EE7354"/>
                </a:solidFill>
                <a:latin typeface="Calibri" panose="020F0502020204030204" pitchFamily="34" charset="0"/>
                <a:ea typeface="Calibri" panose="020F0502020204030204" pitchFamily="34" charset="0"/>
                <a:cs typeface="Calibri" panose="020F0502020204030204" pitchFamily="34" charset="0"/>
              </a:rPr>
            </a:br>
            <a:r>
              <a:rPr lang="fr-FR" sz="1300" b="1" dirty="0">
                <a:solidFill>
                  <a:srgbClr val="EE7354"/>
                </a:solidFill>
                <a:latin typeface="Calibri" panose="020F0502020204030204" pitchFamily="34" charset="0"/>
                <a:ea typeface="Calibri" panose="020F0502020204030204" pitchFamily="34" charset="0"/>
                <a:cs typeface="Calibri" panose="020F0502020204030204" pitchFamily="34" charset="0"/>
              </a:rPr>
              <a:t>	</a:t>
            </a:r>
            <a:r>
              <a:rPr lang="fr-FR" sz="2700" b="1" dirty="0">
                <a:solidFill>
                  <a:srgbClr val="3EAE50"/>
                </a:solidFill>
                <a:latin typeface="Calibri" panose="020F0502020204030204" pitchFamily="34" charset="0"/>
                <a:ea typeface="Calibri" panose="020F0502020204030204" pitchFamily="34" charset="0"/>
                <a:cs typeface="Calibri" panose="020F0502020204030204" pitchFamily="34" charset="0"/>
              </a:rPr>
              <a:t>59 Parcs naturels régionaux (+ une dizaine en projet), </a:t>
            </a:r>
            <a:br>
              <a:rPr lang="fr-FR" sz="2700" b="1" dirty="0">
                <a:solidFill>
                  <a:srgbClr val="3EAE50"/>
                </a:solidFill>
                <a:latin typeface="Calibri" panose="020F0502020204030204" pitchFamily="34" charset="0"/>
                <a:ea typeface="Calibri" panose="020F0502020204030204" pitchFamily="34" charset="0"/>
                <a:cs typeface="Calibri" panose="020F0502020204030204" pitchFamily="34" charset="0"/>
              </a:rPr>
            </a:br>
            <a:r>
              <a:rPr lang="fr-FR" sz="2700" b="1" dirty="0">
                <a:solidFill>
                  <a:srgbClr val="3EAE50"/>
                </a:solidFill>
                <a:latin typeface="Calibri" panose="020F0502020204030204" pitchFamily="34" charset="0"/>
                <a:ea typeface="Calibri" panose="020F0502020204030204" pitchFamily="34" charset="0"/>
                <a:cs typeface="Calibri" panose="020F0502020204030204" pitchFamily="34" charset="0"/>
              </a:rPr>
              <a:t>	16,1 % du territoire français ; 4,4 millions d’habitants ; 5 200 communes</a:t>
            </a:r>
            <a:endParaRPr lang="fr-FR" sz="2700"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p:cNvPicPr>
            <a:picLocks noChangeAspect="1"/>
          </p:cNvPicPr>
          <p:nvPr/>
        </p:nvPicPr>
        <p:blipFill rotWithShape="1">
          <a:blip r:embed="rId5" cstate="print">
            <a:extLst>
              <a:ext uri="{28A0092B-C50C-407E-A947-70E740481C1C}">
                <a14:useLocalDpi xmlns:a14="http://schemas.microsoft.com/office/drawing/2010/main" val="0"/>
              </a:ext>
            </a:extLst>
          </a:blip>
          <a:srcRect b="10630"/>
          <a:stretch/>
        </p:blipFill>
        <p:spPr>
          <a:xfrm>
            <a:off x="4565889" y="6002075"/>
            <a:ext cx="549174" cy="817989"/>
          </a:xfrm>
          <a:prstGeom prst="rect">
            <a:avLst/>
          </a:prstGeom>
        </p:spPr>
      </p:pic>
      <p:sp>
        <p:nvSpPr>
          <p:cNvPr id="10" name="Ellipse 9"/>
          <p:cNvSpPr/>
          <p:nvPr/>
        </p:nvSpPr>
        <p:spPr>
          <a:xfrm rot="5400000">
            <a:off x="3691931" y="5775008"/>
            <a:ext cx="226118" cy="22801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atin typeface="Calibri" panose="020F0502020204030204" pitchFamily="34" charset="0"/>
              <a:ea typeface="Calibri" panose="020F0502020204030204" pitchFamily="34" charset="0"/>
              <a:cs typeface="Calibri" panose="020F0502020204030204" pitchFamily="34" charset="0"/>
            </a:endParaRPr>
          </a:p>
        </p:txBody>
      </p:sp>
      <p:cxnSp>
        <p:nvCxnSpPr>
          <p:cNvPr id="12" name="Connecteur droit avec flèche 11"/>
          <p:cNvCxnSpPr/>
          <p:nvPr/>
        </p:nvCxnSpPr>
        <p:spPr>
          <a:xfrm flipH="1" flipV="1">
            <a:off x="3918998" y="5966859"/>
            <a:ext cx="607674" cy="182402"/>
          </a:xfrm>
          <a:prstGeom prst="straightConnector1">
            <a:avLst/>
          </a:prstGeom>
          <a:ln w="28575">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864649" y="1768498"/>
            <a:ext cx="4091185" cy="400110"/>
          </a:xfrm>
          <a:prstGeom prst="rect">
            <a:avLst/>
          </a:prstGeom>
        </p:spPr>
        <p:txBody>
          <a:bodyPr wrap="none">
            <a:spAutoFit/>
          </a:bodyPr>
          <a:lstStyle/>
          <a:p>
            <a:pPr defTabSz="457200"/>
            <a:r>
              <a:rPr lang="fr-FR" sz="2000" b="1" dirty="0">
                <a:solidFill>
                  <a:srgbClr val="C00000"/>
                </a:solidFill>
                <a:latin typeface="Calibri" panose="020F0502020204030204" pitchFamily="34" charset="0"/>
                <a:ea typeface="Calibri" panose="020F0502020204030204" pitchFamily="34" charset="0"/>
                <a:cs typeface="Calibri" panose="020F0502020204030204" pitchFamily="34" charset="0"/>
              </a:rPr>
              <a:t>8 PNR en Occitanie (+ 2 en création)</a:t>
            </a:r>
          </a:p>
        </p:txBody>
      </p:sp>
      <p:pic>
        <p:nvPicPr>
          <p:cNvPr id="18" name="Image 17"/>
          <p:cNvPicPr>
            <a:picLocks noChangeAspect="1"/>
          </p:cNvPicPr>
          <p:nvPr/>
        </p:nvPicPr>
        <p:blipFill rotWithShape="1">
          <a:blip r:embed="rId6"/>
          <a:srcRect t="55325"/>
          <a:stretch/>
        </p:blipFill>
        <p:spPr>
          <a:xfrm>
            <a:off x="7730836" y="2154191"/>
            <a:ext cx="4224998" cy="666301"/>
          </a:xfrm>
          <a:prstGeom prst="rect">
            <a:avLst/>
          </a:prstGeom>
        </p:spPr>
      </p:pic>
      <p:pic>
        <p:nvPicPr>
          <p:cNvPr id="19" name="Image 18"/>
          <p:cNvPicPr>
            <a:picLocks noChangeAspect="1"/>
          </p:cNvPicPr>
          <p:nvPr/>
        </p:nvPicPr>
        <p:blipFill rotWithShape="1">
          <a:blip r:embed="rId7"/>
          <a:srcRect t="4438" b="4972"/>
          <a:stretch/>
        </p:blipFill>
        <p:spPr>
          <a:xfrm>
            <a:off x="6348284" y="2820492"/>
            <a:ext cx="5501656" cy="3523629"/>
          </a:xfrm>
          <a:prstGeom prst="rect">
            <a:avLst/>
          </a:prstGeom>
        </p:spPr>
      </p:pic>
      <p:sp>
        <p:nvSpPr>
          <p:cNvPr id="22" name="Ellipse 21"/>
          <p:cNvSpPr/>
          <p:nvPr/>
        </p:nvSpPr>
        <p:spPr>
          <a:xfrm rot="2932719">
            <a:off x="9706951" y="5098112"/>
            <a:ext cx="496996" cy="68710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atin typeface="Calibri" panose="020F0502020204030204" pitchFamily="34" charset="0"/>
              <a:ea typeface="Calibri" panose="020F0502020204030204" pitchFamily="34" charset="0"/>
              <a:cs typeface="Calibri" panose="020F0502020204030204" pitchFamily="34" charset="0"/>
            </a:endParaRPr>
          </a:p>
        </p:txBody>
      </p:sp>
      <p:cxnSp>
        <p:nvCxnSpPr>
          <p:cNvPr id="23" name="Connecteur droit avec flèche 22"/>
          <p:cNvCxnSpPr/>
          <p:nvPr/>
        </p:nvCxnSpPr>
        <p:spPr>
          <a:xfrm flipH="1" flipV="1">
            <a:off x="10126790" y="5642364"/>
            <a:ext cx="607674" cy="182402"/>
          </a:xfrm>
          <a:prstGeom prst="straightConnector1">
            <a:avLst/>
          </a:prstGeom>
          <a:ln w="28575">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4" name="Image 23"/>
          <p:cNvPicPr>
            <a:picLocks noChangeAspect="1"/>
          </p:cNvPicPr>
          <p:nvPr/>
        </p:nvPicPr>
        <p:blipFill rotWithShape="1">
          <a:blip r:embed="rId5" cstate="print">
            <a:extLst>
              <a:ext uri="{28A0092B-C50C-407E-A947-70E740481C1C}">
                <a14:useLocalDpi xmlns:a14="http://schemas.microsoft.com/office/drawing/2010/main" val="0"/>
              </a:ext>
            </a:extLst>
          </a:blip>
          <a:srcRect b="10630"/>
          <a:stretch/>
        </p:blipFill>
        <p:spPr>
          <a:xfrm>
            <a:off x="10839223" y="5610414"/>
            <a:ext cx="549174" cy="817989"/>
          </a:xfrm>
          <a:prstGeom prst="rect">
            <a:avLst/>
          </a:prstGeom>
        </p:spPr>
      </p:pic>
      <p:pic>
        <p:nvPicPr>
          <p:cNvPr id="15" name="Image 14"/>
          <p:cNvPicPr>
            <a:picLocks noChangeAspect="1"/>
          </p:cNvPicPr>
          <p:nvPr/>
        </p:nvPicPr>
        <p:blipFill>
          <a:blip r:embed="rId8"/>
          <a:stretch>
            <a:fillRect/>
          </a:stretch>
        </p:blipFill>
        <p:spPr>
          <a:xfrm>
            <a:off x="1023582" y="711794"/>
            <a:ext cx="1253367" cy="1361993"/>
          </a:xfrm>
          <a:prstGeom prst="rect">
            <a:avLst/>
          </a:prstGeom>
        </p:spPr>
      </p:pic>
      <p:sp>
        <p:nvSpPr>
          <p:cNvPr id="5" name="Google Shape;94;p1">
            <a:extLst>
              <a:ext uri="{FF2B5EF4-FFF2-40B4-BE49-F238E27FC236}">
                <a16:creationId xmlns:a16="http://schemas.microsoft.com/office/drawing/2014/main" id="{8831F812-1FB7-A4B3-1201-38AC98004020}"/>
              </a:ext>
            </a:extLst>
          </p:cNvPr>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latin typeface="Calibri" panose="020F0502020204030204" pitchFamily="34" charset="0"/>
                <a:ea typeface="Calibri" panose="020F0502020204030204" pitchFamily="34" charset="0"/>
                <a:cs typeface="Calibri" panose="020F0502020204030204" pitchFamily="34" charset="0"/>
              </a:rPr>
              <a:t>3</a:t>
            </a:fld>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104;p2">
            <a:extLst>
              <a:ext uri="{FF2B5EF4-FFF2-40B4-BE49-F238E27FC236}">
                <a16:creationId xmlns:a16="http://schemas.microsoft.com/office/drawing/2014/main" id="{4574EB91-0016-C34A-DC8B-A0517B1D4E03}"/>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3</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362007666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rot="16200000">
            <a:off x="-3064906" y="3064907"/>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Arial" panose="020B0604020202020204" pitchFamily="34" charset="0"/>
              <a:cs typeface="Arial" panose="020B0604020202020204" pitchFamily="34" charset="0"/>
            </a:endParaRPr>
          </a:p>
          <a:p>
            <a:pPr algn="ctr"/>
            <a:r>
              <a:rPr lang="fr-FR" sz="2100" b="1" dirty="0">
                <a:solidFill>
                  <a:schemeClr val="bg1"/>
                </a:solidFill>
                <a:latin typeface="Arial" panose="020B0604020202020204" pitchFamily="34" charset="0"/>
                <a:cs typeface="Arial" panose="020B0604020202020204" pitchFamily="34" charset="0"/>
              </a:rPr>
              <a:t>Programme S.A.Li.N. II (</a:t>
            </a:r>
            <a:r>
              <a:rPr lang="fr-FR" sz="2100" b="1" dirty="0">
                <a:solidFill>
                  <a:schemeClr val="bg1"/>
                </a:solidFill>
                <a:cs typeface="Arial" panose="020B0604020202020204" pitchFamily="34" charset="0"/>
              </a:rPr>
              <a:t>2024</a:t>
            </a:r>
            <a:r>
              <a:rPr lang="fr-FR" sz="2100" b="1" dirty="0">
                <a:solidFill>
                  <a:schemeClr val="bg1"/>
                </a:solidFill>
                <a:latin typeface="Arial" panose="020B0604020202020204" pitchFamily="34" charset="0"/>
                <a:cs typeface="Arial" panose="020B0604020202020204" pitchFamily="34" charset="0"/>
              </a:rPr>
              <a:t> – 2027)</a:t>
            </a:r>
          </a:p>
          <a:p>
            <a:pPr algn="ctr"/>
            <a:endParaRPr lang="fr-FR" sz="1000" b="1" dirty="0">
              <a:solidFill>
                <a:schemeClr val="bg1"/>
              </a:solidFill>
              <a:latin typeface="Arial" panose="020B0604020202020204" pitchFamily="34" charset="0"/>
              <a:cs typeface="Arial" panose="020B0604020202020204" pitchFamily="34" charset="0"/>
            </a:endParaRPr>
          </a:p>
        </p:txBody>
      </p:sp>
      <p:sp>
        <p:nvSpPr>
          <p:cNvPr id="6" name="ZoneTexte 5"/>
          <p:cNvSpPr txBox="1"/>
          <p:nvPr/>
        </p:nvSpPr>
        <p:spPr>
          <a:xfrm>
            <a:off x="723276" y="246348"/>
            <a:ext cx="11468724" cy="1261884"/>
          </a:xfrm>
          <a:prstGeom prst="rect">
            <a:avLst/>
          </a:prstGeom>
          <a:noFill/>
        </p:spPr>
        <p:txBody>
          <a:bodyPr wrap="square" rtlCol="0">
            <a:spAutoFit/>
          </a:bodyPr>
          <a:lstStyle/>
          <a:p>
            <a:r>
              <a:rPr lang="fr-FR" sz="2800" b="1" dirty="0">
                <a:solidFill>
                  <a:srgbClr val="1E156F"/>
                </a:solidFill>
                <a:latin typeface="Calibri" panose="020F0502020204030204" pitchFamily="34" charset="0"/>
                <a:cs typeface="Calibri" panose="020F0502020204030204" pitchFamily="34" charset="0"/>
              </a:rPr>
              <a:t>Autre exemple : </a:t>
            </a:r>
            <a:r>
              <a:rPr lang="fr-FR" sz="2400" b="1" dirty="0">
                <a:solidFill>
                  <a:srgbClr val="C00000"/>
                </a:solidFill>
                <a:latin typeface="Calibri" panose="020F0502020204030204" pitchFamily="34" charset="0"/>
                <a:cs typeface="Calibri" panose="020F0502020204030204" pitchFamily="34" charset="0"/>
              </a:rPr>
              <a:t>Axe 2 – tâches 2.1 </a:t>
            </a:r>
            <a:r>
              <a:rPr lang="fr-FR" sz="2400" dirty="0">
                <a:solidFill>
                  <a:srgbClr val="C00000"/>
                </a:solidFill>
                <a:latin typeface="Calibri" panose="020F0502020204030204" pitchFamily="34" charset="0"/>
                <a:cs typeface="Calibri" panose="020F0502020204030204" pitchFamily="34" charset="0"/>
              </a:rPr>
              <a:t>/ Pilotage Ch. Agri. / </a:t>
            </a:r>
            <a:r>
              <a:rPr lang="fr-FR" sz="2400" b="1" dirty="0">
                <a:solidFill>
                  <a:srgbClr val="C00000"/>
                </a:solidFill>
                <a:latin typeface="Calibri" panose="020F0502020204030204" pitchFamily="34" charset="0"/>
                <a:cs typeface="Calibri" panose="020F0502020204030204" pitchFamily="34" charset="0"/>
              </a:rPr>
              <a:t>Bilan 2025 - Perspectives 2026</a:t>
            </a:r>
          </a:p>
          <a:p>
            <a:r>
              <a:rPr lang="fr-FR" sz="2400" b="0" i="0" u="none" strike="noStrike" dirty="0">
                <a:solidFill>
                  <a:srgbClr val="1E156F"/>
                </a:solidFill>
                <a:effectLst/>
                <a:latin typeface="Calibri" panose="020F0502020204030204" pitchFamily="34" charset="0"/>
                <a:cs typeface="Calibri" panose="020F0502020204030204" pitchFamily="34" charset="0"/>
              </a:rPr>
              <a:t>Evolution des systèmes de culture</a:t>
            </a:r>
            <a:endParaRPr lang="fr-FR" sz="2400" dirty="0">
              <a:effectLst/>
              <a:latin typeface="Calibri" panose="020F0502020204030204" pitchFamily="34" charset="0"/>
              <a:cs typeface="Calibri" panose="020F0502020204030204" pitchFamily="34" charset="0"/>
            </a:endParaRPr>
          </a:p>
          <a:p>
            <a:endParaRPr lang="fr-FR" sz="2400" b="1" dirty="0">
              <a:solidFill>
                <a:srgbClr val="C00000"/>
              </a:solidFill>
              <a:latin typeface="Calibri" panose="020F0502020204030204" pitchFamily="34" charset="0"/>
              <a:cs typeface="Calibri" panose="020F0502020204030204" pitchFamily="34" charset="0"/>
            </a:endParaRPr>
          </a:p>
        </p:txBody>
      </p:sp>
      <p:sp>
        <p:nvSpPr>
          <p:cNvPr id="2" name="Rectangle 1"/>
          <p:cNvSpPr/>
          <p:nvPr/>
        </p:nvSpPr>
        <p:spPr>
          <a:xfrm>
            <a:off x="992777" y="1091482"/>
            <a:ext cx="7916092" cy="307777"/>
          </a:xfrm>
          <a:prstGeom prst="rect">
            <a:avLst/>
          </a:prstGeom>
        </p:spPr>
        <p:txBody>
          <a:bodyPr wrap="square">
            <a:spAutoFit/>
          </a:bodyPr>
          <a:lstStyle/>
          <a:p>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a:solidFill>
                  <a:srgbClr val="000000"/>
                </a:solidFill>
                <a:effectLst/>
                <a:latin typeface="Calibri" panose="020F0502020204030204" pitchFamily="34" charset="0"/>
                <a:cs typeface="Calibri" panose="020F0502020204030204" pitchFamily="34" charset="0"/>
              </a:rPr>
              <a:t>Réseau de parcelles expérimentales en vignes remodelé et finalisé en 2025 </a:t>
            </a:r>
            <a:r>
              <a:rPr lang="fr-FR" b="0" i="0" u="none" strike="noStrike" dirty="0">
                <a:solidFill>
                  <a:srgbClr val="000000"/>
                </a:solidFill>
                <a:effectLst/>
                <a:latin typeface="Calibri" panose="020F0502020204030204" pitchFamily="34" charset="0"/>
                <a:cs typeface="Calibri" panose="020F0502020204030204" pitchFamily="34" charset="0"/>
              </a:rPr>
              <a:t>:</a:t>
            </a:r>
            <a:endParaRPr lang="fr-FR" dirty="0">
              <a:effectLst/>
              <a:latin typeface="Calibri" panose="020F0502020204030204" pitchFamily="34" charset="0"/>
              <a:cs typeface="Calibri" panose="020F0502020204030204" pitchFamily="34" charset="0"/>
            </a:endParaRPr>
          </a:p>
        </p:txBody>
      </p:sp>
      <p:sp>
        <p:nvSpPr>
          <p:cNvPr id="4" name="AutoShape 2" descr="data:image/png;base64,iVBORw0KGgoAAAANSUhEUgAABYMAAAH3CAYAAADpDkBHAAAgAElEQVR4XuydBWCcVdqF32RmkpFo3d1LW2hLSym0tKXY4iy6uLssssDuDwtrLIu7s8ACuywOi0uV0gJ1d/d4xu0/504mTdI00vj0vfzzT5p8cu+5N9lvnu98502afOuMqMcXllA4KtpUAVVAFVAFVAFVQBVoiQrwKsaSFBVnSkSK/ZaWOATtsyqgCqgCqoAqoAocYAokW5IlCf+Fw+EDbOQ6XFVAFWgKBayWJHHaLZI09rqp0fOO7iqDeqQ3RT/0nKqAKqAKqAKqgCqgCtSLAn6vW9atnC/9hhwuyclJ9XJMPYgqoAqoAqqAKqAKqAINpcDOnTtFolFp1759Q51Cj6sKqAKqQKkCS9cXyVvfbJKkUVdNiT5x01AZPTBb5VEFVAFVQBVQBVQBVaDFKhAJeuT7KVNl0uTjW+wYtOOqgCqgCqgCqoAqcOAosGblYgkEAjLwoOEHzqB1pKqAKtBkCsxelic3Pr5QkkZfPSX6wFWD5aiD2zRZZ/TEqoAqoAqoAqqAKqAK1FWBwsJCmTFjhhx33HFwBifX9XC6vyqgCqgCqoAqoAqoAg2qwIIFC8Tn88no0aMb9Dx6cFVAFVAFqMCU+bvlzueXKAzW5aAKqAKqgCqgCqgCiaGAwuDEmEcdhSqgCqgCqoAqcKAoQBjs9/tl1KhRB8qQdZyqgCrQhAooDG5C8fXUqoAqoAqoAqqAKlD/CigMrn9N9YiqgCqgCqgCqoAq0HAKKAxuOG31yKqAKrC3AgqDdVW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dX9VQBVQBVQBVUAVaEwFFAY3ptp6LlVAFVAYrGtA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QgDJ45c6Ycc8wxYrFYEmpsOhhVQBVQBVQBVUAVSDwF5s+fL4FAQEaNGpV4g9MRqQKqQLNTQGFws5sS7ZAqoAqoAqqAKqAK1EUBt9stM2bMkPHjx4vdbq/LoXRfVeCAUiDfu0t2FG6SLtl9xJWSUauxby1YK76gR7q16i/WZFut9k3EjXcXb5GdeGU6WkvHjB6SnNR8bkz5Q17ZnLdKwtGwdMrsJWmpmYk4BTomVaBFKbB48WLh9cvo0aNbVL+1s6qAKtAyFVAY3DLnTXutCqgCqoAqoAqoAvtQIA6Dx40bJw6HQ3VSBfZLAQKzUCQIKJqO/ZNqdAxvsNhsZ7e5sEfN9qnRgfexUZ5npxT6cqW1q2M9AL2ovD7nb/LTxm/kuIEXyK8GX1LjrrEfz864U3LxfsnoP8jgjofVeN/G2jAQ8kkwEtjnvEQlKg7MW31A211FW+T5H/4gOe5tWAtOaPJ/0q/dIY011GrP88mil+Xblf8xYz2k63i54NA7q91HN1AFVIGGVWDFihWSm5srY8aMadgT6dFVAVVAFYACCoN1GagCqoAqoAqoAqpAQimgMDihprPJBvPvXx6RNTmL5bDux8ik/udU24+1uxfJ+wueFRdclhcc+jvA2axq96nLBoTVj35/k6zeNV8mDThHzh3+27ocDig0Kk9Pu13mbp4ixw24UM4afmONj7ejaBP6coMU+HLk8jH3y4iuE2q8b2NsuHTbbMDPdyQQDgCAJld6ymDEb/o9qd/Zde7SxtwV8vi034rXXyRR3BO4euxfZFjnI+t83Po6wOtzHpBpaz4Qa5JNBnUcJTeOf6S+Dq3HUQVUgf1UQGHwfgqnu6kCqsB+KaAweL9k051UAVVAFVAFVAFVoLkqoDC4uc5My+rXGwBm36z4t/RsM1hunwTIW01swtu/PCyfL30DrtjRcuvEpxo8KsEbdMu9n50nm/NXyfGDLjIAui6NMPi5GXfJvM1T5dgB58sZB19X48PtLN4sT0y5xcDgSw+7Vw7pMr7G+zbGhi/M/IPMWv+FOG1pBnqHIyHzXrYFwj4Z3e0YufrIv9XZ1b0JEQxPTb9dPP5CmMqT5MrD75chncY2xlBrdI43f35Ipq/5UCxJVrNerz3y7zXaTzcqrwCjQH7Z9L3wd7FLVm+s+6PEkmxVmVSB/VJAYfB+yaY7qQKqwH4qoDB4P4XT3apWILRhvvgXfyUpfQ4TW/9xtZLLP/9TCW9fKamHnCyW9n1qta9urArspUAkIoEVUyW8bYVEQ35JdmaJbdBEsbTqWrpptDhXAsunSCRvC74XleTW3SXloMmSlOJUQVUBVaAFKqAwuAVOWjPs8sqdc+WJqbcB7lgAOO+p0tnpCRTKY4Cha+AO/s3I22VivzMbZUSLt82SXQBSgzscJu3Su9TpnIkMg5+dfqcs2DrDxHfYLKmSDtc2HcJlgXAwDGdwl4ly8tArFAbXaSUdODt/t/K/8p+5j2IdJSF7ubvcMuEJybS3OXAE0JHWqwIKg+tVTj2YKqAKVKOAwuBGWCLhnI0SdedKcmYH86q2hYMS3rUO4CogljY9JMmeVu0udd0guHK6BFfNElvfw8XWj86FuuXceT5/SIrfuUsck6+X9PMerXn3UMii4OmzJbDoS0m/5AWxH3ZuzfdtpC3Du9dL1IdMQDg9Yo3OkmRJSkXOXHob866teSgQ9RWJ+5O/SmDBZ2bOovjdwv8Tx6RrxXXS700nQ1uXifuDeyW8ebFEAh6RSNjMYfr5TxogrE0VUAVangIKg1venDXHHtPt9xRiE5Zun4MM3fMRm3DTPiHhgi0z5KVZ94rd6pCbj3pCOmf1ao5DqrJPiQyDn5txt8zfMs04YXu3HSrnj7wDYNhR3hscjRpYnIo5rGtTZ3BdFWwZ+09d/aG8M+8x87mpY0Z3PBHwtMmd1qYK7I8CCoP3RzXdRxVQBfZXAYXB+6tcLfZzf/Qn8Xz9hKQOO1HSL3wSoKlquBtaO0cKXrzYAKmMy14Ra9chtThb7TeNBrxS9MqV4p/3kaQMO96cs65A0/PlY+IBhLMfeYmknV2LR88A6gpfvEgCy6ZJ2rn/EPuouue21V6Rfe8RXDVTit6+TaLeAlz3xTPnAINRgMOS1hrwvrtYe4+W1JGnS3JG+/o8tR5rPxTwTv+neD7+Mxy+duyN+QK/j3gLxX7omZJ2zj8MGC56/Qbx4+ZDMm+6RCPmgj4a9IrrzL9gu7P246y6iyqgCjS1AgqDm3oGEuf8ny5+RT5Y+Jx0azVAbkKuapajctffe/Oekg8XvyhH9j7ZuIitybZyIjCWYHP+atnt3ipR/G9NBo7TztVJspztKhVrZ9FmKfLnSc/Wg42DlftuzFsB12Fr6YtCZClwt7LtLt6Kom078Ih6H3GaQnflWxSAc0vBGriHN0sQebmZOC+LzbXBa69ty8REHDfgAjn94GtNX5fv+EXyvDsRk5GJ/gySDHurvfataUxECH3Yjnzh7UUb8L/KydI+vSvAee8GXzBxGMyCaQM6jJTrjvh7tY/zszDf8h0/m+0GtR8ljpQ0zEm+LMPNgd0oDMe56JjRQ3q1OWiv/leEwdchhmFA+5GyIXe5eQXgQqaTu0+boZXOW9kDct55vHzvblMksJWrg3TO7CWtnHtfZ3KeV+1aCOdzJuIfxpi1wwzoTXkrpQP6ykxkrs2yMRFDOo2Rq4/4m7AIIJ3m8YKEXFN8VdXciMFYhczqXe4tEg6HpG16J8lGv3q13lsTFmNctv0nKYaGvdsMwfi7okBjCN+bjfW9xtxo6YzzDUaGcbyIH39vlmEONmP81L9TZk8ce4hx6++rsWjfmt2LJde9XSwWq7TF71mbtM6VjsUTKJKlO+ZIBE+RDWw/QtKxtlkEcin6uaNoo8n9JuTt23aYuT6MNx9uFG0pWGsiIqav/gj+kCSMu52cPuwaEydjxe9nV4xFIyMa/Fc7oU6gMDihplMHowo0ewUUBjfCFPkXfi7Fb94sSTY8lnbpy2LrdWiVZ/V88Yh4PvsHXInHSPrFzwFk1d2hUNUJCYMJrANLvzHRDK5fIXPOUv5DTG1l8nz1OCAcYNq4SyXtrAdqvruBwRcDBk8FDH4IMLh5wTjv10+K56vH4NbOwJjgofG7QRcBEOkSpmb40ET3qa37cHH9+s9i7Tig5mOvhy3pfnV/+jfjciXQd0y+UWyI6jgQWzTok6J/3SjBZd+L4HfP2g4flE+43Tjuk1OdYu01WkI7VknRS5ca5z4+L+NmyAniGHuBRHI3irXLEBMXoU0VUAVangIKg1venDXXHhN0PY+8WUKva5AlO7SS3Fc3IiIe/f5GA2zPG3GrjOtzWhlo5JEf138us9d/ZQCo218gEfxHsJrtbCtje50kE/qeUQ4eM7v2hZn3GIh77ZEPyBaAsvcXPANYt8vApavG/tlk8hKUvTzrPgPwTh16VbloCh5j7sbvZea6/xlo5QaAI3jjeTMBvEb3OFYmDzi3nAt2jzN4mpw4+BKAw4mmIB5hXCDsheMxTdqldZHjBp0vh3Yr/+RMdTCYUPlHZPZOWf2+xEB3voHB6Y5saHq4nHTQ5ZXCzcrWRS6g5TTk3UZx/TWp/1mVwumK+5WFwf0B/VjQrToH8Lcr/iP/nf+kAZPU3GpJkY8WvijboKcPxfu4P12gR/Y5RU5AZnPZGwBlYTDn7MxDbgSc3IGc3o+E6yWM61271Wlg/zkjbgYU77bXUBk98vnSf8lPG7+SQujlBbjkOQn9GUVwwuCLDNyNg1MegEUPv0GhvGxHW7l+3D9k0dYf5Mtl/8L+eQY+84ZGl6y+pTCYfR7UYZQMx3G+Wv6WbC9cb0C105Zu5js2tgvLnSPe0cU49mdLX5etXF8cE56sSrdn4UaFXYZ2PgJzelm5myfrcpagQOHvzI2F4wdeIOP6nibvz38awH2u2Z9A1YHzDu8yTs4deZsUAH6/P/8ZWbbzZ5O9zHgPOreHdz1Kzhh2Hb4uH+VF2Dxr3WfC6AbCeoJeHpNA1wGtj8CNmon9zirn3J217gt54ydcN+N348LRd0sHzAPXPOE5oXCK1Y59XTKq+2Q5ZejV0J/mAjG52v/6CWYXHD+CcbMRZnONRPgEGrS7ZPQfKr1R0Fz/1mm/ml4BhcFNPwfaA1XgQFJAYXAjzHakaBect1dIcN0v4jzxTnEeXUVBDjgSC545T4KbF4rr+NvFMfHqRughGCYej48U7pLk7E4wudYNBLPDiQuDnxLPt08B7ONiEG6DlEGTDBiOwm0aWv+LRAq2i1htEvXgohVxG+kXPoufN97jYpHczZL/5BkSLd6ND0lhSTv1HrizL22UNdTcThIp2g3X7zUS2rQYpuBkcU6+SRwTrizXzeCK6VL0bzi9ESeR5MjEfD0lth4jmttQtD+qgCpQSwUUBtdSMN18nwrQTfvktFuNU/CoPqfL+Yfesde2K3b+guJpt8J121p+O+FJuBA7lW5DAPrs9LvM9/q3H25gkzU5RdYiW3jpjp8MhGLhN4KqePOHPPII4PIuQNPh3SbJzxu+AZRKle6tBhpIdSqg1GGAuezb41NuNsc5DY7Ekwbv+d/7pXBbPvzd9QBh2XCkjjAOVoJEukwXb50lHjgbz4DzlxAz3mIw+G4Dl3u0GgQn6k5A5CKTlUwItnrXAtmEYnWEa9SBsDjeqoPBX6MQ33vznzJwbUSXCdIebkv2f+GW6bI2Z7H0bzdSLjv8XmntrD5OjcDvlR//ZFzLV479E0DdMdWu4HLOYDh0r4ET1gZwV1X735JX5aNFL0oq4Cbd2NsASunE5n503BLCRgH2gzABXDTqbhnT8/jSw8VhsDdQbAAh9Svw5mK+gwYaJ8PZSlDpDbgN3LxszB9L3d48iD/kwxjvR7TFVCBzi9Gtlau9+IIeA0nZktCHC7F2Rvc4rvS8/5z9Z/lh7f/EBWdwP/SZzuYAjhWBVq7UDLkOgLg3XLtxZzChJV3mAcyFO1BggCv9rxwboSbXxBnDrjUQtWz7ZdN3gKgPiB+fW9gPOs4dgLM5xdtx0yFoXgMBma854q+l0H0FHObP4HeBNyq6w2lPkLoaN1tsyalGDyugOZ3s7CvXXB4c7yvNz6mXFREf1DuK8Xjl5CFXyK9ww6Js+2zpP+XTxa+aOUlGHAid08k4Rw4cwjxuMBLAjZdfy7kjflu625RVH8i/5z5s4kP6tjvYnHNrwTozx0l86q/knNT9rOE3yuT+sfi6H9d/KS/98H9iT0EGNfrPxnNwbFzXLgB7FuXjHGhTBWqqgMLgmiql26kCqkB9KKAwuD5UrMEx3B/eJ95pr8IVPFIyrvpXDCZW0oJrfpSif16DqzCLZF7zllg69KvB0ZvfJgkLg795WjzfIOqDF4lwl2be8qnJCaatNAyXKec5uHEBfo5KwnTgnPeYpA4+ep8TRFc2L4b3tR6qm1kDMZlRXBJZEfUXS/7DJ8LpmgMYHJK00++XVEQi1KSxuBrHsb99KXsOjiuJj/BZq/6gVVm/zJjsez/qWvH4/B1JquL4EU+eFD59joRzN5n5cJ3zsKRWyAAOLPlaihn7EURhuTbdJPPqNzGfbauWC5CdWmlxuZqsKt1GFWgaBRQGN43uiXpWOibfRQwEc4B/O/EpU3ysbHt33pPyxbI3AQOPM1CvbFuBInSLAF/H9jwBALRbqcOSgI6u06mr3keG7RC5beIzpY+UEwY/iazijbkrDFRjJMAFo+7EY/7djUOZblQ6JAmdnpp2m3Hu0hlcFuwS+hJEj+5+rIlhiLtWCZ8/XfKKfL7kdfSnq/zu6BdKYwriMHjJth/Nsbtm9wU4u9U80s9GqPYG3JCLts4EvB0uN4x/uNRlWRUM3l64EcX1bjJ9v/iw35eDyIy4eGPO3xBlMBXQEUAbkI8Oy6raHLisn515l3mih85pujara3EYnAIgzpiL3oh2MI/ws+wDASPGOxjwcgzmKd4+h+uVMJh6s7gcna/U5KCOhxmXLwvScV8/rgkYn3HTUY+WAt2yMJjnIdx1pabLwYCcdGfPRbwAYx/MWPF/V8GpTIduvH2/8j35D7JoGYfASI9fH3y9dMG5wwDPn8Ppy7nlTX/Gl1w/7kED6Nleh5Y/wA1OyMu1Q9dqR0QrZDlamf6fPfwWs47KwmCuCYJfAtgeGMcWONyZgc31EMTYuG5vnfik6Tcb+/3E1N8aOG7DjY0jep0oEwCLrTCTrNu9RN7Fui5AxAYbnfJj8XO2lTvnmZsNdEUT5BOctkGEwzC4iNnXnzd+h/eAgcsBnDccDZmxD+t0hHHT/7zxWzMPfHXN7m/mnlEdbOtylprfBS+gLbOgCYoP7jzOAPf5WFufLH7ZHNMOXa6Dw79XyZqehoiHf899BMDaaWBxGOugY2YPGQK3ugcgf+6mKegH4DZ0Z6wFb/YwqiMHcS8/w3m/Fm5nRl/wAUHqQ8d93DHOdcl50KYK1FQBhcE1VUq3UwVUgfpQQGFwfahYg2PQgVj4xnUGkGVc9CxyZSt/dN/9vwfF+w2cE4iIyLjkeQOFy7bQliXGgRrevcHkmiant0NObTdJGXxMpYXmAigMF9owX+wjzzCuX//cDyW4Zo5xqzISgo/Cs/F7wdUzJaXfEWLtuXeMRXjHagmunS0RnJeZq8kZ7XC8zjjv0ZKMrNyKrRQGH3WFpP36LwbIBeZ+LOEcZMS16irWDn3F1h8XaSnlH/FihmtNYiJCmxag4N0POO5mc2oW2ksZML7W8NwUFEPGWU2jOLwVYfDNn0CLPfAwsPALKXqLkSB2AMOgOCddI46jry8nD4sDBpZ8Y1zEBlRijk1xwdbdJHXo8ZUWGQyumCZ+gMskOBAcR8DFg3283z0n4e0rzbw6j0Ecwvp5EtqyGHP8ESbUZyIrbH0xn12HQtYA4iJQHLDnyHJ9oaM5sPhrCW1bLpH8rWYfzitvQqQefFKNdeFBw7vWYlxf4x1rBM7kJLiYLO37mHc2am3tPBhu6piTKDD/Uwkgg9mS1dFkS0cKdohn6kuIaNiE9dFPXCfAfVUmIiWSv83oFsJajBRuNw52riUbxpcC3eKN0R1+HJvaBBaicJwfReHwwcI2aIJY2vbG7wyynTsMwO/FXPMKrsCHOYw7yZmBmIgTDVy3tO8rKUMmG1eI6Ts+cYYQNxHE9uG8LThmMea9g1l3qUOPM5ppUwVUgeajgMLg5jMXidATOgUf+u4640ikA/TQMvCRReYen3ILHI4L5aoj/oL4hEk1HjLh2JMAWIRLd09+GY/YZ5t94zCYTlzmkF55+J8NbKzYqoLBVXViS/5aA2cJ1e465qXSiII4DJ6/eZp0y+4nlx9+317xBcwPJnQjxLwU4PsQPNLPVhUMfg9RAB8vfgmA7mI565Cb9uraQsDl52f+3riXb0SMQWWZxGV3KvLlIToB11G4ZjwMrtg4CK1qzHEYzBiCCCAj4WwJCTa70cE7ottEuf7Ih+BCjdWE2AODnQYGDgYEPgeuUuZGE2YSIk5f84kB7YTz1JLxDGxlYTD/zTERrA/uONr8fCEiFl6b/RcDPwkd6bQeXxIvwgiNZ6b/DoBzmYHL5x96ezn3cxFA68Pf32BcyknwDTPC4iDk/rKVhcF+rFdCzXMAgLmOOOZ4zEEcBrPf1HF879MQg3BlyU2DKIqiPSVTVr1b6p7+Dfo3qiQahDEM7y142jh4mYN8I24KlAX4nyx6Sb5c/qa5oUDX8+Vj7jdQew8MjsHnThmxmxzxXOJ35j5u4j/oymWkCV30Fxx6J4B3fzM2RqXw3ITFzOW95si/SvfsgWYu3vrlYczFx+Zn43ufinm6pdxyeAEu3gWbZwD4+o2D/qQhl5uf74HBDgOD+wAS/wbFBdsiY5iNNwO+wo0egm5S+98d/Rxyi/cUh5wKZ/F/5z9hfsZs4ZsnPGFcwdpUgf1RQGHw/qim+6gCqsD+KqAweH+Vq+V+hEeFz50P1+h8cSL6wfmrO/c6QsSTD1fw1YBT02PF0w47r3SbCJyeHoDiAApd8fF3OifpdmQEBeEVQZ/rlP/bC4YWvf1b8U19GW7kNyRaiMf9UEwr4s7HhRMiBE7+A/qBfGC04vf/DwXfHhDXyXeL67T7Ss9LsOb58lEDGAnj6IYl6DR9gCvTimxc58m/3+vRegODSwrI2XqNMgX0CJT5uL7QNQo3bSqAt+vUP0qSK/bhx7RqYDBzYH3TXxPv1BcMPCSIJmSMuvPM2J3IyE0diay+0uJu+54ows+i/94tUYzFOfl6wL89j9nta6+9YPBNHwHe7ingEdq00MwzLQLsl+PIi5FTW/JIKS5W/Qs+N7A/DPga+xBCR8geB4wFYNM5+QYTP1G2FQMw+2b9G8AyE+D3ZkQfLBBmURtnLIBlxkVPi/vzh40r2QJQHzsm+oD5402DKNYWj+s648+lhw1tWyGej+438SVcn6Z4GvfD8TjHKYMni/OU3wPW7nncdV+6BBZ9IbyREQHo5hzFM5SNOxgg1fwH8JwCZ27mNW+bvhU8ey7yfKeUwOybAHA/kdDan7BGrGZ9Z/3um5jrGi0AGO7539+h2wpEmsBNTe04x3glOTKQLX2mOI/Hh1P8LoR3rpHCZ86WcP72mMvXrAXmOxcjDqJYLMgBtvUda84ncMlwf9NfOn7Rxwi24e9T5lWvmeiICIoFej59APD6f0K3Mbcz84a1nMTHFjFnrpPuFhsKB2pTBVSB5qGAwuDmMQ+J0gtCrZd+uFd+3PCFHNP/PDnv0BgMZVuybbY8N/Nu80j6zRMeAwysvCBcZVpsL9wgf//mSpOxevNRjxkHJxth8BNTbzPw7FfIhWUsRGVtf2EwC4T97esrACEL5YZxD0uftkPN4eOZwSw4xgJyZxy8d6xZkQ+gcsYdJjbjNyNvl2MGxK5V9wWDCSCpD6MpLh3zfzKy6yQDEeONOjLTmLCORbnumPSccWbWd9sDg13Gnc3ohj0AM2riFxh7cT76hCUAACAASURBVP6o35V+Pw6D6X5tndYBrtAnAHX3GCAWwhnM2AMCW+bXEmTHwWZpZjByawkr6ZA9vMQhy7HRjfuXry5BfvIWAyFPHXKlHI9sXraNiAJ5DPEfdOUyHoTF3QgnOT9cdQTThJ90pBJSno71MaFf7CmwOAxmFAnzna8f/yDW5t7RG3EYbE2ySc82g836K1vsbANc6c/OuNNk+fpxXXcqQDEzitle+fE+4+Klc3dc71OQDXyF+ZqNmjKnmJEgftxs6IWbGFeP/au50RGHwXQBGzc0bnIQsMcbHenMwObPOdYrxtxnsofjjTciXvzhHuMoZl95XEag8Pfgoe+uhaN5rdn3rENuANjfs85wtSbfIkf52xXvmOPSsXshbuow6iMOgy0A+mkAzDcd9YgptBdva1GI7hGAd56PoPnaIx4oF/3w3cp3AamfNiPvAAd1TW5m1Pfa1uMljgIKgxNnLnUkqkBLUEBhcCPOkgGkAFp0xGZc8kIMQpVpwdWzpOjlywBK20rGZS8bV2W8BRZ/Ccfpb8XWDRWkhx4rFhTDYmYt4ZjvhzcltHkRgNjZknY2irWVyfwtfvdu8c/+rylaF0JRMUvnQXDQHgWYu1Os3Q427mA298f3i/erp1BwDMAQUDnegmvnAFBfBQdkT0k5+ETj6KWbNwTo5//xbbiF5xhomH4BohMYV1DSOFbvl48ZtytdoizelTrmPFNEjyDUhz7x+4Sl5nx8VI+tGhjswTE9Xz5ixs88ZTpICR+Da2YDer9k3LjpFzwO6HhstTNLEFn4zysNSLaPv1LSzvxLtftUB4MDy6cavUzUAqAhM6LtY35jjutf8JkU/wdgmACSIBEuXzpKCWvpNuUFNOMHktNaoXDgi3D07qnEXPzOHQDycCE74DaA/oTxBkoaeJtsXOTeKS/ALT2rvEOcxe34OJ63SBzH3iTOY2NOCULiwlculxAc4YxysLTtIVZm5aK4GtdhpBgF1aBr6iEnSfo5/6iyoCDjMQpfvlwiHIM9DaD1cADyjhLauswUsovFOcBRkYpcOri3XafcY8BzIdY65y3JlWViN3hjwzT02cDg2z+HFm3ggl8Ptzicw3lwUdNt3GkgHMZDcFMjR0LoqwHe6Ldj0nXiPO4Wc9OCxyYULrsmDezFmPh7Ree9/8e3AIdRALBs1AQ+nPF4dLynnf+EOR+LK3qnv2q+TsaNC2ufMTguHr/cgIxowm+cm07ijEtfMmBbmyqgCjS9AgqDm34OEq0HU1a9J//6+SET2XDzhEdLoe+HC5+HS/IZUxDrPBS92lejm5XwkMXPilDMi0CPBaqWAiY74CQkROpUDgbfatzGLDx2dP+zKz1sTWAwz7Fwy0zA2i0mE5YZr4SPy7bPMZDyGjxq37ftwbFrA5MZfJcpjkUYfDoyhSs2U7QOMHDm2k/lNEBIxlOw7QsG53t3oWjYHSiet9E4PZ0AbnSFxhsBGx2sLJLnR5G6/zvmn6VO0PpcQ3EYTOjXDREDJ6NgXSqf4mLWBC89oAUjCeigjbc4DKbzlxENt09ClEfJE0PchvEcBKY8BovBMSM27uAuW0CO12rMzh3UYc9NY2rwEDKdN+YuNwCTER/MwWUjTH0Gx7Uj0oKQkc5n6sQZIgzm+QykBWjnvscNPL90HuIwmMB7eBe4cuHurqzFYTCzcofAVUzgXLYVo9Dhk4iC2IwihkFc5xwz8DwTVcF+P/b9TbIKa5Mu41RAcILwuI68lmUECvvH9dkuvRNiLB4BzO5UCoO5/qgpYzV6IAc73pgd/QwKzPkJe9F/xpDEI0q4zYa85fLU1DtQvM9tHNFXw4nPaA3GVvz96yvNOTluZwquRXHNtqdPYmC/B78LLI43qMOhgLr4PIZrzz0wGBnDjvZyx+TnjOs43pjR/SjBPPajVldAz7IAuyIMZp/j0RX1uX71WAeGAgqDD4x51lGqAs1FAYXBjTgTwXU/SdGrgI+IJSAMtgEqlW104NL9mwqXY/pvHi/nGI3A1ct4AWvXIXtFKwTgEC16A3et23SXdEJkPLoeb+73/iC+H/9twKENj+enn4tHuZwlWXeEiSUxFO6PAby+elIciBtwwTEcb3RCEjhbOw3aG14D5BW9AngNMJaO8TCOIN4MDMbxxIKiFziv6/Q/lbo8uY33++cBdR8zMQQZV7xmxmVaFTA4vGWpFL50sbm4S7/oOUQelC/05f36SXNMK8A3wRzBZFUthBiB4jdwYVucY9y29rEXVLsaKsLgrDu+LS0QR6hb/PatEgBkNkX42E/0w9Z7FNzHOaaYGZ27hPXWtj3FeRJct+17wx4SlMDS70zf+TWdr3Q3p52JC/MSh3PxO7g4nveJgekm2gIXwakH/8o4ssO5W+AixwdFzCfBbPG7fwDkLDRVtgnbU4b9yvQlOQtRFK5WZoy+Ga9hrT1g8vYIR9PPftBAVn7D5Oi+f49xyfJ86ec+IraBE/apjW/aKwCm9xtIzX67Tv6/mHu8cIcU/wuPoSLWhA5uF/KLueZNHjA+WBS+epWJHiFkJVDlWmCciaVdLwO77eMuxffsBsb6Zv7LOHEZY0J3M2M1qJV35utYZ0/EIDoAdMYlzxkwG87ZaLTwfPRnCQMaJ+EC3oHIDlu/I8152B/GdAQWfQWX+Yvmd9IChzdd7iayAzolI76CkSxFr10Hd3C+cQmnnXqvuRlD9zSPz+JzxvGO/R0oDElnujZVQBVoegUUBjf9HCRaD+jifQo5voSeBHuHALTx8f5HUehta+E6ueywe80j8RUbIeO01e/j8fZ3sd16kz9L2ERoRrBGWMtiX3ToVgaD6c6Nu28rHrs6GDx7w5fyJR5x35y3yhQgY6YpoSIhMN3Hxl0JCNi37bDYJVgZGHzsgPMrdQZzu1dRvG0KxkSgGncP7wsGEwI/Bo0Yp8EiY/ECZfGxEMXSuclYpmxnWwPUGwKmlSsgBxh4/ZEPGmdoVa0sDGbu8q3Ii6YLON4IgwnPOcfVweArD78f0HVs6b6E6iwSuCF3WQkMvhgwOBZdMAPRE2/98pCBrYSeLK4WmyDOED8e4LsGShs0bFzFh/fCtR5aWRjMzFwW2KuslYXBjK4gyC7bCE0Jfdejfyx6NxE3JM5GxIcHBQUfn3oLIPFq42hnP6gj11RsDbH4XKzPhMjMZr5o9O9NFErcGRyHwdezmF1Jdi/3XYOiis9Ov7MUBlcswMa+PA1YXBEG00nN3006y7mmjYuXBosyfWJMBfvKcY2GM/hMjKW8M9hqbvDcNunpcjElPDZjYIwb2cDg+0ujPthnhcFV/grpD2upgMLgWgqmm6sCqkCdFFAYXCf5ardzNOAxMJjgz3kMXJolEQ3m4gkAsPDZ8+CmXCIuZOzaa1j0i/sSahU+c655vD394mfL5cIaGDzjdbF0OQgA9VkDjCtr+4LBVY3QuEvxqH9o51pJPw9FM8oU54q5oB8EfDvC9CkOIePHi8CNW/jCRYg7mI9H7P8gjglXxn5UBQx2f/o38X77rDjGwU18GuBjhcZjFjx0LMAgYPsVrxjnc3WNoDuCcTDLluCzulYKgwEwub3zuFtNdANhfXD1D7H8WTi26cRljm0aICujNQIL/mec3fHibGnnPFROL563GHPlnw1wzyrVrbpIxuWviCW7i+lSORiMYmcOgFLGIlRsdDnnP35aSQE5RIGceo+kjj6n3GYsllb0woXIv51nACtjLHi8sq3wNYBr5PPyqt55zPVwjO+d8Rebr6gUf/hH8c9i9APh9wtw/+4Bx+6P/yq+aS8bh67r9PskdQQiPNjKwWBEXeCCnf2wH46IjTItkrcVcRLnxJzQuLhPvxAfxOCsL20A3vmPnWzyinkM6poKBztbpAAOYUR2hPH7wTiHtLP/vlcUSACAvfjd3xvAzuxt3pgwoLmkuRF14pvyoghjM7C+0+EWLtu8iGDxfPpXA/gJujMuf7W6JaQ/VwVUgUZQQGFwI4h8AJ6CUQYsXja+z6nIOr3LwC0+zs+s29vgGiXordhYzOuNnx4whaSO7ne2yXZlfixhFQtwPT/j95KC/425afxj9QqDWQDslR//CFAZlYl9f22KgzHKgi7VArh1n0UhL4Lo68c9VCkMPg5O59OHVeYMDsMZ/EeTz3o+YiKOhSuVbV8wOA9OaMLD3cXb5Iqx95tiYE3RysLg/ogWYEQBHa1VtaaCwSx49jzWGmEr3auMmCBILxuvwX4TDTPCogtANSE72/7A4MqcwXmeXSbPegdgfggAlRm7JyJrNwS3L52ydPHyGvEwFEwbh6xjE/1QodG80drVwbzYGgoG57i3yT++vc443wnZWTxuIIA/v67YiM/bI9s3XgSyrDN4f2Dwt8gw/gBPBsQzg+kMri7zuinWv56zZSigMLhlzJP2UhVIFAUUBjfyTHqRnev58nET15B5LTJgS6IVgmt+BChGvADch5nX/ce4EqtqBMsEanRUhvFYvBsORUJhAl8C2HgjDPZ+j0rRx99aDj5XPHZNYbDJa8WFIIFiFG7J4v/8DkXLlgLCwdF8yCmlhzUwGK5M+8SrJK1MTm3Z8xa9dYv4f34fBdEuNM5h06qAwUX/vAZRC5+KCxDdFAwrebQvfkwD2+FEZQawAX/D9lSErq9pLoXB8cJ3Jj8WXQGIpwvaxB1AIxY1S4MLmy5XNuYEe75Fphhz6hDJwAznJGeZrGRsw6JnbsR6RHHxmuxshZiCx0uzmOMwmCYQK4qfMUakXNZyyQAZ1VCAmwpRN2Ie0DcXYyrGxjLo4o3FBxllwfgFRlXYD/8NIiJQWA7zatLeEOnAWAQWFRS4ne1jz68UvpeuMTiMfd8DmAKCu+CsLXu+otdRcAc51wYGn/lXSaVLma0MDOY/U+DYTb8IF9MVCiaa6JQ3b4a+ReaGgmPCFYge6WFcwfEsYMaRhDAWAdR3nfbH0vMTEBchviIMhzJhsOuMP5XGosT77v/pPXF/eF8MBrfuihsXzyMyI5bZyN+tYqxRFtgj+Gd0RMpwrHHOOdcevhdELIiPIBzr1tpxAH533ykfO1FfC0+PowqoArVSQGFwreTSjWuowI/rv5BXZ/8ZRdW6Itv2Wflmxb/l08WvynGDLjCP0FdsdBM+O/1uEw9x+rBrDKQq2wix/vLlJQbk3YTM1vpyBhPCvfLj/TIDUQ7HDjjXFD0r2wiB/4TzulGorDIYzMzgYxET8etKMoOZN0xIyCzVyw67pzQHd18wmOd6Frm6S7b/aByi41DcqylaeWfwSLl27N9MbnBVralg8LqcJeYmA+eRDtsb4RrvBYdtTVptYTCzhel6vhE3BehQj7fFiKp4GWvI5PfiGoeF/wh92Z5Dsb+FW6YjJzgiY1DA7+LRe54orKqPDQWDGUvxALK3dxZtNhEov8ZNjMklWdbVaVZXGPw94mOYj0zHfUZqttx+9LMoMLinsHR159efqwJlFVAYrOtBFVAFGlMBhcGNqTbOFdqKqAO4MpltmwGXoQ0Zqmyezx40RdaYL5t2FnJ/SwqTlOseLroInwLLvkce6tpYViogGaEfC4TR5UnnIotjxVspDAZAJRDeV6sOBgdX/SCB5Tjv1uVwMXtwvgLjxGTROwG85KP78fxhMx7C4I/hcIbjNDaevRujBXyAjraBE02sg8m/3QcMNgX4Xr5CQhvnGeAaNeCyYos9LkdIyHOW7U99TXNFGFyumBlOwmJyKUOOxzyeK5ZWXUtPWwpzcWGfgkzdNGYsx4FyyVbBVTNNzEQErmIWhuMYUobEso/37B9B5jTA6fnYn7nEFVpNYHAQRdqK3oTTF2uHjlZT8M1ET5RpBsriETsUT2PWczoct/tqXBfFb91qohoscNWmHnEJiti1RWG6n5Bz/KGJmzARDlfBoY7ibaaVhcFYR6lwwqcB1lZsvFlgIijYWJSPNyNKAHzptvG+Yi26TrsXwDhWaKeuMJjxISzoGNqyJKY1IzyoVdlWUsSOESGW9v0k66b3TWyKNlVAFWhaBRQGN63+iXp25t8+9O21UuDLkdMAdxdt+QG5sT/JLRMel/7tykdXUQOC0398e43QHXvxaBRP6zaxnDRLkdtLSEnXMPNT6wsGM9/0oe+uwyP+y+Xc4bfIUX3PKHfejXkrUKDuVuPyvA6P6pePibhb5m+ehr70EkYbxIvaxQ8wb9MUFHu7BwXBshCX8UBpRu6+YDDdrP+Z+6h8sexfcJEeJ1eN/Uu18Qw1WT+57u3mUrmy4miV7V+aGYxH/XujYN4Fh94pDuT8RkywQaxF8S86RmMRDCJNBYNzPTuQ13sb3NaolYD/6Ny9aBRutldwnjNrmWuLxeXixd9qC4PtWHtB3LQ4qOMYA3zp4qUr+M2fHzQF6hivwPNeA3jOQnNsny55WT5b8rrJ/WVm8IXQckinw/eSfReK4zGXOV50r6FgMNcYi9r9svF7A/iZ/Xzl4X+qpBBhVLYXboTLurX5nWOrKwz+ZdN38sqs+815GUtx0ei7TSFC9smUcq5BQeuarHfd5sBQQGHwgTHPOkpVoLkooDC4sWcC4JRZqXQbOo663BTTIiwrRHwEXZAZyMJNGQbXa4VG2OT5/CFTLI5QzArwlNyqc8yJCigc2jjfQDIWcqsUBp9wOx7Dv32fo90nDAa08yDfl8XJhLAPeayEnEk2B+AfClcgA5dAmtEWtYfByIKd/op5dJ+O5tiVeBjFwi4G8J4KZ+1DKIp3lvl2BE7XoleuNONkBq4FheMIocs3kxAmgkzaVDg4mQtb361sTITYUpARe3OsABqcp4wXoFvXgqJ5FVvxWzeLH/m0dJQy5oCu34owl8C96O3fxrJ6AYqNu3nQJHOocjAYsJ/Qv1xxtJIT1ggGr5xhIisEHyJMJEV6O5OjW64RzLMBgNqRO5w64vR9SkkIzMKHwbU/m/njGHk8rgvj9MVYXCfdjVzjc/ccoyIMxvFjBfxKzluypW/WW4hhKMlOBiA3GpcpkGg244U2z4tzOY+/HRnNsQItdYbBBTvg1scNCBaiY9VxzG1yPG87PhKjU6zwX0rfI+C+x++YXvjX96+dHk8VqLUCCoNrLZnuUAMF+Fj+mz89KFNXfygdMrpKsb8QERE94a59EEWrkIdfobEQ1nPIQF0IlyWBLDNXmd1LWLt8xy/y77mPCd3BzMqtz8xggqhXWeRt3WcyqtsxAFR3GfjF7Nd1u5fI24CzWwvXitOWXklm8N2yBEXtQnBYtkfBtzMPuUH6tIllCm/OXyVv//IIIgKWyMR+v5bzD/2dgZVs+4LB/Nn6nKXy1PTb8Rh/MfKPz5VJ/c4yuckEmMxNZrEyxg7w30M67g0VK+pqtEM/uO/FcBv3KpM7u69ppDt5wdbpyPZ1YQ5SDaCMZd3ugcHBiN/EWBD0szUVDGaf3kf0wOfL3jBzhAteYbTFgPaoiYGIEcYh5BRvlRWIKWGRuSsReZEGOM9WWxjMdUH3L+e7c0ZvaZveWXZjTTIjm7CXRdnG9vyVcXXH2+b81SZH1xPAU1u49spEn4bjRkenjF4GiBb4dpvCeBtw0+H4QRfKEb1ixaobCgbz2HNxk+KlWfdgDcHkgP8Y3cLM5HYA5fw9zAfgZiZxjmc7bgT8rrRoYl1hMI/5KLKVYznFYuahc2YfrM2gnIRMbRYr1KYK1FQBhcE1VUq3UwVUgfpQQGFwfahYy2P4fvgX4N6dyPbFRd21b6NA2zIpQOavpW0vkxNbNrM0fmjv9H/icfY/xgqPIS+Xj9XHuVkYuapFL10qkfwteMwdhdUqcwbvJwz2z/vYgMPk9DaSdgryy+hUxQUPG12jha9cDkC7EDER/6gcBh91haQBFFfWinFc38/vAYpfsado3b5iInBxWQjgSIjO+AX76Mora9dyKmq9+V4F5G5DBAIyg6trns/+juiF17AZQH7HfiabNsmxp1ox96fWzK8l1Kfe6Rc+LdYuscJ6tYLBWEtRFP4zMRGEsBVyeEPblqOYHYqiYd0wzzjtLEBnRCDsb/P/8oHwZgKufJHTPNTk+zJDOTmtDWIyegMkn7r38WsIgwNLvzVjj/pQFAQgOJ0F4jrU7MK6rjCYzvuif90odGwT8HKdOo+9ZX9l0v1UAVWgERVQGNyIYh9gp6IT8OVZ95k8UkK004ZdbbJU99VimcEPmkftB3UYLR0AWLcXb5Q1uxZKO8RNFHhzzHFunfAUHtePRUuxuNsj398gq3YuAIy90QC1yhoLyD025Sahw5j5vicddFnpZguRGfwygDALt/VvN1y6ZvU14HnlrnkolNUeBbG8ko9zM+O0f7tDYtd1+I+O1BWArWN7nSgLEAVQhCiJmHM4SdblLjXREr3bDJVLERHRAdmr8bajaJM88t31BgReAVcm3ZFl23fIVv1o0QuAi0Um47YTIDpzcLn91oJ1sg7AeGK/M+GAvbvaFTV99UfyEnKL2a4Yc58c0TsGG6tqdAbP2QgjBlyuhOUh80TUHhDMfVlc7KCOh8ltE582js5PF78iHyx8DlA0FqVw52TURShTQG4JdH8akRnMZSaUvXH8I6VxDhtzV8hjU282Bdd4vc6ig8MAJ+ON6+fv31xdUkAugDV0mVlL8VbkywO0f8S4tNnPMK7p6NJlQTnOE/fnOunWaoDcjv6mA8iyMR5k5tpPALqtKHI4HoXhKn8677U5f8NNjfcB5dNlZNdJsnznL7ILgNnC4m9wRhNuBrEuu2T2xnzeh7nuUU7eORu+kv/OewogP9/0h31kgTW2MNY6b3jQaX3+yDswrzFjByH+0yj0xuNacXxGo8Rd6fz56l0LsP5uBbyF+QT9uAF6DgAEjzfGZzw+BZ8dMG7ehLgON2E4X2y8MUC38tfL38Q8Is4O5+Y2HAv7x58zToIu5xvHP2TAOtv3K99HsT4UUQZEZmbwnce8UK6A4QZA7Yexrrk2LDgWCy7SqR1v/P16EfnOi3DDh8eOzYvXuM7pumd2sTZVoKYKKAyuqVK6nSqgCtSHAgqD60PFWh4jvH0lwCbgbeFuSb/8ZUQvLBP3+/eIYzycwqfvXRiNcJBQyv/Tf8V16n3imBRzLMQb4Vvh8+cD7tU3DI6iX/eiaBuKoqDgnQswuFyDW7mAReDgDq4UBsPRSUepyYKt0OgaLXzxErhJ55ic19ICZlVkBhOg+2a9KY4jLzXFyJqiVYTBmTd9DHjfrtqusN/MpqWj2sR5MNu5d+wCNt4Igv1zkDmLC2Rrh76SzmJmcKOy1RgGs5jg8xeYHGm6ZZ2TUPzt6OvKrxfEKbCAXAjF8/gJxTn5hr22qXZAJRvQsV6E+I7gmlnIue5sigUSABt3Mx4NrAi8S49bQxjMPha+eFHMZQwXrikQByd5TVpdYTA/2BS/c5f5vRO4iFJYDPESOOS1qQKqQLNXQGFws5+iFttBwi/mBm/OW21cmueNvK00KqGyQYWjIZm55hOZgRddiYSQafZMGQ5YOqHPGfLegqdkR+EmufrIv+Lx9k7mEMwafm32XwHHFsopQ65ALm9J3n6FExAivzHnAURV/CwnHnRJuTxeOjR/2viNTEGm6U48rh+I+MRly5BBHUfLCYMuki+XvQk495NcjiiIbtl42sq0qAHXK3C8qxELQIj24cLn4ahcaOAoIxQIH08ZciWiCWJ9jTfGFbwCSJ4PuPsbAMCyEC++DZ2hX694S7YVbBAPsoQJ5xyoXcB+MROXMLhLVp9q18aKHXPlrbkPSwTg7cJD75K+7aovGDxr3efy3ap3gFIBVONPP1U4E+H6QEDCXx8Sy3/mPh8vfslAxe4YNzOSy+YMr89dZpy4PgDBdOTFXjbmXgP42QjeCWapCzOhzz/0jlI3Kn9OOMk5XrVrvoHTnJNxKExYthEqztnwtYG7dE8TSHJeORcsftfK2U4Oh2t3RLdJBlSyEWBPX4trU4xzeNfx5mZCZe3zpa8BhL4HR3uaie4o9Odhrl+AKxhGAfxH6E0AftrQq8tB/7LH2pK/Rr4EfF2fswyA118C2HHJBHjONd6r9UEoMPibWOFCtK0Fa+FY/5O4g0XitKbJxYf9HvPdt/SQ/Pk/8btFx70dMJVu5O6t9hgAWMzulVl/wg2KXON0v2DUndKj1cByw+Oa/nrFf7DmNxkgHcJnKDp2UwDrM+zZBh5PQiHHePFA3vB4Z96TBh63T+uK34c/ApDvMXnwnOxzIeB8ZX3iyVkI8oMFz8omOKYJgyP4nacjmM75+NirXdS6gSoABRQG6zJQBVSBxlRAYXBjqh0/VzgEty1iA+Z9Yh6dJxwO4ZWO6IB4LEDZbpnH8JFdGlj4uSm0Rodi2RaYj4vE9/9oMnzTL3yq3pzBvOB0v30boinwmNpxKECHYmRlW3DlNBSQuwsZt/l4xB/g95A9zgyTGYwXowwcE68RJ14mE7ik+QA93R/cawrm0Q1t7TQo9pMqYLB/zn/hnL3bOE7TL32h1DW731MYiUhg6TcGNDK7mcetru0Ngz8yOcHVtTDcuIUoZmYylln9uftwRArcAZfrAGQ/4wMR5tCLAnMRPwoDojifczIg7uQ9F/A1hcExtzbiNDYtMgXtrChU6DrxLgMzGa9gaR/7kOUGePYRcjImIqOdKTSXctAxe4aBNRrasljCO9aIbdAEU7ytskbtWLAuvGO1yTnm+rUipoExEckskIf55BxbUFytXBRFDWGwIKO3EFENzDlmDIS1Y3+4yP9PrN1jLiazZKAZs6QZJcIxJGGsbHWHwXBnYc25P7gn5oaHVvzds4+9oFxER3jXOgmt/wWu6GEmRkWbKqAKNL0CCoObfg4SuQcsilbsKzBOQGbn1qT5gh44L7cYF3CnzB6SCthl/vcYj+ETQmbBJVu20XHowc+yAfziGbaVnYfHZWzAvrYL4hqSEQ4+gMWOGd0A/2JPJfH4hJhZiKiIRz2Y78O5S1jX2olYJkBHYcuTOQAAIABJREFUQkvCPro9OyNHuLI4jHi/CMo5Fvalqkb9WOyLfeD5W8GRyfiM2rR8727Tb+a/NlSj37UQ7mnC+UzESlTWRzqnvYi/SEvNKNU23h/qS4hIN3I6QGTFRq2YQ014ynEwtqKyRsBIuEwnN+eD4LcNYHxlOvPn1CYCCJrtalfq1q14XB6T29lwbcObGmyE85sQBcIbFjw+84Nr0op8+ZKLGx2cTzZGgHTI7Ca25Nj1WNnGaAmCba6jtDIF6+Lb8PfBDRhMSJ2Gmw97719oYPG+fh7fnhA+17sTY/IDjAv0bYvYky6VZvgy25u/R9QhDokr73PlfeK2/P3YgTziIkB1xmsw/zueS1wTDXUbVYAKKAzWdaAKqAKNqYDC4MZUu8y5/LP/Yx6tT8LFbwRFsSyIf8hEZEQS8m4ra+6P/wxY+KwBTq5T7zXO0SigoX/h/8T7DZy3+FoA4AiU6zMmwou8YBbwYkax85Q/iK3bweB7QVPEzvvVEwDBBQYyulD8qyIM5s+T0loZlygzfO1HXGQgGrNx6TYOASA64XJmbnIpKK4CBkfdeVL42tVmf1vXYcYhbcW7yadFn+iGDS78zGTWOn8FcG2JPa62r8b84ULGaxTuEhdiNBzHVO6eKLt/eRjskJgzuHoYzGMYQP7FI5LMeAjm6iIKgoXVmMVMcEkHOAukWbsONXEfhLTxVlMYzBsCBOb+2f818RUsVJichg8gAZ+kIK6BsRHmohU5uHQQR4p3x4Aw5oUgMzmrA+B4sYHWkZyNJgqEDmVbz5GVy4jz+Wb8E8UPnzI3I9h/wm3C02RAYAJp5h8zR9k+7rI9cRE1hcE4K4smFuJmSGyN4JE/ZEFb2vc2URoRrAkWMwxvX4XxZkjmNf+W5OyYW6k+YLCB0YDrvPFhfjfxQY1APblVFzOHUQBoRmKEtq8w69iBMWpTBVSBpldAYXDTz4H2QBVQBVQBVUAVUAVqroDC4JprpVuqAqpA3RVQGFx3DffrCMxrLXjmbBPtEIULk05Q5wl37PNYYYC54rdvxeP4s010QHJWR4C8HICwfEkd8xuJ7F4vwRXTJONKgDvmCZc0N/JWPYDFrpPuEmcJCKzsJHQ/ej5/FAW4fovYhj0RDJGiXSbfOLDkG0m2pwG0dQEALjQAzD7ydABpnzAzloXrUkecVnpoz2cPift/D4gL7tdowIO83H/GCqbxMTbATxZ/Sxl6vAHMFsQLlDbA4IJnz8X5vscxnyhfdIyADw5qzxcPIzv4GwMHCeiSM9oad2+kOBcg0g3wfKopsMY4hqoas2BZuI+Q2XHUlSauorrm/fJxcX/1CIYBpy3ydrNu/cIA1Jo0gkPPd8+ZKAhCUwN/MffmcUWrDYdIxtyhCNnxt8IpXf6xt2IUlvNBZwJXW79xkgFYXFkBOfYjtP5nxIrcZOZIWGwN4JUZwo6jbyg3Rv+Cz3Aj4UmAYYBoglxsZ4BrvJgK3unETYdzm0UD99VCW5ZI8RvXSxgF1+gOjhXuSzJOXYJlMzYcOwnfz2AOcg/kv+HfBYwJWfODObf90LMQAfGg2W+vBp28M18X37RXMaYdJboh68/0NRIr2AYd6UpmznIS1ilbHHiHC7djExuykR8ot0a5jX/2O1L83h8wDwEA6+5wqb+KmItYZmO8hTYtNBCfkSZct0anMgVnjKPKDtfP+U+iD+UzEmuyLnQbVUAVqH8FFAbXv6Z6RFVAFVAFVAFVQBVoOAUUBjectnpkVUAV2FsBhcFNuCpYSC64YjocjVnG5Wpp06PK3kQA2/yz/y3B9XMNBLZ06CMpAycBqh4nfhRiC8BByQJXzGyNN//P7yOC4FNJPeyc8jEAFc7EyIoAYGPqoWdIyrDy2XSEmD48Lh8CDKOLNrltD0lBrELKIScZAM1H6R0TrzWu5XgLLPoCfXpf7IiHsHYdgmN/JIFFn0sY+cbWNj3F2nOEAXN7A82o0I0c2jBfHBOuKhcHED82c2oDAJksXBfO2SCRgm1wibY37mprj+Fi6zOmnKt2X6JSQ7p1CdUdR15S6bkq7hvaMM/EZhDmMvrAOQGOVdvej8FVNZF0VYfgbg4hXiBatFOSXHC6QlNGOqQMPaFSyBtY8rWJFSGMtPUfD3j6axObsK/G2AL/nHcltHudCIBsMgCnY/wVZi7KNhYf5Nrh9pxnMk4y1uSsTgbaMj7D2iGeJbj32egsJnjm/oT9zCdOGTwZGyYZMB9cMSVWOA83AOgQd0y6zsBunsj307tw/X5vbhCkHHwisoBRnLCKFtq6HDce3pfw5sUG/sNbDcgLpy5+b6y9RmFNjjM3K0rXCRzKvmmvIO5iqYmqsB958V6Qne503/RXJYpx0BnNGAhuW7FxLCzwx99X3shhISA23pihk9vW/0i45hFdARiuTRVQBZpeAY/HIzNmzJCxY8eKy+Vq+g5pD1QBVUAVUAVUAVVAFahCAYXBujxUAVWgMRVQGNyYatfnueLUrj6PWZNj1fW8dd2/sj7G3aE16X9z26ah+24crCS8VbukjSzsS7zVZHts64Oz1vPhH43D2dZntKRf+Xq57EEervC530gQEJ0g2374BXsXIqz1nGA8ZZy5NRpbrc9RxQ77oVN9nl6PpQqoAtUr4PP5ZObMmTJixAjJyqpZpmv1R9UtVAFVQBVQBVQBVUAVaBgF1qxZI9u3bzc3srWpAqqAKtDQCigMbmiF9fiqQAIr4Jv6sontIHKmQzftzL/GisUhM5gRIsE1P5rMaUZxMC4k7dyHTYyHNlVAFVAFGlIBhcENqa4eWxVQBVQBVUAVUAXqW4H169fL5s2bDQw2MYLaVAFVQBVoQAUUBjeguHpoVSDRFWBsRhGKu7HgHAsJJrlaIe5iIIrGuYR506EtiHRgUTkU+EtFvIXrnH+UZAonujI6PlVAFWhKBRQGN6X6em5VQBVQBVQBVUAVqK0CCoNrq5hurwqoAnVRQGFwXdTTfVWBA10BxDX4535ocp6Z3Rz1IssXDmAT42BNlWRHOgrHtUH28DhxIleahQ+1qQKqgCrQ0AooDG5ohfX4qoAqoAqoAqqAKlCfCigMrk819ViqgCpQnQIKg6tTSH+uCqgC1SoQdedIAEXxIjkbDRBm/nCSPd3AX0vXYShC17faY+gGqoAqoArUlwIKg+tLST2OKqAKqAKqgCqgCjSGAgqDG0NlPYcqoArEFVAYrGtB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W/7+/qBPkpOSpdhXJF6fW5KSksyg+B6OhKTQUyCRSJjfqWKwUbN9hjNbrBarRKNRs20U/6Xa7JLmyDT/4tfaVAFVoOUqEAoHJILf72DEJ8X+wj1/L/D3gb/vRb4883cj/nekspHy74PVYpO01KySvyuxvxdsLlu62CypkpxsEWuyreUKpT1vUAUUBjeovHpwVUAVqKCAwmBdEqqAKqAKqAKqgCqQUAooDE6o6SwdTCgcBJAJSzAUEG/AI/nFOZJflCsF7lx8nQvAmy+5hTvF43eL21dowIuHMBjbVoTBxfh5JBqpWiiwHO6XDuhrSa4Ag612cdnTAYhFnHaX2K0OaZ3ZXjJcWZLpaiVZaa2lVXobfJ2Nn6eJzZpi4DTftakCqkDDK0B4G4mGJYT3YNgneZ7d4g4U4H2neS/05Zuv/SE3Xj7ToVAkKAF+XXLzKNbLqPiDnpK/F1XfPEpOsuDmkAP7lN0uKikWu/kbkiTJkoK/HQ6bU1o52xlw7MIr29FWXCnpku1sb6Axt7XgWHzXduAooDD4wJlrHakq0BwUUBjcHGZB+6AKqAKqgCqgCqgC9aaAwuB6k7JJDuQFzM0r2i25xbsBe3Nk6+6NsiN/q+zK3ybFcPTuKthuoE00KSIRCQPVhCWShBf+i0bh3rMkSUpqinHy2mxWsaVYDLSNgx0CXv6c22Hnqht+7vcFJBoBOC51FwMahQClA3QWC94BqUMRwF4LUI9FkqLJ5j05CfAHX8MLaECxC1C4fXZn8+rUpitgcTvJJjTOaCuOVFeTaK0nVQVaugL8W5Dv3Q33Lm4K4T3XvV12Fm+RHUUbxBMoMt/jNg6bC67cFANbUywp5muCWQLXtmmdzc2jVAtu6rjaG5dw/O+F4Le5rauTcf3Gnw6oTLNk/H0IwGGc496GPyu80VTyNALe8727xAfoTECd494hdCL7Q170C+9hv/k3++gLutEfm2Q6Wks6IHG7tC7oWxdphT5lO9sCHmcbcKyQuKWv2sr7rzA4MedVR6UKNFcFFAY315nRfqkCqoAqoAqoAqrAfing9/tl5syZMmzYMGnduvV+HUN3algFGNHAKAe6e7flbJatORtLoO8WKYLDNx8uvnx3Dr7OE1uqTVIcVgBcm1isyWK12SQZINdiAXTFy8KvrYCw+NqKVwVTXrW8d39GajBPBZMggXAE0Ni8h/GOl3kPRQGPQ+b7QX9Q/N4g3kOSZs+SLLiIs11tjfu4U5vu0rF1V+nUurt0btNN0p2ZxmVY1aPp+9N33UcVaIkKBAFN3YC7O4s2AfZukh2FeOGdANVrXsWAv8UGpMYhaqa9lWQ4WkkqnPuulAw4+J1it6UZZ24qvrYBCjdV43gIhNl3joFfuwOFxplMgF2IaIpdbkDtwvVS6M9Hn9NM/+kgtgNsE2B3yOhuQHWHjB7iTMETCADd2lquAgqDW+7cac9VgZaogMLgljhr2mdVQBVQBVQBVUAV2KcCBG8zZsyQAQMGSIcOHVSpZqAAIx62526WbbmbZP22lbJy82JZt22VuP3I7oWrFz5bvODAtUTFYU+VVKdN7Ha7pNptkpScFHvRmcv/Mw7dkvzesgY+pntW5/RtSC1i3dvjIC4FxrH+sm/RCN75wj/8PoJhv/g8AfH5/CJhuogBvPFKjloAittIz479pXenAdK9fV+A4i7SsVU3OBgBvLWpAgmuACMcCHt3Fm6UDXkrZH3OUgNJCUKdBKIGjGZI67QO0jmjt7RJ6yTt07uJIyXmAGYsS0tvUUTZBOkiDntla8E62V28VbYXbpDd7q0GHHsDgOBwHBMmZ9hbS4/WA6VHdv8YJE7vAhdxu5YuwQHV/y1btsjq1avliCOOwE1OywE1dh2sKqAKNL4CCoMbX3M9oyqgCqgCqoAqoAo0oAIKgxtQ3Boe2oecXsY7rN6yVNZsXSabdq1DvMNW2Za/ScQSFmeaQ+xOPKZtt8LpyxfCFBDnQLcvW7mntE0JJ8NTW36LA2NDtWPDKWHceFQ8IqEA8k0RPxEOwjlNF7E7IB63T5LCVumY3VXaZXWBa7i79Oo4QPp0HmjcxHZ1D7f8dXGAj4Au2XzPLlmfu1zW5y0F8NxoirYxXoEF17pm95NueHXM6Gmcv5mONpIF+GltQmdvU08ZIyfyvDtLddpasF425q2UDbnLTL5xFjRKt2dLh/Tu0qPVAOmGF3OK1T3c1DO37/Nv27ZNVqxYYWCw1ap50c13prRnqkBiKKAwODHmUUehCqgCqoAqoAqoAiUKKAxu/KXAaIe121bIxh1rZMXmRcb5W4CYh3ASsjDFJzZAX1e6U9IynAb60t3LqIdS8EvXLGlvIgDf/ZXf8GE6oEmIYweJhGMu4iDgsLvAI+5ijwS9YaQQo8hUNAWPwGdL3y4HSd/Og+EiBjBr19tkEGtTBZqzAnS8bilYa+Dl2t2LZA1eRSjolmbPgNs302Tk9mp9kHm1T++KbF9HQjh9G3pOCIEDiJvYjiiNNbsWwlG9HBnF203BPML1dGQO92wzWHq3GWLgeufM3po/3NCTUovjKwyuhVi6qSqgCtRZAYXBdZZQD6AKqAKqgCpQIwVQ2ElQ2VuiAVRfykNVpq0x4uGHUzCUjy/jj3TiPeIV8W3Az4N4VfWoJ8kRHqVL7Yq3NKKTWFfwgcj8294z9j1be5EUAJIkG15wW/ClLWEVUBjc8FNL6JBbuEsWrf1JlqyfB/fvElm3c6UEIh4Dfe2uFEl14IWYhxS8CH6N27fE4pswTt+GlrqCk5igmDnEAV9IAiX5wz43slSLvAYQd23TB67h/jKw28FycN/D4CTuqLCnoedIj18jBYJhH8DvUlm8fZZszF2ByINtiD/wwLU60MDJTpm9TNRDu7SuTZrlW6PBtKCNGDOxs3iz7EJRva3562Rd7hJEbiwxjmsWp6P+gzqOkp6tBpuMcm1Np4DC4KbTXs+sChyICigMPhBnXcesCqgCqkB9KxAuFgnsANTNQe4lvg7iPQ58A9vw71xAX8Bd/ty3OfZcdLITveA7Cp7wVdqIiQCALS78GKC3yhBQ2ucAe8PuGGg2lrqSFgVIRs6ecdhFfPgaENreGWC4DeBxNxFrNt67ABIDFNsAiq2t8AJA5rv5d1Z9q6THayQFFAY3jNAeX7Fs2LEa4Hep/LJqlqzctFB8+H0PJ/nFkZ4qGdnI8XSmGvCbjIxf/u6ZnFzz/xqmTwfkUUtyk+N/7ox7GDnEfm9ACvKKpbjQI7aoXVKSXdKrfX85pN8Y6ddliPTo0FcynPp37YBcM0006G0ofrY5b7Ws2DVXVuz4Bdm2XsQXtJZOWb1kcPvR0q/9cLhVs/SGRSPOTwTXSsxqX7FzrizdPsdkETOfOTnZKoM7jJb+7UfAMdzTwHltjauAwuDG1VvPpgoc6AooDD5AV0A0HMaHs7BEQkEJuAvEX5gDhmIRb8EuCRTlw6BXElrPD3KojO3L2yEhvwfbVF2MgR/4UlwZkpoJ2FLmgx+/78huKzZnunkE0p7dTqx2pyRbURgG503SYigH6ErUYbcsBQBdIyhyFNgl4lki4l0l4sY7nb1BfC8It2+kENDVA+gLOGsDbE3B34KUTgC7GTEAawNoTQGQpWvX1joGg7kd/136NwNf0LlLSGscvFVRJP6RAgTm+dm3siGccChKYHcMENN5zBfdyAZSA0iH0Vf/xli/OSYr4DMBtSUdX2fGgDBhsWuQiKNf7D2lI44HcE1Ira3ZKqAwuP6mpthbJEvW/SwL1sw20Q8bdq02jxynZTrEmeEQBxzAcQAcd/4e8HEP9Sd/zY5UpnAd/9zFwHBQvMU+gGGfuAu9kpLkQIREX+nTcZAM7X2oHNxntGS68PdYmypQzwrsKNoov2z63kQ/7ED2b7E/X7ojr5aQsWerQeZrFoDT1jwU8AU9iJNYJutylgPY/2yiOxwo0tc2rbNxbI/oNtEUpOPnN20Nq4DC4IbVV4+uCqgC5RVQGJyAK8JXsFv8eIUCPgm6CyXk84gvfyegb75483ZJyFuM9+34WZF4crdLEkCKBY9vE7ckodp3MsFKaYtVwE6OBM12paClCt2igCQRPHpUEeDwe9ESyBwG4Em22cXZppPYHGniaNVBUtKyxJ7RSuxZgMaOdPNvC4BxijPDfE2QrE0VUAUaSYEQnLzetYCkW2LvnmUl8HdRzG1L1ywBLsEpYa5rMIDpADhv4SThvxnbgGrekoQXXb8Gnjazyt6MraBjmA5iguTgzhhU9q3HeFfGQHcA3zOAG27nEN45Dkd/ESdfGC9fBMSMoyC81tYsFFAYXLdpCIVDAL+LZPayKfLj0u8kp3i7BMSL6AebZML960yz42Zucmn0gzp/66Z3Q+ydBGd2LFIiKhHAYR8K0eXnFBpAbBU7im+1lUP7j5MxgydK/65DxJGKm2HaVIH9VIC5tGt2L5SfN34raxFBkJaaCWdpT+nfbgTcpqMkC4XLGEugrXkrEMLnvUJfrnEML9v+k2wrXGf+3R1REqO6TTZwmFEe2hpGAYXBDaOrHlUVUAUqV0BhcAtdGZFQAAVEiqVo2zpx79oiHrz4tb8Q0Bfg15+/SyKo5B0sLgDn8Is9xYpHsJKQBYVK3fh0YEfxFj7CmWrFv+HKtaF6N2GwFe9WPtpZoaVgu+Syj19XoVsITmJWxK7YgvgeP5DwPMEQKmXTucJ3fN+Hwigh/DuAf3O7AP6dAjBssbvE5gIITs+WlMx2cBe3l/SOPQGRO4urXRdJb4871dYUfCDV/M8WupS1281BAULRUIFI8TyRwpl4/Rxz+xIEB+GsTYE71tE79iL8TIWz194j5vC1A/o2N8hb35rSRUwtfHAR+0vguHdpDJJ715XAb2hB53PaUJH0UbFXSrtYRrG2RldAYfD+Sb4jb4vMXPyNzF05U5Zvni+BqFsy26SJCw7gVFcqqpvjWqEk91fdv/uncaPvVVKUjqY+XsaFAYf9HmQMwy1ckOOWpKAVxeeGyPA+Y2TsQcdI13a9THE/bapAdQqEEL20fOcvMm/T1FgBOH+e9Gs3XA7ucqT0bTtMWjk7VHcI/XkzV6DAmyOrdy+Q+Zuny7Idc1DcL8MU9RvedYIMwFzbrPZmPoKW1T2FwS1rvrS3qkBLV0BhcDOfQbp6PTlbxZuzzbwXbSX83SSFW9dKAIVbkpG9lYyLseRIQCwhn4G8afZUcaamSArAb6oNMQyAuwS5vLQ374zoLMmb43vZOE7zGY9PaJfRJfaAdgzi1qRx34qPEhnXcWkRlJJYT3wT/NccOcaO4V4x32PlbLCXYAhgOCxeFEjxBoLi9volGEmSCC48wpYUiVpSJYJCB862XSStfTe8upuXo1V7vDoaYGyxwZWoTRVQBcorYFy/a/BaLVLwA+AvXnT+WhCRYEV0AwutEWZmHgG4ObzEBYyf0eWrLaaAcRPDIR0ERPcADFPDgumAxdtBW6AvXcQE5plHxnR09Im5ptU93CgrSGFwzWUucOfJcmT/zlj4pcxfM0uKArlicUSlVdtscabbDQA22b+8mVvTC4Gan163bGwFzDVg7CqPheg8cAzn7sqXQHFYnJZMGdTtEDly6HEyqMfBKD6nDsDGnp6WcL71uctk6bY58tOmr8UTKEacQCcZ0vFwGdF1orRO66hxAi1hEvejj7meHYj/+E4WbJkpOe6tkmKxy6HdjpbBHQ+Tnq0Ro6WtzgooDK6zhHoAVUAVqIUCCoNrIVZDb8oc30BxvhRsXil565dK/oYl4tm5UXy7NosXANgmITzGZ0OOkwWwFzWj4da14+sUG762JeN/lOGOjVPccrVa4jh3zwia0wc60+Uy9Dn25Z5vxH/O9zA67g+EjKOYLmI/HMR0FXvxPV8gjIvSIEAx4ifadhVHu27i6thbsrr1x2uAZOJldbiqzT1u6HnW46sCja4Anb+EvzkfxoClD65fZuXSDZw2DOD3ULwfDNcvcnGdQxRY1mWCmEdMsO5ZAac1IjWK5wAU45WMCt12FquDkzpzjEjrU2MZxOocrova+9xXYXD1sq7dtkKmzv9M5q3+QdbtXIEopiTJaJWGLGC7pDpwwzXuAG5OFwzVD0u3qIUChgmXmAQC/pC4C7xSmOcWb1FAurTqJcN6jpbxw06QQT0PUcBXC10TcdNwJCTzNk+V2eu/lPXIl2Xm7/DO42VQx9FwAeP6QdsBpQAjQZZt/9lkQ9MR3i27nxzW43g5pMs4PG1atiDwASVLnQerMLjOEuoBVAFVoBYKKAyuhVj1vakXRdno+C3esUFy1yySnLULxLN9nSQj3sGCMH8rcjnTHamS7rJLptOOR3EY1QDzHi7cGfnAFnfy0l17IHxeK/ncYh5hjH9NNzEjJxhBEYEOhMJFcBEXur14D0jY6pQwHMRiz5QMgOFWvYcCDg8UV9vOxlWcmq4FVOp7bevxmoECARRKcy8WyQf8zfkoloHLgm327jH4mzUB7yPh+mXxNs2KbLAZYxYxC9cVzweIn4YXYjh8iJZgYTs7oiVanyKSfRQgPDKX6STWVi8KKAyuXEZm+y7dME++nPO+zFkxRdzhfEnLTpXsNlkAwLY9GcD8H1ZtB5QC5roKJnA6wAO+EPKFi6QQMRKpkiZDeo6SYw89HUXnDoP5QB8LP5AWBvNiF239Qaaufl9yPTvhAB0sR/Q6EXEQh8CcgroB2g5oBXxBN2IkFsq01R+arOhsZEMf2evbJhWGAAAgAElEQVRkGdJ5rGQ78JSZtlopoDC4VnLpxqqAKlBHBRQG11HA2uweRkG3/A1LZcfiHyR/3WLx7FiH10aJuHMl3W4TF15pcPw6UvC1ebca6EnIWy6qoZzrtzY9SNxty7qH4yEVpnAKxPMgZsID5zDf3fiAU8AK26EI6l61Flf7nuLq1Fta9xsh7QeOknR8naT5w4m7UBJ5ZCzw6NsgkvclAPCUGHz0rorl+2YfAzfqWJEMOFKdAxNZhZYxNhaoY6xE4Y8A9Z9h3uDaTu0JOI+84czxIq2Oj8VKoNCmtv1TQGFwed1CKA7749Lv5ft5n8o8REGErT7JbpchmXACWxEvFSsAd2DcVN6/FXUA7VUSI8brzzCewCrO90rezgKBT0EO6j5Cjhr2K2QLT5Y0R8YBJMqBN9Q8RAL8sO4z4/wkEB7Saawc3vMEkwWsTRWoTAFCYTrH522ags+xWTISucJjsGa04FzN14vC4JprpVuqAqpA3RVQGFx3Dfd5hGgkLIWbVyH2YRUA8EzZvXyOhPK2i8VfKI6kkGSlOyUDjl+XPQWF25JM4TbmuMXcvrH8XG11V4CaxmviMWaCxVOCELcY7uECuIfzi73iT0YOMSofO5A53P6gsdJ20GgUqutlMoi1qQLNWgEWfcv7SmTnf+AEXgKnL5zuqe3h/D1KpM2ZsSgCun+1NU8FGNVhIjzg3s77AmCYRftyAIORL9zuLIB8gOEM5Ddrq5UCCoNjcuUX58jcVTPl89nvysqtiyTJHpK2HbNREM4pFiuuN5DXb0CwNlWgEgVMrQdcQEVw3eR1+2XX1hzBg2vSJbuPTB55qowZNFE6tEL8jbaEUWBz/hqZBQj808avTSbsMDg8x/U+TdpnoECqNlWgBgrsLt4qU1Z/gKJzUxHp55NDuo6Xw+Em757dvwZ7H9ibKAw+sOdfR68KNLYCCoPrWfGgu1B2r5oru5bNkYL1i6Vg3SLx526VLDx+meVKkQzk8DH6wYGcX1OQxXwGKynOpo7fep6NvQ+3x0Fckkxs5iAqbriGCz0BKUSsRD4+8BSHksQJGJzZ4yDEShwMODxKsrsPkmSb5mA1+CTpCapXgLBw97siuz6IuUv5bG/2sXjBVZp+WCz/V1vLVIB5w5zTghkiuYDDjJhIH404iV8BDp8N0K/gpSYTe6DD4NyiXfLtL5/ItIWfIQ94uTgzU4wT2JXhMMVc+b97yoBrspJ0GyoQzxbm195iv+TvLpKC3W7pmNldxqHY3KThJ0uXtni6QVuLVWBz/mr5buV/ZSGKg7lgjji85/Eystskae3q2GLHpB1vWgXoLp8LIPzD2v/9P3vnARhV0XbhQ3pPSEgIhBJ6k957B0VQwI4IKFUURRE/e+9dwQIiIqhYEUWR3nuH0EsoCSQhBdJ7+N4zyw0JUhKySTa7M/+fj7h775R37mbvfebMeZXFyE2SaK5nvbsR7Kt3qF1tZjQMLt1rVreuI2BrEdAw2Awznnw2TDx/dyF887+IPbpbtmfHwi7tPDyd7ODn4ykQWJKxSDZuB3s75XNL6wKt+jVD4M1YhaEe5txQNcyEdHEJqfKThDRJ3Zft7AXH8kGo2KQjKrfogfICiZ08tdrSjFOgq7peBLITTZDw7K8CguWnnCxMMOFbxREmUOgkamBdrCsCmeIrfH4lEDkLSJTvlpwEk4VExaGiFhbo76j9+K424bYKg5NSE7B0+3z8s+lnRCachLuPE/wq+sLFTWynLio8retDokdT0hGwk51s3MJGX+G4qHjES8K58rIbpVeLgejX7m74eweWdJd0e0WIQGxyBFYe+V2pgb1cfNGj7t1oKdv7mSBOFx0Bc0SAvsI7T6/B2qN/IjLxFFpX64VeAoX9PfTi9uXx1TDYHFecrkNHQEegoBHQMLigkbrsuKy0FETtWYszO1ciZt96pEYchbeLPfw8XMT6QdS/Yv3g7EgfvotJ3mwkwdsNhtNiTsurHFZKGJk/guEEWkqIcjgmMQ2pFxzgVaMJKjTqgCqteovfcAt5yLa3mDHojlhZBJJDBAD/JDYCYgWRvE1sH0T1G3CHQMF+ogBuYWWD1cO5agRSDopS+F9Rg8+XRQFJROd6k1wDkgQw4D4TGFZLjboYEbBFGLx2z2L8sW42Dp3ZBe8KbvCt6A1nN0fTfcil5AP6ItERMEsEuLhAX+HMdEk2J0rh2Mh4VPGphYGdhqFn8wFw0onmzBLn4qokJSMRa4/9hVVH5smtbg56CgRuH3wLPFx8iqtJXa+NRyAzOwNbTi7BkkNzkS5+M0xE2K3OnZIvx9vGI3Np+BoGX/1SOHbsGBifnJwc1KpVC0FBkhNFFx0BHYEiRUDD4EKELzMlEedP7MOZ7ctxZscyZMaEwTkrSVQQbvD38YCbwF9HUf/S+YEKU70FsxDBteBD6TdseDlnSuK5RLGUiIxNwDmBw1ku5eEaVBdV296MwMad4V29gQbDFjyXZaZrOWLKSPB3+itRhG4Wz98K4gHcBQh8UCwDBADba8VOmZlLc3c0Jw1IEW/oyNlyjUjyuQxRD7vWAYLGi0JcFggcA8zdYpmsz5Zg8P6TO/Dbqm+x/dhaOHqIcDyoAlzcBQLLzF3Q25DK5PVbljpNIEwwnJGaheiIOCTHpaFeUHPc1XUk2jboVpaGYhN9zcxOx7awFVh84HskpcejXXBfAcH3oryb3mliExeABQwyKSMBq0WNvu7YAjg5uKB3/ftELdxTdtG6WUDvSrcL1gCDs7OzkZaWVqh8BA4ODnBxcblq8MPDw/H9998jLi4Ozs7OGDZsGOrUkXtfCy9ciN+xYwf27t2r4tG4cWO0aCEiMqU400VHoPQjoGFwAeYg7tgeAcBLcTZkPc4f3QFXpMNffPd8PV3gIwng7OUm2CS60QC4AOEs04eYEtFRDSMMRrJsn0tKQ6z8RIulxAX3CihftxUCJAFdUMte8KwsCaB00REoTASyzgFRAvmi5or6UyBw+T5CdoaYrAGcNOQrTCht4lhahzB5YKRcL7HzAJf6smBwr/yMFG9h21ZM2AIMDjsbir82/IAVuxYg2zENAUHl4eFjepjWENgm/gJY1CANKJwiO6iiz8RBhKfo0KAXbuswBA2D9S4WS5is3afXYtmhn3Eq7hBaVushlhB3iZq7tiV0TffBBiNwNjFcWZRsObkYFT2rom+DoZKwsLMNRuLSkK0BBu/ZswerVq2Co6NjgaBnZmYm/Pz8cOedd8LJyek/88/7ublz5yIkJASExrfccgs6dy4b10lGRgY+/fRTREdHq3FVrlwZY8eOhaurq01f53rwlhMBDYOvMhcZiecRJfYPocvnIl78gO1TYiUJnINkTfZSNhBOogBmyRHVjc7DbTkXdEn2hEDYXv6HKvB0UQyfT05DhCiGEzNlccCrIgJEKVyz+92oUK+VTjxXkhNTFttKPSIA+GfgzGdAdpbAX0kEV+UJ2f7fXtYeHMviiHSfSzoCSbuA8KkChf+SltPFPmIEUGm4zVqJWDMMpi/wP5t+Ur7AcekRAoF94e3nAXq55mTrO5KS/ujp9vJHwO6iQCIpPhWRp6JFQOGNHs1vx51dH4Sfl17ULI3rJU4Sef25Zxp2CQyuXaEpbmk4DLX9m5RGV3SbOgL/iUDYucNYdGAO9kVsERjcCQObjBGlum3mwbAGGLxo0SIsWLAAHh6yVelisbOzA39YqJCletgohMG+vr545JFHUL58/nw8PHbjxo2YP3++Oq9Lly7o379/gSCzJXzUeC/6ySefICoqSvW/WrVqGDNmzDVV0JbQb90H24mAhsGXzXVKzGmcXP8XwjcuQNLx3fBztUeAjyvKu7vCRWwgSH6Jf/XOS9v5kFxvpBQLEwyLXljZdianZSJOwHDU+WTEZznAt2FHVG13K6q27w8nD+2Ldb142tT7iVsEAIsVRMw/8oclQxSdw0QJ/IBYQbSyqTDowZoxAqmHZWHhB1ELz5HtC2fFOqK3QOGxssBwsxkbsfyqrBUG7z62BXOWfIZ94dtQoXJ5+AZ4wsHJQZTAOdqayvIvS9vpIe21BApny0J5fGwSzp4+jyreNTG096Po3Liv7cTBAka6M2wVfts9FQ6ysDywyVg0q9K1zIAUCwif7kIJRmBn+Gr8sfsrZOVkqmu1TXW5f7GxYg0weNeuXVixYkU+ZXBycjJSUsQCT4q9vT28vb3Vvyy8X6My+K677voPJKWy9o8//kBYWBjq1auHPn36KJuIslR2794NqqUJw5s3b46GDRuWpe7rvlp5BDQMvjjB50L3IHTlz4jYvgwXYsNQwd0eQf7lJRGcg1J/ZmsPYCv/KJhvePQXpp1EpqwYMOlcePQ5nMuwg1NgbVTrcBuqdhgAryC9Lc98ES+DNcVLArCwj8XzdZHJ/iFwlEnF6VytDA5Gd9kiI5AZK4sMYh0R/olkwTwhCmFRgVWdDPgPlO6a1BnWXKwNBienJWLemln4a+MPyHFORaVq/nB2d1J2ECo5nC46AhYYAbVQLjdEmenZiAqLQdr5HPRqPhBDeo3XKuFinq+EtDgs2DtDtuAvVVCtf6OR8Hb1K+ZWdfU6AkWLQHxaLBaEzMBmSTTXQhYuBjYZJyph29lRYA0wmAneDM9gwxt32bJl2Lx5s1qI8vHxwZAhQ9S/LLyHIRi+lmcw7+loEaGLjoCOgHkjYNMwODsjTbyAl+HU+j8RHbIWLpkJCBS/vYre7nBzFqWN9gE279VmY7XxIcjuolo4ITUDkeeSECXewjkegajUqg+qdbwNFRt3srGo2PhwUw4Ap94Ezv4GuDUV86gRsp3/PkkQp7N32/iVUXzDv5BpgsJnZgHnZfGhfC+g2oumhIRWXKwJBu+hGnjpFOwP3wH/Kt7wreitdqPQpkoXHYGyEAECYe6iOh8j90EnYxBUvg6G9ZmAjjfZnvKvJOaL3sDzdn+pmrq98Wi0qNq9JJrVbegImC0CO8NWY96er+R7LkuphFtXl3sXGyjWAIOvNE20jli7dq2CwbSCGD16NLy8vK45o6mpqTh69CjOnTuHhIQE5bNLgFyrVq1ckGxUQKDMY8+ePavqZaI2ln379iE0NFSpj6lGbtSoESpWNFmQ8JyDBw/i2LFj6ndaVVB9XKGCJO2+SqG6+cSJE8oD+Pz58+o82mHQ/qFu3bpXPOvUqVOIjIxU7wUFBakfFtpjHDp0CPHx8fD391fns59UEVMJTSUxFdPsE/8tbGHSPfaVsaPCmrGrXbs2qlSpcsWqeByPj42NVWMjoOfYatasieDg4P+cw7EfOXJExaKgMedCAWPOOblWzNPT09VxVJQHBgaqPnCBgbE5c+aMuo4YsyZNmuTakfB6YaI+jpsLC3yfKmw3t/yJKWNiYtScsy+MCeNrWJhwkKyHbbM9XnN83/B4pr0J54zXJOekfv36qh72i/PMYlxHbL8sFJuEwVmpSQjbtBBHl85ByskQeFxIQ5WKst3SwwXO4gVMD1j9jFUWLt+y00cmGWRJz8zG2fgUnBZv4TRH8Z+u3RL1+49CYNNuKHdxu0zZGZXuaYEjkHFaFJpTBMiJp6uD+GFVf1XsIO6R1QL3AlehD9QRKFIELogXddxC4MQrQNJB0/VX7X+yKCFJ56ywGDC4QYMGuTf+ZW2YSg28VtTA639ApmMygoIrwsWDamBtCVHW5lL3VyKgrCPskJmWhYiT0UhPyMHNre/G/aIS9nbP7xOp43VjEUhMP4e/RFW56cS/aCkA+I6mj8oORx3bG4umPqu0I5CQGoc/Q77GllNUCXfDIIHCPlauErZWGLxw4UKsX78+FwY/9NBD//EHznu9EawtXrxYQVHCOYJTQz1MWNu9e3c0bdo01/KG4O6bb75RkJFg9o477gDtKqhG5nsqwan8ENTdfvvtCoj+/fffChYb77N+Ar5bb70VvHe8vBA2L126FJwjwlWCQQJNfq+5u7sraNi3b9984+L7c+aIH7a0w987duyo2mchRGWfCScJqfv164eVK1cqsMj6WS/7xPHyvSv16UqfUcaKPsuMNwEv74cN9TXhLpPvdevWLfdUwkxCVFp7xMXFgSCWr+U9h7Hu1atXPrB6ecwHDx4MWmLcSMzpA02wahTO+6xZsxQob9WqlerzkiVLcPjwYTUeFsaGc33PPfeoOaRPNa8bxo7v8adGjRoYOHCgAsNGYXJDXo8sPH/UqFH5VOkExT/88IMC0ZzXoUOHKhjNQgjMOSPcJ7znXK5btw47duxQcTO8sXkdMdHhTTfdVNp/Rq/bvk3B4As52Qjb+A+OLJaL6+AmBLg7IMjPU/yAndUfCF70GgJf95rRBxQhAmTCvNaysnMQm5SKcPHSO5/liIDmPVGn73BUbFI2sqMWIQS2dWpOqni3zgROfiSJ4c5LUrgJsiz8KOB49VVn2wqQHm2JR4De1JGz5Jr8QGQJcXI9jhb7iCflmiwbK9gFjRdvZHmDxhu4q6kgClpXaRwXEroVs5dMwb6wrfAPksXqil6mBHH6JqU0pkO3acYIUCXM/Bv0Eo48FSOJzBrjgT6PolU9696tYMYQXrGqY9F78P2295GWlYyBjceibbD2Zi7umOv6SyYC9L2mSpjP6fe3mowGgdabV0PDYNHOiLKTAJUg0AC0hHkEcVT+EsI6Ojri3nvvzfXfJTCeMWOGUo1SpUroyd9ZDHsJgjqCwoCAAKX0PH78uHomZ10G+GQ9VatWxYMPPpgvAR5h6e+//66gowH8WC/PI5xkPYSBvOccMWJELlzk+4SaVNDyvrRdu3YKTrIwqdzMmTORmJioIDX7cfr0adVfjtvoE+tln6mm9vT0vOaHjucQdPL+16iD9bHP7GdSUhKqV6+OiRMn5tazYcMG/PvvvyquHIcBUtlf4zX2gUCYMTe8ngsTc84fFbqMOftixI51XSnmJ0+exHfffadiaqiiCWAZI0PFa8wnx0PFNj87Tk5O+d7n623btgVBtXEeoTcXGvjfVGmPHDkyV/nLoHCufvrpJ9UvKoxpaUJFNQthOa8zKqepcKd/NefMiFneOeOccs4uT4pYMn81C96KTcBgQuCzIeuw/89pOLd/LXydclAjULJvu8oFRTCnH64KfsXoI80SAeqEqRbmtRebmIYTZ88hqZwHAsU+ol7/0fCt3cws7ehKSisC8qQbMx84/pLsN5FtIxXvBYKfFU/g4NLqkG5XRyB/BLLEUzhclOpUrNs7yvL48+JdPUJ+v5T9uSyHjDdkvBnmTf2VtrdZ6tjY7wUbf8RssYXIdkhB5WB/UQM7a29gS50w3a8bioDhJZwhKmEC4czEcriz80jc0300HB2cbqhOWz5pQ+g/+HXXFAHrTXBviyfg517JlsOhx26FEYhPjcWvOz9FSMRGWewYh+5177DCUZpg086dO9GpU6cylyjtWhNSUGUwAeRvv/2G7du3K8DGbf5U6hKCEs4RWlI5S/UrlbIEdQSAfI9glUDQgIQ8p0WLFgomUrlpQDsCTkJh432CSr5PCK12r0jdrNdQdVIhSqDL99knwr2ePXuq+0vCxk2bNqk+EaTy3Jtvvhldu3ZV4eA93ezZs5Wi1YDBhjKYYPvbb79VgNaAyewLk8yxb0af2Cb7TLUz37tWIcj8/vvv1fEsBKVdunRRMaAFBMEvAebYsZJYWgrVyewD4SbHXqlSJfTo0UPBZ8J4WnuwTkM0ySR/hMIs14s555BA3ug/Y05QzzFwnHyfc2LM1/33358bcyp8GTeewxjyX/atWbNmqj7GnKpn/s6YE3TTToLzbbzP/rPfBLrjxo1TwJ2F6muqjPkeYTBV6oYNBN+nAtyAwXz9vvvuU9YkLPx88joz6jZgNfvF+qlGZ5zZB/bptttuUzDakovVw+CzezcoJXDktqXwcchEdX8vVPB0URcAFTbacc+SL0/r7xsfiJigMDP7AqLEPuJUTAJSHbxQRfyEqRT2CW5k/UGwthEmbpGt+AKBYxcDFWT1t5ok7fLqYG2j1OOxlgikHhIf6/dFLfwt4N4aqCF+wn63lvnRGTCYW8B4M1wWSlpGKr5b/Cn+2vQ9fALdESCKYDtZNNRq4LIwe7qPNxIBpRKWEhsRj+jweHS76VaMGfA/+HgU3h/xRtov6+dkX8iWZFvfYNmhuehS63bxVn0YTg7OZX1Yuv86AleMQLb4B/+z71ssOfgjOtceiEGNx8j17mpV0aL6lRDQVmEwgSu34RPwEcRRWUkwaRTCuKlTpyrFKCEft/gTEuYFk2Q83N4/aNAgZd3AQuhIoMvzWFg3oSxhMwuhJSEfoSN/BgwYoCwdWLZs2YJ58+Yp6My67777bmXrYBQez7oJAVm4G42Akf0rKAzmcQSkrJvjydtnIxkfrTEIoa9V/vzzT2UPwb4SvFLhnNcigeCZ1xhBNguhKJP7ERAzJg888EDue3yf0JNxoZUF4SYBOUG5oeg1ALwRcypwDe9kziXjwvgYMacq2rC7uFbMDRjM+WJsCG0ZG0MlzDnhWKkwJvhmzGgXYfg9b926FX/88Yd6n7CZam1DGGIOGEx4bvhfE5Ab8STgZ0wYZ/ab9hZcHLDkYrUwOC50Dw79PQNR2xbBLSsRweIJTAjscFGNacmTovtmexEwlMIZhMLnk0UpfB7ZnpVQtfMg1OkzDB6VatheUMraiGkJEf6pyZPVVearxjsCg2+TUZgednXREbDoCHAR49hzkuFprVhHjBEluyxolGHriLIGg6PjI/Dl/Dex+fAKBAb7wcffw5TElv+ji46ANUfgopdw0rkUhB07i4aVW+KxwS+jWkXTtkxdrhyBxLRzmLv9Q+yL3CLewOPRReCYLjoCthCBzScW4xdRCQf7NsDQ1k+jvJspIZg1FFuHwVRFE7xSRUuwR1Vw3gRghL60a6BalxCQ0JVb+PPCYJ5LcNq796UEpYTL06ZNU16vfJ9q2byQju9/+eWXuTYUPL9Pnz7qkqK3MAErASihJAG1YT1hXHMEjPQTNnyJCVUJsQsCg2kTwfMISlu2bJl7GRMC0y7DsLOgxQQh9dXK5cczuRoB6dUK40AFbEhIiAKmhLT0x728cD62bdumXib05Nhow3G9mBMCM+a0wyhszA0YzDEx7hyHAe7ZD8J9LhoY/sAEsnn9eY1FBQJsji0vwDcXDGY/6HXMeTEKryP6DVMJzjmlUpmKbksuVgeDMxLP4cBfXyF0ySy4ZiQoJXCAjzscBQJny0OVfq6y5MtR940iGVqXpGfl4HRckngKJyDHuwrqDxyP2r2Hws5RKz4s8ipJlC/Jo0/IEuo6+aZ8SvblyJZ7Bx+L7KrulI7AVSMgKjNEfCVQWNTBToFAbVEMl1GVcFmCwYfCQjD1j1cQGnMA1eoEws3LBTniK6+LjoAtRYCe2OnJmTh1NBIVXILwyMAX0bJuJ1sKQYHHGnb+CGZvfgupmckY1uZZ1A249tbhAlesD9QRKCMROBF3ALO3vIVssYIc3vZ51PSzjp2Utg6DqVJlgi/Dl9awCTAuSwI2A8QSFA4bNgyNGzdWXr6Eg7SJIHhkIjfDqoHnUmFKlSohI+8PmQyNdgh5IZ6h7uX5TLDGOnjsjz/+iP3796vfCRxpG8B+5C2E2PPnz1eAmopgWh4weVlBYTCBJYEmx5K3T3PnzsWBAwcU0GzdunWu3/CVPqaGijc2Nla1y/EbQPtKx9PiglYMTNbG0qFDBwXfLy+cD84Li4+Pj1LZEtRfDoOvFHNaULD+wsSc7eSFwfQJphq5Tp06uV0jDKanMMfA64FzYqjAeRChP9vmogGvpbyw2FwwmNcA1ecEvkbh/P/yyy/KNoRzRvsItm3Jxapg8JmtS7D3t4+RGroTwQGeqOzrCWe5udQQ2JIvQd23K0XAgMKpmTliHRGPsLhU+Dbpjsb3TIJf3Uurhjp6pRyBnDRRA38iauBXRQ0smUZrizK4fK9S7pRuXkegiBFI3itAWOxN4paLSvhhUQkLHC5jSQ/LCgxes+dfTF/wLpIQi6q1K8HJxUGD4CJevvr0shsBAuEsue85E3pWDAmdMazPYxjQfkjZHVAx9HxX+Br8sP0DVPSsimGtn0GA/KuLjoAtRuB8SjRmb30bJ2IP4N6WT6BNdZOSsywXW4fB3PpPCwAjiRpBoOFXa8yr8d+ErkxodrlNBGEuVcFU9xqFMDgvmCQIJhA2ChWdfJ+Jy/LCYMI9vk51Lu8r6Xd75513/gcGE/5RQUslKi0XCIOZTK4wMJgKUsOPl/1inwoDg2ldYCQ3Y7u0lMgLvC//XFCRTEsD+gbzeKqlCXQvL/QNpp0Ej/H29lYwmNYTl8PgK8Wc9VOly3MLGnO2fzkM5jznhb2Xw2Aqhw37CZ7PRQHC/SvBYCaQM1TclStXVuryvOrzgngGGzYRtBpp1epSQkteOz///LOGwSX9Rzj5bBgO/DEVp9b8Cj/HTNSq6AsvV3mgkgtP54Yr6dnQ7ZkzAgYUjk1Ox9EzcUh29EGtmx+UJHOj4ORR3pxN6boKG4HErQLMJsm2eqqBRRVcXYCZVgMXNor6eIuNgChTT0uCuVBZ6MhVCfez2N5e3rGyAIN/XTUDc1d8CSfZRBBYrQLsHey0P3CZucJ0R4srAvQR5i6+s+FxSIhMERj8AIb3nQBnR+vyBr2R+G04vlBZQ7Su1gt3Np8AN0frSPh5I7HQ5+gIMALpWan4c890bDj+D+5pPhHta5ad+5QrzaCtw+C8ieYIHPv166dA3eWWWYRuBJP8YSkImLwRGMy6DSsF/s5EYsOHD89VLhtzyMRs7Dv7RV/bwtpEUEVaVBhM8EmlL+ErS5s2bZQv8tWKYStheB0boPvy44054RxcyyairMDgNWvWYNGiRWqYFStWVPNJxbNRCP5p9cBr6moJ5DQMtpDvnwuyNeTUuvnY9/unyDpzALUq+aFyeXfZZg/ZNqJ99ixkmswlR/8AACAASURBVHQ3zBABe3pdi58wE8ydjE6Ae922aHz3JAQ262aG2nUVhYrABYFk4R8IJBNPVaqB606RfTPXNvQvVP36YB0BS4pAyn7giCx2nFslWTHGiRf2m5L10vIBhGXDYMkuvWQqflr9FfyDvOBXWW5CtT+wJV31ui+lHAG1BVf+Pz5G7LLER7hP88GYMOhlODm6lHLPSq95wq4ft32AbnUG445mj0p4dD6C0psN3bKlRWDB3m+w9OBc3NfySbSvUXaBsK3DYELVf/75Rylv6Us7bty4fKDuatddccJgwlCqY6lWJph++OGH/9MnqkFpFcF+E5gWJoEcFbrmgMFUMdPSYt++fQpWU/U6duzY//gbsz1PT08Frtnv3bt3q+MJRhlvJp8zCo+h2pjAmPXTxoKWDexvQWJuicpgJmikAp0qbl5jVDobSfs4bqqGCYz5HEH1OS0ouAjAwgSGHJOGwRbwDRAfdgj7fv0EEZv/RqC7HWoG+sDdSTIKal9gC5gd3YXiiACfjegnnJCaiSMR53A+2xHB3YegwaDxcPWrXBxN6jovj0BmjHgDPwZEzRUwNtGUZMtBK7T1hWLlEbiQJSrhz4Hjon53vwloMEsWQupa9KAtGQZ/t+Qz/LJ6OioGl0d5sbTizTZhsC46AjoCeSJwMbFcYlwywo5EoWfTQeIj/AJcnd1tLkwmRfAHKkncHU0flXtBO5uLgR6wjsD1IvBXyNdYfuhXZRnRvsYt1zvcIt+3dRjM7f30/qVqlfdx9Mm95ZZblPVC3kJPWMK8KlWqqJcLAiZvVBlMCwhCUwJT3q9Rccs+0cKChcnV/v33X5XMjH2iPYNhQVGSNhHsC719+WMAXfoA0zuYClcCTCbCY0I3ei0TbhN6EnYbx9Naw7DXYN/pF0yPXf7OHyqNOScFjbklwuCDBw+q+eRccT6piKaqmeOjRcm6detylei87jQMtsA/laHLZdXjl49gfz4MdYIqwN+TfyDKKVsIXXQErD0CVAkzt1DE+WQcEyjsWLURmg55FpVbXcqaau0xKJXxpR4C9kuW1ZR9QP1ZgP/dpdIN3aiOQKlFIHGjfAbul603SUDDn0QRfyn5Rqn16SoNWyYMNimCfxZFcGCwL3w0CLa0y0b3xwIjYOdQDomxqTh1JBK9mg7EY4NfFYWw7STTvaQIvkNA8CP/8aq0wCnTXdIRKLUIlHWFsK3DYF443MK/fPlyBTB5L0fgS7Wtu7u78tGlXyyVqnXr1lWewVTjFicMJjScM2eOSiLHPrFQRcskarRmYII0HkMYHBQUpFTBVJyylDQMZvI4Qm/+a8Bq2lYQ9jJGhO2033j88ccVYGf/qfw9c+aMOobAmyrZ8uXLg9ciXycwpecyPXlpf2Ek8CtIzC0RBhtjJhTnmKl45nhZYmJi1PXE2PBa0zC41P6UX7nhzOQE7P3lA4QumoXKHlQDl4ero52yhNAY2MImS3enWCNAlbC9/E9SehYOn4lFXLYbGtw5EfVvG4dysnVDFzNH4NxigWCjJImWeFM1+A7w1En8zBxhXV1ZiUDaCeDQQ+KVLWC4rngKVxppkT23RBg8e8kUUQRPQ4ChCOaqni46AjoC142Anb0dEuNSEHaUQHgQxt/+oiiE3a57Xlk/QCmCxRqia52BGKwVwWV9OnX/SygCSiF8+Ffc1+IJtCtjCmFrhcELFizA6tWrFWgjnBwzZgx8fX2veEXQxoBWEXv37lWQlbCOtgQ8l2CSPwSv7dq1U6pNAwZPmzZNgWK+T+Vu3gRxhJnTp09XCeJ4f9inT598ydII/vg+/WJ5Ps+lX7FRCEVpLcDEZizsF/vEY/kvfwis+/fvj2rVquWex7YIRA8cOKCO7dixo/IGZiGMZJsJCQkKwjIJGlWqRmGfCKEZB9bP8TJ53fUKbSL+/vtvBXONmBmey/yXSeqY4E7ZMUlhwjTOz9mzZ1VsjHizv+wX265Tpw5uvfVWBAQE5DZPGHy9mPN9xqywMec8USHONghshw4dmi9BHH2RCbEJdgm9OZ5GjRrlm6+vv/4aSUlJCl7zOmnSpEnu+1u3blVjZow5PkMlTFuI9u3bK2hO+M8FCKqoa9eurc4lZOec0S7CsPagUtwojBn9hmkZwvdbtmyp2rbksmpXDJ6Ztg/l2o5bdeGdsY3QrVkFi+wvbSG2f/MS4veuRN0gP1QpTzNxaDWwRc6W7lRJRYAqYe4wPhEdj9CYZAR1uQvNh78MZy+/kuqC9bdz+lPxTJVEcX79RRE8XYDwpS9C6x+8HqGOwBUikJNuSp4Y9hVQTfyEa70lm3NM2+UspVgWDL6AOUunSrK4r5Q1hG+gF3I0CLaUS0X3o4xEwE4SLCbGpiiFcO9mg6zeQ3jT8X8xZ9t76F5HFMHNRBGsPYLLyJWqu2kJETAUwkNaTUK74LJjGWGtMHj79u3YtGmTgoJUpg4YMED5716tEM6FhISA/q4EfoS5PJdgkGpNAlfaFRhwksfT7oDgkZCzc+fO+eAfASffJ2Rk6dSpE5o1a5YP4tHqgTCY7dBegSAvb0lJSVFjIDwlpCSQJojkOGrUqKHOITy8vNC2gdYErLdVq1YKNrIQehNIEjByXDfffDOqV6+eezqPp38tzyWUbdGiRe651/uMEV7TEoJ2GrTcYEzYN6qpCS/pGZy30EKCfs1UOXOcjCf7RIUzz2nbtm0+L2Gey2MI7XnOlWKed04KEnOCco6RhbCVQDs+Pl6psQmi8/r68nPC2BGk83oguKcq2ygcD8/nvxwHFwcI641CaEuv5M2bNytgzFh7eXmp2PC64MIF3+dreSE4Y8N2o6OjFWSmvYThJ2zUTVsNXruEwQTvvBYtuZQJGHx662LsmPkyHONPokGVCijvJpJurQa25OtK960EI8CEicy+fTY+DQfCouFSsxVajX4LvrUvfcmVYHesp6nsRAFek8UrdZoAryclcZYALzvb2ZpqPROpR1JsETgtyuCj8tnw7QPUk4USJ8vxLrckGDx76RT8vHIa/Kv5wK+SeARLMlBddAR0BAofAUMhrIBw08HKQ9jFChXCIWc2YsbGl9Cp5gCVLE57BBf+WtFn6Aj8GTIdK0QhPLL9K2hSuWOZCIi1wuCiBJ/qTcJBFgJNw4KhKHUW9VxCQSMR27WgdlHbKer5hOCEzQSTtEIgVL5e4bg4Pm9vb5VAzdoL40M4TKV6QeJjbfGwaBick5mB/fOn4tC8Kajokq0Uwc6iDCAI1kVHQEcgfwQcBAgnpmcrIJzsUgFN7n8ONbrfo8N0IxHIPCu2EENkK/xagVxfAIGWuRX+Roamz9ERMGsE4hYCB8RL2zEQuOkXwE0SzFlAsRQY/NuamZi56EMEEARTEcwtTfoWxgKuEN2FshoBAuEEWkYcjsCgDiMwdsCzZXUoV+z36fPH8NmaSagf0BIj2j4viitt/WVVE6wHU6IRmLP1Hew5vR4TunyAar71SrTtG2lMw+AbiZo+R0dAR+BGI2CxMDgl5jR2znoVkZv+Qi1JshLsb5Kzaw58o1Otz7OFCNA2IlO2Hx+LPI/wxBzU7DcSje9+Eg4uJiN7XQoQgYwIYO9tQJoA4UY/AN6dCnCSPkRHwIYjkLxfFk9k4SkzAWjyF+DRtNSDYQkweF3IEnz467PwrOgE/yo+WhFc6leF7oC1RICWEfHRyYgIjcWoWyZjUKfhVjG0hLRYfLb6Kbg4uOHhzm/D3cnLKsalB6EjUFoRSM1MxpfrnkVi2jk83u0j+Lj6l1ZXCtSuhsEFCpM+SEdAR8BMEbBIGBx/8gC2fDkJace2oWG1AFTwdFZqGgpqdNER0BG4dgTsxBeIlvDh55JxKDwWFTsORusx78DJ05QpU5drRICK4BABwemSIKDJv7IfqfShlp4vHYEyEYH0MGCP+GpnRspnZ5EA4UtJMEqj/6UNg/ed2IG3fngC2a7JqFzTX/mRaUVwaVwJuk2rjIDc5NjJ4nd0+Hkknc3E0/e8h3YNe5TpoeZcyBFriJcRdu6wQKuPUcHdcmx3ynRgdedtPgIxSRGyyPIkKnlVx5hOb0oC7utvlS+toGkYXFqR1+3qCNhmBCwOBscd3YVNn02AfcxRNK4eAA9nB2RpObBtXp161DccAcJgqoRjktKx92Q0PBt1RZvxH8A94FKG0xuu3FpPVIrg2wUERwnM+ltAcGNrHakel45A8UQg7YRJVZ8RL5+hBQKEL2XuLZ4Gr15racLg6PMReHHmOESlhaJ6vSDY2ZfDBX0fU9KXgG7PyiNgSoReDqdDz8Ip3QsvD/8CtYMalNlRLz74A/7dPxuPdn4Xtf11zocyO5G64xYZgeOx+wQIT0Kvevfi1kYjLLKP7JSGwRY7NbpjOgJWGQGLgsGRu1djyxdPwT35DG4KDpBtUtof2CqvOj2oEosAfYTjUzOx58RZOAa3QNtHP4Z3Vcv3zCqxABkNZYgiWEEsUQQ3FlWje+lBrBIfu25QR8CcEaBCOEQUwhlcVBF1fSkphEsLBmdnZ+GduZOx8chi1GpUBfZO9hoEF+D64n6W9CzJzp2dDldHDzjYOYiQ2vzbwdhORnaatJUGF0c3ONo5FUs7BRiyPsQMEaCdbk42cOJgOGqVb4pXHvwCnq7eZqi5ZKs4dHYHvlz7DPo1HI4+De4v2cZtvDUmD4qIEDGAFGaOr1ZNiyas9ZJYcfgXzN8zHeNEHdwwsK1FDlPDYIucFt0pHQGrjYDFwOCoPWuxaerj8Ek/q6whnARiZWtfCKu98PTASi4CBMLJGdnYfTwKFyo1RIcnvtBAOG/4M2Rbu1IEy8OAUgRrEFxyV6duySojkHZcgPAAICvJ5CFcCp+p0oLB89bMwjdL3keVOv7w8HG1ep/grJxMycIsNO7yIrJNRzvHAie/Yj31AlqgWvm62BG+GnHJkbK7xcHsHw+2U8OvEeqI8nLP6XWITDwp4NnR7O3oCksuAlTep6dk4vi+0+jX6n48fPtzsCtDSdeS0uPx/vLxCPSqhtEdXtPXY8ldOvj111/x6quvYt++fapVPz8/jBw5Eq+99hqcnZ1LsCe6qZKIQHZOFr7d9DpOnTuEp3p+Di8Xv5JotlBtaBhcqHDpg3UEdASKGAGLgMFUBG+eMhF+2bFoWLWC3MSVM2Xc1kVHQEfALBGgZUSqAOFdJwQIV6yP9gKEfaqV3e2UZgkKK1HWEIMuegRrRbDZ4qor0hEwPISzqBBeUuJAuDRgcMjxrXht9gTw+TKganmrB8E0QfZwLi9JrpjgVzS3atu+qeTk5CAu5awkNE2X1/O8cZVPBpP8DGn1FLrUuh2fr52MvRGbVRItc5eUzCTcdtMotU141qY3sOnUYrg6uJu7mVKrz1BTmzIH2E4hEI6PSUZkqCSJGvwaereU7/UyUn7e8Ql2hq/Ckz2mIsCjShnpddnv5qpVq9CnTx9069YNL774Iuzt7bFhwwZs3boV06ZNg4+PT9kfpB7BfyJwTr6X3ls2Do0qt8PQVk9bXIQ0DLa4KdEd0hGw6giUOgymInjzlMfgmxmDBlX9RQkiDxGaA1v1RacHVzoRIBBOESC85/hZ5ATWR8envoJXUN3S6YwltJqdaNrOnnwIaLZYJ4uzhDnRfbCuCIhnrlIIX8iSz9gKwCmoxMZX0jA4KTUBL3wzBqcS96N6/cpEo6akcVZamOyKuPHelk+iXfDN/xklLR+mrpmMYzF74ezgct0opGWm4I5mj6B7ncECg/+Hg1Hb5TzX655X2AMInW9uMBQDm4zFjA0vY3v4ymKBzoXtl7mOp/KZxdbUzlxv4KLD6dBoOGV4453R36Kyn+Vv9z8QtVXsIZ7FvS2eQIeat5rrMtD1FCACkyZNwkcffYQDBw6gfv36BThDH2ItEdhycim+3/ouxogS/6bKHSxqWBoGW9R06M7oCFh9BEoVBscc3Ir1H46Fb1Y0GgkI1opgq7/e9ABLOQK5CuHjkbCr2gydJs+Am78tKlEE0hx6CIj6Hmi6CvDuWMozo5vXEbDSCKQcBnZ1BtxkJ0ITUd/bXR8MmiMSJQ2D5yyZgrlrvkRwg0pw9XCyelVwzoVsuWezx4PtXkRdsVz4Ydv7SEg/J1naTdYOfD8i4QQIeXlvRyyuAHkeH+C86tX/wuBtcLoIg6+mcr3cU/jy4/i+6bVLR7Kd/DB4hUBnkwLZpKW9kqI2f0tXbsd07pXHd+nVoo/l0mjy9pfbn13Ea/m+lk8gJT0Bv+z6TI2Gc2Qrhc4Q2Zk5OBYSji4N++Ppe9+z6KFzweSjFRPg7VoBD3d6u0AKeoseUBnr3HPPPYe3334bCxcuxC233HLF3kdHR2P27NmYO3cuMjMz1RzdfffdePLJJ+HiYvouCwsLwyOPPIJRo0YhKysLr7/+OlJSUjBgwAA89dRTCAwMzK179erVeO+993D69GlUqFABL7zwArp27arnvhSuna9lMTAy8QQmdZ8KN7W7xTKKhsGWMQ+6FzoCthKBUoPBiWeOYu27I+EadwRNawTKDatWBNvKRafHWboRMBTCO45Fwr1xT3R4fCqcPMuXbqdKuvWTrwKhrwCN5sp+7ntLunXdno6AbUUgfp0A4T5A4D1A3RnCzIofUJUkDN5/cide+W48hOmgQhDtIXKsfn4NGDyi7QviwdsQby5+UNlCGIpUQhMne2cFI5WvsCiJWS4HuDye/q55YTAzvu+L3JwLaXmecZwR2KzsDOQo2GsqBmx2tHcy/beosrNyMhQM5nEs/D1TXrulwQNKGTxt3fPYErZUlMGXbCLspb95vYqNvl/ejoO9+CFfhL9Z2QKJpH6jHaOPrIvjNcZu6oNpLOUuetryfZ5vAteXxsKYmGJJ27RsZEsM844lbxvsb6bEw9XJA8/3nomEtBi8s2yMHG8HxsNoy+ovShmgnWwvTIhNRlRoPJ6+5110atzXYoe99OBc8GdSz6mo6Gn5KmaLDeQNdmzLli0KAhPy0iZi7NixKoFc3jJ58mQsX74c7dq1U37CBL+EwxMnTsT777+vrCUOHTqETp06qXNZV+/evZGUlIRffvkF/fr1w2+//QZXV1dlQcH/Zl1t27bFkSNH1HEzZ85UYFiXko3A2cRwfLRyglgTDUS/RsNLtvFrtKZhsMVMhe6IjoBNRKBUYHBq7BmsfX8ULpzaieY1A+WBwU57BNvE5aYHaSkRIBA+n5KBHaERCOx8D9o+8jHsHEwP0VZfYuaLT/AdQI2XgeovWf1w9QB1BCwiAmdl4WX/EKD2h0CVJ4u9SyUFgwnyXpw5DgeiNqNGwyCl8LJid4jcecsLg2tKQrb3lo/DudToSzD4ItrMyE5Dr3r3qqRtzOTeViwl6vo3FcuiZGw6uQibTyxSCejSs9KUTUTX2rfjuy1vSyK5emhepYuCxJtPLsHG4wsFiGYpsJkhx1aUZFvd69yJOgHNFAmOTjqNpYd+xLHoEHVMoHd13NH0EewIWwlvMXFuU703zsoxMze+qrbjD246Hj/INmFvtwCxueir6t4VvgYrj/yKVGnT0c4J6dmp8HULRDexrripUjsFmM+nxmDZoZ9xIHKLtGMPX/cA3NNiIvZFbEJi2nn0bXC/isGxmBD8s/dbXBDC27fBEJW5Pk3GvObYn9h6aqnqI+Eu4xPs2xA96t6FIO+a6vo5GXcIiw/+gEhRVnNs9Sq2VGpm9q2iZ3V0qHGrJFjOUm2uOjIPsckREqtuGNB4lHjOBqmxxCSfUXP1V8jX2HNmY4GsOor9Q1kSDVy0iwg7EoUAx2C8M+ZbeLp5l0TLhWojVhIkfrBiPNoH98NtMm+6lE4EFi9eDALfkJAQVKtWDePHj8djjz2m4C3L8ePH4e3tDV9f39wOPvjgg1ixYgW2b9+uIO7Ro0fRoUMHeHh4qIR0LVu2VMey3g8++ACEzq1bt1aKYCarY50BAQHqGMJl/q6T1ZXO/P+7f7b6Gzq515eo4F6pdDpxWasaBlvENOhO6AjYTARKHAZnpSZi46cTEL9jIVrUqgR3Zwe5cbVeXz2buZL0QMtcBBwECJ9NTMPuE9GoNXACmj3wYpkbQ6E7nHoM2NEa8JUtgQ3EIsLGkuwUOl76BB0Bc0bghCzAnHxd/INXiTVLF3PWfMW6qMTig3bt2rWLra1l2//Ep/NfRFBdP7h7uVi9PYQRyMuVwW8vGWlSBotilsW+nKMobO2RlsXEcJPRqUZ/+T0VTN5zIu4A6gY0Vw/fTJ616ug8SnkxqOk4gaJ3CwBOFnXrOXVcHf8m8JekWr/v+hzLD/+qYGkVn9ri9fi6qj9EQCdhcv3Alkrh+82mVwTUbpf6m+GJ7p8K2E1W0PVA5FYFXufvmSZguJfA4EeQkpmoAO3RmD3SRhBqC6TeIYm8ftr+MZLSzyPAsyrGSjteLr7YfWa9AOtU1R9f6TeTz+0+vVb6Ukuy0n9pAtUy7n3iAevp7IMGFVspIOzq6K6UwWHnDos3ZXtJtueFmZteE0gtnwE546ZKbTFCrDbiU2NxSHySGb/GlTpI3xIwfcNLct4Rgb+34KF2LwtsPqe+sjgWP+lDrQqNsfXkMoHnbwlIroVOtQagdbWeKs47xQuZYuwtp5Yg/PwxpRC2lVJOksmlJ2fgxP4IPNDjcdzbY6zFDZ3XPWH+/3pPV9eELqUXAap5v/vuO8yaNQvr169XSeWo1g0KuuRxT6BLb2H+/SHw3bRpk4K8NWrUUArfjh074tFHH8VLL10SGPz999/KKmLevHkYNGiQAshUBvNnwoQJ6N69e+kNWresIpCSkSiLMo+AC5pDW//PIqJy/vx5bNu2TanNDSsSi+iY7oSOgI6AVUagxGHw7u/fROifn6FFjQCUd3OSbXwaBFvllaUHZfER4IMrFcJhcUk4cDYFrcZ9iOBud1t8v2+4g9lJwB7ZMpoZCzTfADheUnrccJ36RB0BHYGCR+BChilpY8oB+QyuB5yLd2v0xo0b1dbeunWLJ1FmfPI5SRo3GlGZx1C1VqBASdu5nzFg8AOtn0GzKp1FnRopQDRbYInpclh+6BesO/63MN4c3CmK355171Hg8vfdnyMi/gQaVmqDR7u8j6iEU/h0zSQFZQcLDO4rClgC2d92TsXp+GOoF9ACE+Q4qo4/WvmYspwY1e4V1PJvLH6rj4kie+tFGNwK/+s5DUeid+HLdc+gpoBSwmDaJ8zZ+o5q20WB2WxRKt+jVMOEqj/t+FiBWg8XH4xq/xqaSDKhaeufF/Xucoxo8zza1uiLj6WdHeGrZSzZSrFMgEeo/cmqxxWontRjilIDzxGl8eYTi6UdNzzS+T1RA7dRbVDpHJEQKqC2N8Z3fkeB4BkbX4GHkzce7/axgsgfr56I0+eOidVEtlL+Tuz2ibIQ+HH7B2hfo5+C34wHkx4ditoJHzd/8Zl9CzVEVUxLiFPnDgl49sSzvWcgQcDyeyvGiUmEnRoz+3a5PUfBP7Rl80jaRUSejIF9sgfeHi1gr0KwxQyEKvZ3lo7B7Y1Ho0vtgRbTL1vvSHp6uvL7ffPNN/H888/jjTfeUIph+v6ePHkSfJ+FPsI+Pj5Yt24dgoODFQwmuKOq+OWXZcHzYlm2bJmyjPjjjz8wcOBA+TuVo8AwfYLj4uJQr149vPLKK+jZs6eth75Ux8/dGn/umS7fF5/I4l6dUu0LG09OTlbXVufOneHmZvKz10VHoKxFIDs7W+2mopUOF9GuV/j3MTU1VR3m6OgIJyfbWcC+XmyK+/0ShcGn1sn2uM8fQ70KLqjm56EUwbbz6FTcU6nr1xEofAT455nJfQ6eiUPkBR90fnYWfGs1LXxFZeGMUFn1D//UpEr0alcWeqz7qCNgfRFIDwO2txFlsGTwbvR7sY6vuGHwL6u+xuwVn6ikcU6uAtxsEAYPa/OsqFvbY2/ERmXfYPjTEnjujdyoFLO0UegogPOTlRNxJGa3KHjdlC/v410/gpern0qiFZUYpo7rLpYM9Aw+ELVNKX35/TRewGqgV1UF0OwFbE7qPkV5/xKWKtApDxx2dnboIxYN9BJ+9d8HUFksFyb1mIoNx//B3O0fwlkALRXCVB3ffNEzePr6F0Q5u0wpeZMzEsQ78nalDiOwXnfsbzwtW4fdJbHQwn2zVT9IbTnH3cXSwdPZGy8tHKISDz3d6yscjNymAK+jg7MA6HQMbDxGge0pMpYQiY2zJMPzFoUxQfKJ2P34bM1Toh5ujce6fohTYguxPvRvBZEJ1F2d3HFrowdxNHoPPlzxKFqLkpkweJ6ooxcemK0gcoa0QXsBjuXzNU+rNsqL5cUT3T4VBXGc1D9JjdeW/ILz/jEpJwvdWRnZCN0XjgEtH8DY254t1r81han8t11TsffMBvEK/kJde7pYTgQiIiKUXcTw4cMxZcoUBWpp60CI26JFCzg4OOCtt97CJ598otSbhjKYMPjhhx9WcNcoS5YsQd++fXNhsPE6oceff/6pYHNoaCh4HG0kdCmdCKRmJuH95eNRXxYe75bvoNIuTD64du1aDYNLeyJ0+zccgf379ysbHQJh/j1lkkxC4asVHsdEnrTc4U6Nbt26oU0beU7QpUQiUGIw+PzJA1j9xhBUvHAO9YP81M27BsElMse6ER2Ba0aAyRuZ72in+AdfqNYKXZ+fAycPK3tAiRcV4s5OQE3Zol7tBX1F6AjoCJRmBKJ/kf30kkyOVi0V7y+2nhQnDI5PjsOkL4ci1SkGgdX9bMYeIhdoiEqWyeFUAjlRp766aGi+BHLODi6SD8IFqWITYcBgQl5aJxhJzR7u+DYqeFTCxysfzweDp659WtSvO+Q4Z2nuAka3fx1VytfGuwKDCV8niprWVf5NSU/IBzvpoxsasxezNr+ZC4PXizr5t52fif2Cs4KjtI2g/y4TyH29/iXsOL1Kwen0rBQFtR/u9A7oI7n62B94qsfn4hlcUYFiU7I4k7EQbR9OvPw6UAAAIABJREFUxx/FNxtfg4dAYcJgKoBni10DfYSpXu5bf4jA2tH4XMayL2Kzgt+s66men6s+TlkzWXx+u4oNxRtKrcx+MWmcUVjHTlEjU7lM64fRhMG7vxBf5J8UWCZw7lv/ftXGVIHBhPEaBuf/U0J1cMzp88g654i3R81EtYq1iu1vTUErpqKcgL9jzf64peGwgp6mjzNzBAgfqPCl5y8Br1Hmzp2LIUOGKBD8wAMPKPUubR1oG2GUYcOG4Z9//ik0DKYXbPnyl5I1E/h16dIFc+bMwdChQ808Ql1dYSKw5OCP4mn/q/x9/qLUvYM1DC7MzOljLTECtMhZtWqVYn20aRsxYkSuD/uV+suFNS64ZWRkoGrVqupvsL+/vyUOzSr7VCIwODszHeskYVza3uVoWauiKDl0wjirvJr0oMpsBOgfnJCWhW1HIxA84FE0G25FidVyZNvJrm7CFGSLOrem2+ltV2X2QtUdt54I7BsMJGwGWu4EnEzJdMxdihMGL9jwI6YvegfV6vvDRSyvbMkigvN0eQK595c/nC+BnDGXaQJZDRg8ZfVTyp+XMJgg+eFOb4v3beB/YPDna/+Hg+KfSxhM+EoQGiTevO8uHQsnUd5OFo/es6IkniLqWgJU1kV5AVXIfPjIzElHdd/6opL9TCmDf1Uw2Ok/MPirdc8pSwp6thL4Ur08vO3z+EN8hdfJ1uFnen+t6qRyOetCpvggm6ARQS3tL7LkvQBP2kRMVcpgevdSicv3CZwH3DQSX8hY9oo37OUwmACXSeloE0FrCVpZ0NLBBJ05FrYB5VPcslp3sbB4FX/s/hJLDs3NhcFUBbONvDD4SRlzvFhqUHms4LIomvl/tli4NTUrKxvH9objjrYj8VC/SaUeBgKnxQe+x3N9voW3q7aqKq0JSUhIUGq1wMBAZfHAbcmRkZH46quv0KRJE6Xcpd88PX/XrFmjFL9MJEff359//hleXl5K+UZl8OHDh9GqVSvlA0yLCaP8+++/CiQbnsFjx45VsIPtZWVlYf78+dizZ4+CJnXqlL49QWnNhSW0S2ud9yWhIy16SnuRRsNgS7gidB+KEgH+7aPVCXdB1KpVSy12Xc3/mpY53377Lbgrg39z77///nx+7UXphz63YBEoERh86O+vsW/Wi2geXAF+Hs7aJ7hgc6OP0hEo0QgQCJ+KTcKh2Ey0f3IaKrfqXaLtF1tjYe8BtIhovk7sIToWWzO6Yh0BHYFCRCDtOLCtORAgCuG60wpxYsEPLS4YnCSJcF+cOQbhqQdQtXYlm7KHMKKfL4GcKINfW/QAYlOi4Ci2DaoIiKPilmD07haPK9BaVBjMRD/xqTHKd7em303iITxBKYhV0joBp54u5RVATs6IvyYM7l3/PvEMHq98hH/a+bH4/0bJdv3yeLDtS8r/mApmJvca1eFVUeX2Em/gidgVvka1Q9jsIVv7qc5l8qEbhcFfiS8xbSOe7D5Vup4jbTyJyITjChpTf+zt4qdgbqIksmtVrUeBYTBtIrJFafzO0tHSvwQB3d4F8usr+KeqbB1JdXDUqRi4pPnhrdHfIMCncqkNQM3LklGShLCZ+kzoUnoRIKT4/fffMWPGDJU0joWAl1YPY8aMQcWKFdVr4eHhygf4r7/+grOzs4LDVapUUSCXkJcqthMnTuDOO+9UwGPixEs2A1T+Ul08ffp0lZSOCedoDbF1K33Oc9C+fXsFmZs1a1Z6gdAt50Zgniy2GUkdndSulNIpGgaXTtx1q+aLQEFhMO+n+LeVC26+vr7KW71Ro0bm64iuqUARKHYYHHd0F9a8ORRVndNQO9Bb+QTroiOgI2B5ETD5u5fDnhNnkeJbB11f+AFufpUsr6OF6RGB03a50Q58CKj1cWHO1MfqCOgIFHcETn8OHHsMaLpaPITFxsXMpbhg8Kb9K/Dm3ImoWk9UwR5ONg2DH2r3kiRKa4tlolglHLWzM/nCUTm7+/R6hIudAn2FO9ccoBTAR6J35yqDJ3T5QAQClfD+svFiE3ESQ1o9JZ7BdyrFL20XDGUwrRtoE/HesnGSiO0EGlduLx66b8huljisC12g2qW6l8nmTsQdEGXvVwLcmioFMd//aftH+ZTBtzR8AP0bPaRUt5HSLkFvbf8mkjyuk/R5rbKZoKK5hmSYf0TaJtBec3Q+EtLPSZI2D1V3THIEft3xmXgZV8Mzfb7G/ogtmLnptVxlcL+Gw8X3d4Qks3sWIeIPS8jr5xYox05XXsBUJRMOdpDkcEzCd1x8hLeJfzET3nkJJG4Q2BpbTi4RX+Sf0KlWfzzU7mWV5GjRwe9zlcH9Go5QbXy+9hmBGBtVXAmwG1fqgFVH5im18+GzO3OtOcz88SoT1Snv4HSqg8Mw5ubncXvH0tuOz2SHvEZGS6LCugGyEKaLRUSAHpXq7ldugvNaRuTtnJE8jkCYhefwWJ5DoEGlL33L8/piGq/zNb5nlLQ0equXU3BZF8uJAP8uf73xJdzfarJ8F5SecETDYMu5JnRPbiwCBYXBrJ3+wvHx8cpbOCgo6MYa1GcVKQLFCoNzsrOwXuwhUvcsQotaleVmmA8IReqvPllHQEegGCNgLw9OKZJ0ZeuRM6jS72G0ePDVYmytBKo+9CAQ9y/QKkTSk2r/oRKIuG5CR6DgEZDt/NglENjOXYDwUnkav6gqLXgN1zyyuGDwm98/oewFqtUV9RgX0Wzwvoa+uRx6/8Yj0apqTwVJVZK1i4X2CjM2vixxWoO7mj8qx/TArE1vKlhLhS2tHR6QZG0+bv74ZsMriBa4SsuDDjVuFruFt3EsOuQiwAXua/mUQNfq6kGdymC2TZjWUxK5UWVJ/9wcubncF7lJIOjvkpDtMKr51lVq2u1hK/DP3m8F0jiaEsgJ5O1e5w5R2/bC8sO/oGPwragT0FRB2O1hK5VfcKJAXyamy8hOQ7ConnvWuxuNBHizHZZDZ3dgpbQTGrNPlMFBysbimIAEJgajTQTH3rXOIPSqe4/YP7wt6uWdAoMc4ONaAWM7vo5T5w5j7rYPFTjnWJoGdUKPOncpn2OCZybB23l6NVYf+UPg90mlVr63xRPKXoCZ753Ej5nHdJVke2yD8ToqkJ0XY2Xv6rij2aPS7wZqrN9uegNHBAjzHFstBMJnjscgyLku3hn7rYLmpVG+2/ImohNP44nun11UgJdGL3SbOgI6AleKAHe70BLIX6x/hrd5rtSCpGFwqYX+mg1zQYhe405OTrmLRnyNIJOLQ7SR8fDwuG7nWUdqaio4z7SnoX2Cq6vrFc/jIpOxWMVjL1+s4g4D9oELT3yfPwUt7AN/kpKS4OnpqfpwNSsH1p+cnKza4r/cRcG23N3l3v0KpaAwmOPjGNgPjo0LZ1frQ0HHpY8rfASKFQYfX/ULdn41SW50veSPq9y8alVw4WdIn6EjUMIRoKd3WKwoiuLLoctz38OvfhnNcpzApHFdZAu6qA8rjSvhKOrmdAR0BAoUgbjFQEg/SSb3g1hG3FugUwp6UHHA4PDo43h6+nA4+2fDt6K3JI6T7Js2XAg/7QXsXqkwoRsfIgh+qYTLyclWfrhGUefJ64SnLLRFYH2XH2ecbxzHOjKz0pVy2JSMTuqWB/kMeY1wVb0m/0fYyvb5Xt5itENlMH2AeTzrzMhKU4eZrBpMJUMAMMEwtw2b2slRUJh9MSW4KyfH/7cdw8vYiEHumKXuvH2igpogmrCW7bCNbIkTQTSL8Rr7yXGwfaPktkGv5ItxJSSmPzLP47Fs31Y9g3PjZC85EeJScC4sDS8M+RTNarcr8U9sfFospqyahBZVu6GfqLl10RHQEbC8CCyTBJ1chKMPPBcqS6NoGFwaUb92m7GxscrOgP62tHXp3r278vvmPebZs2fVdzphqvEegfGVyqFDh5RdTFRUFOhbTqDq4+OjvMc7duyYL8Ekz1+4cCGOHDmigGmbNm3UMXnLzp07QTsavh8cHIxbb731ukCYMHfz5s3Yt28fmNSSQJYglsk0W7durX6MwvcOHjyIAwcOKDscnstCaEvwTa9z9otev3lLQWAw40ffdSbyJJDmTgkm2GTCOVroEFDrUjIRKDYYnBobgVWv3wev+FA0quavPig2KJ4pmVnUregImDECFHdx3WbnsQg4N+6LTpNnoJz9pYdjMzZVvFXt6SuZfuKAZuIVbKe34xVvsHXtOgJFiMC+QUDyflHw75LP6pUVEjdSe3HA4LkrpuHHNVNQo0ElODgRAt5Iz6znHMLMnCvc3VEjTLCrEqLJMbwDNP7bGL0JbJpgMUtBj8t7vnFnqdrj/zFpmqk2BUPzv3bxHXU/Ku/JsaZ7U+nbf86/NEd5x3il40ywWeBzbtscC1vIMQHuPAncrnQsW2Jf84+FYNyktFa9lfclVV4+/9+rt3Ex3nKuqU+2mUAu76eMsQrdF46+Te7FIwNfLPEP4AFJMDh9w/OSMPATpdrWRUdAR8DyIhB+/iiYDJU2RI0qtS2VDmoYXCphv2ajJ0+eVEnOODf16tVTnuIEqlS0EowailzC0xYtWmDQoEH5oCy/f1auXKm8cXkOC+FxXuVv5cqVMXjwYOVDbpRp06YhNDRUHdelSxfcfvvt+fq5ZMkSLF++XL3G8x588MGrqnV5DC1q6HW+a9euXFsbgmsmtkxMTAT7QN9zQ527YcMG/PPPP+o8w0bHtLCfowAyzyPIHjJkiILaRrkWDOZYli5dqkA6lcasj+1RAc33+N8E24zF5ZDZ8q4M6+hRscHgfb99gqM/v43WklzFTR6YuIVPFx0BHYGyEQEmk4tOTBP/xAS0fOQzVO8ssKYslYTNQrM7APVmil/w8LLUc91XHQHbi0D8WmB3D1HxzzDr59XcMJjK01e/exSH4raIRURlXMjW9zW2d7HqEZfFCJQTdTATyfnkVMEbD32N8p4VSnQYC/Z+gx1hq/BM7+nK81kXHQEdAcuLAK11PpVknjX9Goq9keQzKIWiYXApBP06TYaFhWH27NkKXhL+8l/6gNPnljCViSYJRlloA3H33XejadOmubUePXoUs2bNUhCV4LNly5YKeHKuCZUjIyPV+U2aNMF9992X6z3+zTffKBjMOjt16oT+/fvn6ylB8IoVK9RrhMHDhg2Dm5vbVUcTEhKCuXPnqr4T3lKB6+/vrxTCx44dUwpd1mHAYCbZJBBm0kyOlcpdQmCO9/Dhw2rRm6D4lltuQbdu3XLbvRYM3r17N3766SfVB/aVSmTWT6U079mpwmZ82TcmlMvrt255V4Z19KhYYHDauSgsf3EQKmZGoW4lH20PYR3Xih6FDUXApOoqh93HI5FVox26PDMbjq5X9gayyLAcuA9I3Aa0FKWhfRnqt0UGU3dKR6C4IyBQdXcvkUfK1vimcmNrJiW/uWHwyagjeHbGSLhWvADvCh42mTiuuK8EXb+OQHFEgL7BqYnpOH04Dm8+OAONa7YqjmauWCfV4B8sfwQ1K9yEO8XPWRcdAR0By43A77u/kASmm/F8n2/z7DQpuf5qGFxysS5oS3lhMAEogWiPHj0U1KUqmJYHf//9t4K2VLg2bNgQQ4cOVc/RVLvOmTNHwVMWQl3aORiFquPvv/9eWTAQjvI8gmIWc8NgKnJXrVql+sS+E1rnLbTBIPA1diXR1oI2GByPn59f7qGE2hwT32ch+L7nnnty378aDKYqmlCc8WTp3bu3stwwCu0ofv75ZwXG6cE8fPhwBAYGFnSa9HE3GIFigcFUBR/79V20qhkgGZ4dxLNMq2ducH70aZdHgNcS/fG4/ZPbHyUpjKnI65Kw0PS6oMxSShBiTRNmL3E8l5KBHafi0OqxL1Gt421lY3gpst18R3ug5htA5Qllo8+6l8USAd7YcIsTV5y5ysztWyznz59XN25M/NCuXTt1U6RLKUcg7m9gzwCgiXgI+/YxS2fMDYOX71iAj+b9DzUbV4Gjs1hE6DwIZpknXYmOQHFHQHkxZ+Xg+L7TGNptIu7uNqq4m8ytPyE1Fq8tHoF7RGnYunrvEmtXN6QjoCNQ+AhsPbUUf+6Zjse6fiQJQi9t2S98TTd2hobBNxa34jzLgMFUwbJQBduzZ898Tf7444+g8pZKVtobjBgxQgFNwtSvv/5awV5aQ4wcOVLZMeQtX331FU6dOqWUw3fccUeub6+5YTBVxMuWLVN9ZN/69OmDm266KVeJXJgYEiyzLoJxWkVwXAZEvhoMNuw2CMyZhG7s2LH57CXY/kcffaTUwYTuDzzwABo00LZKhZmXGznW7DA4JfYMVr58FwLSz6BekK9WBRdqVvJCc+3x9p/Q0dtPQLCdu6xaObrKFt1MXEg+ZzpMXi/nJq875Xk9T2bzQk2DPlhFQF2B8j8hJ2OQWbUVerzyS9nwDj7+PBAh9hCtJbu6Y35Te2uYWn6JGl+UxnhotF+QLLbWMP6CjoEg+P7778eiRYvUzQa3Pn366acKDPN1wmCugNPraurUqQWt9orH8aaFCSGMjL5MxHC1wn5xCxQLt2KxD9cr3LrFH2butdqkCpLoCrs6A05BQKPfrheSAr1vbhj86e8vY+2Rv1ClTkW5maYvbIG6oQ/SEdARsIAI8EH1zPFo1PRqjjdHfs3chSVS9kZsxC87P8PIdi+huvYLLpGY60Z0BG40AmHnjmDGxpdxe5PRaFHlkmrxRusr7HkaBhc2YsV/vAGDqWylEpjq3Vq1auVrmIpbAlIWPnMQZFLVSvUs1a58dqOlRFBQkEqWlrewftbNn379+uVaLpgbBhM40/uYylsCYf7QXqJ+/foq+d3VniMJsnkun0P4O6E4wS77zece1jFmzJhcS4erwWAmvJs/f36uXQZjYfgtMx6si/Wyf4zFXXfdlS+hXfHPtG22YHYYfHjhTByY9SzaiFewq6P2Ci7QZUXImSmG4rIilFvUPn3JwO0gGSklU7Uu8kdC/Bqd6nWBW/9nYO9XHTnnI5Dw7RhkRxyEU4MecBsgr1eogZwEydL57VjkRB2VVNxXzuip41mwCCjv4IRU7I3OQNvJMxHYpEvBTiyto3Lkc7SlPuA/GKj1cWn1oljbXbx4Me688071pWyURo0aYdSoUXj44Yf/c5NRrJ2x4Mp/+OEHdcPGrUxcaedNBrdg8abs3nvvVTdE3NZkvH6jQ+HWrxdeeAG//fabqour3dx69c477+TbVsXMvdOnTwfVAzExMao5JqGgeuCRRx7JlzQib18Ij3v16qVuKMeNG4cPP/zwRrtq+eed+QI49hTQRraeORddkWNOGJyZnYGJU+5FvMNpBFT1k8XIPN/Xlh9Z3UMdAZuPgJ29HWKjzuNCnCs+Hv8TfL38SyQmC/d/J/kX1onS8EPZLelVIm3qRnQEdARuLALMDfDu8rECgrvg1kYP3VglRThLw+AiBK+YTr0cBvMZgonk8pZ169Yp8QkLhRt8/iAkpScwxSeG9y3nl3YSeQvhMBcrCVnpk8tkcSx5YXDnzp3z2Uvw/cJ6BvOcbdu2qX4S6rJP7IuhZqb3b95x0U5i7dq12LFjh9pJyf/m8VQwE2wbyefoJzx69OjrwmAqk/lDNTHrYCz475ViQdEMhTvGjs5imlpdrUTArDA4JysDy1+6A55nQ9AgyE/bQxTgErsg1gZUurr1eBh2/sGibDX5m15IS0BGyGKk7/4HyMoU2wOHAtR2vUOEMNNiIU0gkqP84REVbZmRNokKuJybD7zGzFaAPOXfD+VhPANZYXsEEou3zJg5KOfiKa+/L/FKR+aZA7iQKMBFg/TrXRTXfJ9rEsxkvu1oBHy6PIA24yS+llyiRVF4aATQeCHgbeHg+gbjSJjIL8iXX345N0EBQSRff+qpp/Dee+/lyzh/g82o0/744w8FTZnRtlKlSkWpqsTPfemll/Dxxx+DEJY3KkZ5/fXX8fbbb2Pv3r2oWbNmkfoVHR2ttoqdOXMGb731lkrEwFVtAucpU6agVSuTL+X69evVDR5Xu5955hm1Cs/C7MI8rnHjxuBKOlfJLy9PPPGEUi7zJoyZgmfOFNW7tZa0UJPFS5XHgWrPFXmU5oTBJ6OO4flvHoJzxWz4VPBEjk4eV+T50RXoCJRkBOgbnBSfivjwdEy+8320qtepRJr/dtNrSEqPxwSBwbqYLwJU2jHxEXfLcPt1cRV+97IdLiYT8uhi/RH4Yu3/4ObkiRFtXyjxwWoYXOIhv26Dl8Ng7iisU6dOvvOoDF6yZIl6/uKOPyqDKfjgfSjt6vg6dwPyPP4duRyCErJSmcvnBiqLWfLCYFra8Tkib+EzBK0aWAqSQM44l88sW7duVSITQl7CYP6do3UE+81nEYpbFi5cqGAw3yfA5XMg1c5U81IpHBERocZRUBjMvrLPrI8xqF27tooJ28pbGAv2pU2bNvpv7nWvzqIfYFYYHLlrJbZ8NAaNKjjC38tVW0QUYH4uZEpmyoBa8B73vYBLO2Qel6RX8qGwLx8E+8C6yNi3FEm/ybb3TPGpsSsiEM7JRjkBz051OyNLVLPZp/eZCTIXYKBFPOSCjN+hciN4T/gVqetmIXneKybLAvlxqNxQXv8daRt/RNLvL6CcAOByznLDpuKl9/EWMfSwlweoU9EJOJntg64v/QzPykUDaEXtz9XPl7neLwb2qWLS30I+R+WK+Hkpvo4WqWZmgiUUXLNmjfqiZOEXJ1eSmaWVK7h169YtUhvGyVShEjAzc+yVQKVZGimmSl555RV89tlnYBZfX1/f3FYIbanaZeZcwtuilHnz5inVMf2+6H1lFD6k8maHWYcJjDt27KiyBRMKE/zmLbzZo6qb57OevGXLli0qwcLTTz+tPMfoU8bkC1Zd9oo3eaYs5DVdWeREcuaEwWt2/4spf7+CCsFucHWXm1ftF2zVl6EenPVFgA/jmZlZCD8UjaFdH8cdXR4s9kFyMf3zNU/Dx9UfQ1s/Xezt2VID/Ps+ePBgtbjLHTbFVQ4ePIibb74ZEyZMwKRJk4qrGV2vBUXg151TEJUYhnEd34RDbm6akumghsElE+fCtJIXBvO+nvf9TZo0yVfF77//rgAr7/3pCczkZ1yo2rVrlxLWELZyQYmvV6lSpUDN83mPwhUCVyZpoyI5byFk3rBhg3qpMDDYqIP5UzZt2gQ+a7B/tGagjzCfO+h1TPEJYTEVwNyhyNwrhMIsBN9U+TIeBYXB/JtNwMzxEPY+9NBDuJatXoGCpA8qcgTMCoO3fjkZ59fMQcs6VJCVkBlXkUNQuhWYYHBNpXjNOrpB2R7QHsLOW5LvDX4dzk1uQfL815G26QdR8rqpztIuQcFhck6GWZKllXN0kd+Vt4RJ/ZtO9S+VvyK/lzbk0ypWFJlwrNYY3hP/Qurqb5D867NKTcsfk4KWydmycSEj5ZJlhYOjSUF8vflU59HqIv/WB55WztlDQVulSBbQzb6qNvi7s4yJVg5cFaIHMOvg7xyKg4sca/LVyUmKhWOtdvB+5Gck//MeUpd+Kud6ypjS4BjcAt6PzUPKoo/k50P1uqqXlUgWZ1WnKLBVkX6o8TD5nC4FioCwYKRl5mDz0Ug0fOgd1Ll5RIHOK/GD0k+L56ioCgOGATUkeZyVFgMG8yYgbwIDPqQQfvLGoHXr1mr0VLMQMPJYFq5IEyQbW5D4GrPYbt++XVkQ0LifSlp6P/EGhIrj48ePqxsA3sRwC1HehyFuffriiy/U1iYC18cffxzcynS9wq1N9O/lNiXeFNBagQC1bdu2SvFMgEoFLe0WeLNC9SyTCLB/vLni9iFC0Z9++kk1RfhNaM3xccWbvzMOhNiskzde48ePV5YRbJs3dnydNyEEw0aCAt4UffLJJ+omiCvf3PZES46rFd788f0PPvjgqg+JjC9X2gnWn3zyyf9UxRVxZtM1QD4TMbDwpow3X4wrldnNmzdXD6Tffffd9cJbtt+Pmg0ceQRothbwaFaksZgTBn+36FP8vvlr1LwpyGzK+yINTp+sI6AjUOgIUB18bN8pdK83GBPvfL3Q5xf2hNTMJHwuKsNGgW1xS0O5N9HFbBGgYo3ggt/ZeRdjzdbAxYp4T8QFXd5X0BJKF+uPwIrDv2DrqeUY3/kdeDpfP6+DOSOiYbA5o2meugwYzGcP3rMzQdygQYNyoe7p06fVsxTt+whVabXAPCUEw1TPEqryOYnCnb59+6Jr165X7BjrNpKw8YC//vpL2UzwNaqF+fzm5+enzuUzA5/tjHoLAoP5nEWYm7cN1sX+HTlyRPWdz4cDBgwAF8G4y5E7GvncxefCvMIa9o3PWYWBwaGhoZg9e7Z67uPP7bffflVP4MtjYZ6Z1LVcKQJmg8GpcVFY88Z9qJB0HHUq68RxBb3ccmHw6O+QdWIbEn98QliwEy6kykpMo97wfHAa0rb+hmRRBxMG01vYPqA2HKs3F7DpqBKq0Rs3K0ySZV1UDpfz8INjzbbqNUJRhyqNkSOWCarOOh3h0m0sMo+sQ/qeRYofZxxaiwsp8cp2wU4UtY51OoB1kA1nR8kfh5M7THVfxXKBidzKOTgrWEuIrSA1wa78Xzk5L/PwOuXj61C7vVLtZoki2bG2tCFQlkronJiTpra9ZeuB1EFVL+vMPrULWRGHBFZ7wEGAr2OtDnAVJUfGgRXys0rOO6X65FinPVy7jkLmwdVI378cObGn1NhpH1FOwLpjrbaw8zP5T+acO43MY1tU3MqV8GpvQa8JSztOrTFcKIeQU9FAve7o8qyFwqi4JZLtri/QfCPg1c7Swmi2/hgwmKuyeaEuH4q4Ak2wy5sCfunSTmLPnj0K0PILm4CXgJRwkWpUlmeffRaff/652s7ELUpc0b711lvVe19++aU6h9663PbE9u677z4FbidPnqzq6dGjh7ox4o0E2yekvRZAJWBm21xVJ8Q9cOCAuqEgkKUClgofAmiqnrkdiavS9ETm74TBLITEHBeWTwXbAAAgAElEQVRvqOi1xZsiwtM///xTjZ3HUbW7f/9+dWxwcLBKREC/ZQJkZvzl61Q702eZdhGMwcSJE9VDH4Esb+6oviacJpi+/OaJ/eAxBLkcO20p6P3LWOQtPPf9999XfbncY8w4jg+ZhMWrV6/OndMZM2bg0UcfVWNjP7nyzhs0q4fB6WHA5tpA7U+Ayg8X6XNjThj80a8vYM3hP1CrUTW5idU7Too0MfpkHYFSigBhcHhoJBr4tsdLD3wm34vFu4MoJvkMvlz3HPrUuw9tg+X+RBezRYAenUy2xO9OLtwWV+F3N+81uJjL+yVrKtxJxrwH3H7O7dq6mCKwO3wtftv9ufL59vf4r31XccZJw+DijO6N1Z0XBhPwEgpTTEJLB9odUFlLIQqfswhUuWOhZcuWqjFCTUM1TIUtLW34nEGLBP7O9yl64W5F1ktYzONY+Gy0YMEC9d8EyXy+oUKYCav5vMXnHj4Dsc2CwGB6BTMBOQVDfOZjvew3k7oxPwkBbf/+/VX/Tpw4oQA3YTPHzOc/WlWwH3z+ot2D4SFcUGUwnx35DMu/qRTcEDLz+bR69erq7w/bp4iJf5MIralQNryWb2zm9FkFiYDZYHDkrtXY8M5QtKjqAx83J+ToNNsFib/A3YvK4MthcPI5ODXrD89hU5WKN+Wfd5Wq1Vlec7vlKdh5CXCg2pWKW1G+pq2didRV00URnCJwtBO8Rn+LTIG89pXqqmOzI44g88RWOLcYaIKt0i7VuReS45D4/QR5/7CypfAY9DIcqrdAjtSprBakvtQVXyJ1g3jyEghfnn5ZoCoVyO79JsOpuWzvFQALqokFDrNkx4UhSQB31sld8Br3g4DsGsg+e1xgtWl7e8rfbyNl+edwatIP7gOek8Rw8qAtCmI7N2/kxEciad7LAq7Xwn3gK2rsCoiz39JOukByKoedWw42jUkpgDOQtk1Uwgs/gJ2rlySVe06gek+T2pgwW/qfvvkXpCz51BQ/poTX5boRYCK5UzGJOJ7piZ5vLoBbhcrXPafEDzj2BBC7AGi5Uz4Xona30sIvUgJT/ssvUX55vvvuu8ofl4CWWyb55Uloyy94wld+ubPwhoY3/byR4GozISOVsXzAIQBmnfxyNgpVvwSSXNnmjYNR6G/L47manHd7JtshyOUNDLcAXV54U0G1K1eaefNkFCqP6aNLf2IW+u7yZoQgmF7IhKBGeeONN1SfCWqNxAJUGFM5yx+uZLPQG5hQmDdYeVezeS6tIvLaRBDm8saN6mh6Lhvlf//7n1JWUzFsqIcvHxOz4xIoM568IeLK/WOPPZbbJsE3k9mxPYL2KxX26bnnnlPzddttt6kEcxwL55D94Xw1bNhQzaPVw2DZzYGQm7mlRLy//y7Sp9hcMDhbdry8+cNEhEStRVVJjqstIoo0LfrkQkegHLJzMpGWlQJnB1c42olgQFtgFTqKPIEwOCosBoEOdfHy8M/hJbkoirOEnz/yf/bOA7CKomvDJ5X0QOi99yK9iyhiFyvqh6CINFHAhh2xN1BQEJGOqCgqiAVBOlKk9957h/RevvPMzYZLSCCBkMRk5/v5kXt3Z2bP3nt35pl33iOjl74pnRq/IDWKOzzk7ZI1EbBgMDtzUK1dq4IyGIsm/Pt5TuelYi1EA5VsGHz+zu4+tUG+Xvq6PHvj51I6sHK23nIbBmdruDPUmDMMBvhSuE9WAWxakBjIy25A5+8Tuw3ZmcjfQE4r2bTll8tcBxgL0EVUwk5MCpAYKzl2S3Is8JU/nE8/mMOFhYVJaGioORcLCuvctC4MMQzzGeZnwGz6DRzm+8+8jF2U9B3xD2AaGIxCGGhNvzkHGIwQhnP5w3G0zW+wBW6xgsAWj/kpYhvneOA1zJyIa+N851hYMJhYMOdix4dlS5GhG2UfdEURyDIYvPH7D+XI719I48qq7nRzURh8Rf3Jdyedh8FqE7FHbSIm9ma4Ku6la4lfxw+Nqjf0m6cldvPf4lnjBvHvOkoB7jkJV4uH+EObxK14FbWTeFvcS9aQsElPSaz6GrpXUxj85FhjxxCjPrqR80aKi4LRxLBTxl83oMdEiVr6jUTNHqrQVi0b4vEjdhP/LiNMu2E/vKiWFbotQZW7vvcOEs/r7pCwcU9KrKqJrQR31o3CpsGryYPah3dMUrfo5dhZ6Hkd3lAlcEsJG9tNEo7vUGGpi/g/Mlg8695mAHHET69Jgip4gbNAZkBxUnSYhE15XhJP7ROXwJIS8Lj2W1XBoV8/pucc1Otva64/csEoiV401sQpKS5WPCs3Ef9uYxWa6x99DyFrokJs+uDVtKNEzHhPYtb9Zrrs3baHeLfrIxHT31brjSnJdhL57mOX6QvGNzgkMkY2HYuQWt0HS8Ub0t86n+nKs+qEVTVFCrZVL4SvsqrGXFkPcBeVq3OxkhUAhRkwMHABbgKLWZF2LpZtAdAUdSzeugBPkh9Yic2s45lkodYlyYBzsgTsIFCust0HeMzDnEHA1KlTzeusWLN6nbowaAAis5WKAQmFhz+r6yh/rSQLrEgDiFE20werAJNRQAOnaYd/U1DtoswFRHMuA5fXX3/dqH3pC8pgq3C9KIl4vXJlxyAfhTNAl+2mQFcGWwy0ALwDBw40QBowm15hEMV9IdEbABILCqAtSmDOQ7GMd3F6MJj7hoIYBQDAF0sLJrq0z7UwWENFzZaqPJ1AzgrwIQXyB9TqpflhXVwMuOLvYVbB4DDdOfOWPoePx+2Q4mWL2DD4iu+IfeKVRCBR7b4KeheRKkXrycGzO+RE+GFx011Pdsl8BIDB5zQHgntYoLzz+CgpqQKEa1n2n9kqo5e9Kd2aD9L7d6Ff/LVsN7fXzbMNdRiFXUKWio5/W/76KOQYK7ALijFGy5YtLxiHWDCY8QsLxmxb5tnN8zf1WIZ6ASokMAJ8sNWahWkrIRz1YyHFwjHPbZ7ZFOpFOde6dWtjEcGCMe8BgmgDpVzqAtihz0AaLLBox0oIxbEsZDO+YMEbdR2L3yy2Y8NFQRnHLibGFRxjjVOc22Gsg00G1wsQog0LUjHOon1gCruciAt9YgxHfRQW0FnUBzTh+8kYhL6S08CyGcvtn6Fr2b+9Z7bIiEUvKAz+QsoVypocHBntrw2DMxqp7DvO2TOYMTm/B0BNFoqYfzCP4fvHbwJjeGcBitVLa7chv3t8Ryn87ljzJ3ZmInDhd8D6LnMMMJa5gQWSaYt5HrsnEY0wp2PHJ20jRrlUMk12GvK9t1TA1E//UQjzW8H8yjnhNr99/N5xrbTL7w0FwEv7/AazC5V5E7+N1g5KFMhz5swx4JjfIfplqZ05n3kaOyFRAKMWTh0LfouYAzpbIWbf3c5/LWUJDE7Sger8gQ+I7/H1UqN0IRsEZ+JzlAKDnxitCtsCasuw2/j1upWoKq5q1YCCNWreVyZZGmC2gMLNUAWssds1G6N64ybGhImnWkL495xklMBhE3UVpXILCdR/x5B87gdNWKGKEoBrUrx6BpetIwFPaxI2Baeoch2WDPHGGiLgyXGqMJ6Y7LurmS5VaetRqYkEAFoXqzr5j48damFLHcyPmCp0fe54Ubyvf0JCRnTUfi00PsU+N/cTn3vflDD1QI7bvlivzVP8H/1cPCo2lrDJz0jszmXi6qkgWu0gONfnrle0rwMkZtNscfXSthXmejd/RF9/1SiLscoABgf0miyRc76QqLlfJoPsGOMZHPDU9xqnkRov3VoMTFdIDmCOP7xJlc/PmvjRlqsm5gOGxx/dKuGAd7XkuEjtnIn7l18OdTiAJ8mqXUelUNsnpEmvj3LXpcceE1mpA7bKmq275LVTiOSGiwbissqKChj7BB6+PIid4SsPfOwLWGFGIetceEDzwEf1CwAFjo4ePdrA4NSJ59KDwXhhsbJLAjZrJZgBDZMsoC4Dl9SZdq0+0BarvTzoGVBgE8GAAFWwZS/BQIGJHwOI999/P6X7TJLYNsT1YcdgZaBlkELb1MnAhW1TmYHBtMFEjwki51IfcQU282+gN+1ernAeYBmYi8IXpS9bS/FyZlsV9yutYsF17CuY/DLBxFoCGM7gC2UwYJ/7BnAGwNOvPFvOzdZkkJooo44u4gVe3oM6vThkFQw+rvZCgyb1lhifMxJULNCGwZn+4OlvQ1ykJiN1V1Wrhypco/S7q/kMmIS4FRB3fc25JKo6PEYXqc0xWkjg4+nm2MKsy8cSmxAtcTquKaCvxeluII730Ge5h/47Oi7CfHc9tN6Y5Hb4dwF3HwNQ4xJi9HzHRMxdz6F950J9HGMV+owa1yr0iWvx0D65an20QeG/C5DnIFU+ggTdPRWj/TW7k7TQL/rqKLpTSdW+wF7aiNPjUKFTPLUuKy6hMeekQek28kybwTJlzRCZuXWy+Hr6iZe7n+1fncnPIjA4IjRKgg/GyHtdx0jVMnUyWUPmDt95cp2MXT5I+rcdmu0Kw8z1NHuO5vlG3gGejZbKDbDBayw8UwCh+HF27tzZLK4yRgAqsJjKAi+7mygoz1ggZYEZaAFkBaACVslJgL2VVVioZqwD1AC6AEcZY5CYlXEIz26eu/QFEAEw4b8BFtTHezyDgahAY8YbQBfGDSzkWuMg+s51sPhLPYxZ6tevb9qxkscCe1jQBoIzHuP5zliGegAsgFnGC7SB4g7Y42wJRg4FK7cBfeA4xhu8DoRiZxFQCcDOewAb+s2YgTgz3gGMd+rUyYBgrh2gjEqPnWB2kjyRoyH75YO/n5AXbhohFQunPW67Vt8YGwZfq8heeb3OMJjvCXMgvjOAXUAsiz38TgBSLzU253sOPEXJi8gDEMrvEWN6VLfUmZYlHd9XFo2AuLSPrQK/WxR+a/jM0Ad+L9I63/nKWWzjD3VafsDM5Vh0cga21jn8drCzERjN7xzXiYIYdTGLUix6IUiibavQT37j+G2x+pU6+vz+cz6x4Hh+44kFv5v0p2RJ8o/ZJTsikCUwOCr4hMx96Q6p5Bkm5Yr664DWlgVn9OZdAIM1kRoqWhLIkTAtdu2vCk2XOiYXqvL11y1t7sUqS/DwB/X908bzlmRybqhoe38riaoYDvnifuOvG6i2E5EoZTWpmovCVYeKVsFp2boKTqco3B2vVgqfOGwXYiLEq9nD4vvAuw4LBpLTmQmNev6q3QPHoPglkZ0j+dr55IAmgZsCXv/HvlQbirUSs2a6wlw/8b5JvR71Ry90nCqDdSJNff6dh6syuYaEjHpUEoOPq3JZtzpqn7CH8GrZ2XgaOyZ/JH5TpSGJ7RTihquKOPrf7x0wuIfC6rlqnaHWFcZbWWG0gcEKiaPmq2p47nDjV+xRpZXGa2Ry4rqw89ejEzsS5uEbHDZBPca4FjuZXIY+rlhFbDlwUmIrtpLWr0xUjp6L/MXOaoK0HeqBW0stAgLbZOh6/qsHWZ7BTHyYOKRVgKuAUTLeAl+dC6CWiQPwFYsHJkgATCYFqa0QAJJYJTDYsAYe1PXkk0/KTz/9ZCZqwF8LyjJIYTDBJCqtAQlwlQkI7zGxY6WcAQUryqh5rGLBYLY8YXthFSaSTIo4H4UPgweKtbJN29ZALDMwGKUwcB0FDXGzrofVeet6nFfqL/fZAcwzCWMSy0SOOANxgfOpi2VxQZv4M3McWzcZdDGQSqvwGUidVfhyffpPvR+9T0371N6ndH+RMvrnCktWweCDJ/fIQBZai8RIYJCfDYMzcT/MdkZ97tYo3lDORJ6Q4zrJrl2yucLMAGN7sOf0JgmJOm1ALmMOQK+Ph79UL9ZAfAqo1Yyefzh4txw4t8OAZMBpmYJVpLBfSdl9coOUVdUWqtkjIXvMcWzFB/aiyKxZoolpJyI2VLYdXyWRsWFSKrCiVClSz5gsHDq3U8/bmwJnOa9kQHlVglU3oJjxyInQg7L3zObkfycpgPXRNhopLNAJnUJaEoNxfeciT+q1bDT9AwxTAMX0rZpei6fC3kQFw/vPbpNjofsNFCY2lRQ0eHn4yPYTq6VSkbpS2KeEiQFxoU7iUiGohtQr3UpurPqgrDgwW49dY+rapufEKjRPDaAzcXvy3aHA4KiwaDmxJ0zef2Ks1Cx/dUkqLxfAbcdXGxg8oN2XUiKgwuUOz/PvA0rJRcCWaaAo3wGev+zs4fkL2AXAkiyV8QTPcRaPgQaodIEmq1atMtCA33cUsTwrAakswlpWWIwJ8MNlfIGVE+MG6kZFzDZqrKHwASbnAVunqYP6SYqLGo1xE+eiHAYgA4IByCzc8nym3/QLqE1+AuA1fUR5y6Iv1weYZYxDfcAbQDHjCcY1LDBzLLEAorBozJiMNvnvvn37mkVvwDfqP6Ax26Wt8RtxZOzGuATYS985B8spALSVlJYFZeAvYzK2cRNjLLpQ/6JOZNzDLivGKiywE3N7W7aq00MPyXuzH7NhcJ7/RcrYBaaGwYy/08sBkrEa7aPsCOSeCGQJDD62bqGs/aK31CrsJkG+XpJg+wVn+A5fbBPRSyGnKlXwslXYa7x3AaT63wBXFK8GBmtCOBf15r0UDMYKInLmYAW4TLJSwWCUwX/xniqDgcGqwsXqIWbjTInbuuD8ObRNMrfju9Trd0+qJHKqDFaY61nrJmPJAJh1LVjS2DTEH9ookbOHaVK8NSq/0UmPTlwMDFYbitAxj0uCJn9LgcHYObToZKwf4rUdXjf9RSGjbeM3nHDmgEk6hxdyhmCwJsoL6DZG4jQJXcyKnzRWyQpg1MxaJ4nk4g9vNtw5+f9l+J7l1wPddHB95GyYHEgqLK1f/078SzpWJXNFOfCWyIlvNXmcWg94FMkVXbpWnbBgMJYK6W2hATAy2Ge1mAmT8worahsmL9g0oEwhQRoTn/RgMJMOIKWzqpWthXjh4gtlbW3MyPWyIo4lBDDZgrxpTTzSg8FMwJjQAFixrnDezpS6/czAYBRGbPvCn5fJUUYL8QU+O4Ni+o4ihz9s1WRFnUkfkzwmg86WFbRjqZLxMca7GZCPhQWr5hYMxluL91AYMQG1Ei5ktJ//uePwDV7bRMRXFTk1Jl9x97MKBu89ul3emNhD/Eq7iV+gJvywfbAyfE9Qxnp7+ssr7UfLEYW1MZoEt17p1ikAdu/pzfK9ql2PK3TFB7d0YCV5pOFzUqFwTQN1ga/hMSEyY9NoWb7vL1UEx0rH+n3lxmoPyJZjK6Rm8SamrqV7/1DV7Kfy6i1jjafuyfAjUrVofaPWpSzY9bPC4j1ya81HpaivQ30TEnVGJq/6yIDYBP3Mtax4p9xZu6sEehU2bXt7+KoKOFymbxgly/fPMgrkkgr0Xr55lALiLdo3bykXVNMMI5JEd8jt/En+2DzBfG/pJwC8Y4N+UsK/vAHf1HdOgfiUNUNl87F/zVp0r1bvKxCuI7tPb5AaxRopGGbxXl1SFBp/s/IjvY5DGo/npUXFOxQyu5p+xesY5kTYQbUfeENBd5htGZHhT6PDMzgmMk4Obj0pH3QbJ3V199u1LHy2gMEv3mTDYNRoPBexf8DuyFrMRXHGeAVfXp7t7FICBmPRxHPcKgBjdjpZ4xGe28BgntnvvPNOynFWHgTLrgqfXxZZ2XkDeLX8NnkdEM1iN69TF31koZlFbqug/mN8gNIYeGsVtm9zPcBddlqhRgYUr1692oytuD7GBqh4eZ3kvjzDAUnYZGDzgMKOwjUDpgHa9NUq7AJDpQyMQgWMtRf1oBy2PEm5HuyoGNMx3mDRHaGABaCtuhAQAMAB4owjKEB0FMXUn9bW9mv53cjNdZ9QGPzO7C76vUUZfG13D6SOg60Mzn2fDBsG5757Yvco6yKQJTB424yv5MDPH0jDckGqflBVqy0MzvAdSi+B3AXWBQBZfdgDaws0vEdtItS/19hEYKcQrp65zSWg5zf62qLzNhE9HL7AF8Hgctc5LBWWqHJ4hm4fB5Jq/Qa0dtckdPp6+JQXFMiqAhggbWBwvPEcxr/X2upoLlDfA9gCed1UsRw6+nH1Mz5trBeSYiNEVDXs4qV+j6qSSdItnenBYFTBqIPDv3tO+zzJKHdNAQbrHxe1y2Cq5VGxacZgsMbKvWgFVUtPkfhj24x9halLgbrpv06kXAr4iAuJQ+yFiwx/Vl115hoWHSurD+r2ule/k+L1rnz7doYbzeiB23RLedQukYa6+JDHC/YMTBAAi5eyLkB5gs0CkywmGChfAMioYJgAoT6hsM2RCQ4TE+wmnAvQGHUxkx0mStgoAH/ZhogvFpMhYCb2EmwVQsmCepckb2n5VjFJoV3aQ+GDQocJE9uTAMQoaFGmoLCh3926dbsgoRt9YxLEpBEQDKhmyxLbnUhah+cVSV4oTHKwZ8DTi9etwgQT6MvrJHqgAF5pm9gy2WSCR78AzkwEmWiyfSt14RwGicSIrU2ogZkUMrlEMWTBemIOPAcI0z9LTY2vFn7ExBd1dnrby6iX68RGI194BhPobZ1EYo+LXDdX/3FliT6ZcKMgS8+eI6M/FdsPbpDXx/eQopV9xcdf7Y3sQU5GQ6e2B8BgP2NxULZgVaN4nbFxtBxXmHlLjU5yc/WH5V8Frd+t0pwCCm45rohfKZnw7zsGuPp4+EmXpq8YNe+whc8Zhe/99Z9SaPuEUcVOXfe5bD2+UrzdFbRGnZLerd9XVXEjOaiq3ylrPlOQfE4ebfyigtkmxlJi0e5pMnv791K3VEt5tNGLsufMJhm5+GVj5dC60t1SyKeYAcvRagVB272v/0ACChSSIfOfMX0GVrPlH2C88ehScy2M17o0eUXKq4J36IK+skOVuyVUYdy/7TBjOTFerwW4QN30D1Xw0AX9Fegekieavy4tKtyhfT9poDOq37ZVH5A7aj0mC3dNkx/XDVUrC29pUKaNdG32hkzTDPf/aP88FXhbdhcZvhn2gQYGx0XHy+4NhxQGT5AGVVtc06jweR+zbJD0uf6jbPcevaYXdgWVA0mxOuLZyvOMRRPGJTzf2GrN840dR/joYv+AtYKz1QMWEShzUbZig4AiFrUvMJNt21bhGdmjRw8DRxlHoI7lGcxCLO1ZO39YuKUvLMBia8W4gnEL8NW5MAYAorIga42beJ9FWhTHAF0Wxp999lnTF8YmjGOsxVwsLLhGxijsPOI6GTdwnVayJ0A1i7yMT5xtGhjDMU6wPDsZh7HIaVlbsKjFNTBmIqb8zdZzrptjiZlVaIOxDTu+iCMFkM6YhYV65yTBV3B789QpLBwOnttLnr9puP6uaz6SbCyMk1kc4PNgeVpnY/N2U2lEgO8feUD4HvPdZvElLV9yO3h2BP6LEcgSGLzy65cldNEEaVKtrA78bRKcmQ9ChmCwVpik/r2eddorUP3CJFMjgVzisZ3iWqKa+CkkRpEbpglu4rYtNAnkArtPuBgGq3LXvVglCXjmZ0k4tkOhr8IgtZ9IUksK6sdWwV0tHyJ+GSix2+br/MbN+BZ71G6nye1WSpz67xqFrVWMyjZefG5/QbxbqLflkc3G3oIti4mqNo7btVRit84zUJhPxcUwWFXPqIkLlVLI+43DEkL7FK8qLBddTXctUlE9i5tqUrw/VUms2yqramK8DCiD8QcW9Uf2SbafiFJbiehl3xFF43nsUaudUQYDzy+4nszcuHx4rM6hdPKZJCt2HpVaPT+Tyjc/mnuisOk2/fzoIkKtn3JPn65RT0hUht0AHnhMUC5V2PKI/xyTJgqqXGAkVg1WQaE7ceJEs30w9bYnAC+wF3gMMLXUq5zLRAolDFsMmUAx8WE7Y79+/cwEzfLQc+4fkzAmUwx0UflwHmCZ/gFDLcUKEyVANwMulMupC9tE8TOePn26UbPQNhMf6uYaKUBd+gbkdlYQoxpCecPrzpAYzyomToBqBuP0nwkXSmTilVaGXiZpTP7YwmklQWC7KJM5K1GL1XcmptTNPaEtCkogwD5KoUtl8sZTEM9C1FLOyqRr9BHLHdXuHyhyZqYDBrsXuqI+AQ34jFlejVdUiZ609cA6eU2TqJasGijeNgzOVBgtGPycglFXtVMYtuBZYxfhpuMEvwIB8tLNX5s12Y/m9JDKReooNPtYft88TmZt/dbYJ8Sq1UIdBbe9Wr0nv20aozD0K+nYsJ/C0sdl6trPjRoXuErB//fpNp9IYd+S8sWi540FRIIu/t5Q9T4Da5fs+U2+XT3YHIti+Bk9tphfWfnw7+4SnRCpbcWoEjhC+xVowHSc/vveer0Vzt5v4O2Ok2sM0MZHEkuKkf+8os/EKIlX4H19pQ4GWv+0/gv5e9sUA7o7NuhroPaaQwtURexr1MFtqtwnD+nrY5e/ZSB4z5bvyHWlr5dRS1+TzUf/NZYTQT7Fjfo4OPq0DF/4orGjqK/HABTxDJ6/6xeF3+qBnMprOVM3Jp8efB4GH1YYPP6aw+ADZ7crDH5THmv6qrELyc+F5zbPPMYtVn4AxgQATZ5/LEajqGWXEjCY57Ez5AVaWjCYsYaVQI7xCfDXKtgtsPjKYiDjAYAyu3QYE1hwjTbZlcT4AUsF2qdvKHkBu87emenBYLwuUQxjecVYAL9ddk2xeIz/J21wfcAjFouBzfzNtQNtuU4WiCmonYF/LHADna3CQjF9t2AwsWPxm0V8q1g2WewA433sLBgvAKoB6lahDSA68cJSggIMZkwBDMYmwi6OCOxWy59R/7yqCeQ+N7ZE2VmA+4g9+GzxebFLzkcA/1usX1gAYi7AmN0Sk+R87+we2BG4ughcNQzGU23ZkJ6StPkvqVuxhA2DM3k/DAxW64dABbTxe1dIqPoS4oV7UVIzVLg6qfFq/j/xvrGXuPoXdahdXVWJHXxUImYOkVi1eGBW5a4q30CFptHLv5eIGe84fH6ND6/Dj9fnzpdMPRTODR3fU+HwdmPh4NvhTfUcrm98g0k4hy8xIJZkc3E6IXZReOxcknTLp3vZ+saSITHkmMSrlYSrWk+4+BcWd+PB91AAACAASURBVAXVMaumScTvH2jfY1V5PFGPratK3Qcl4dR+rcsxgcOn2LPmTZqIboC4Fa0oSZHnHGpi7W/8gbXm/EQ93gPP4CfVB3nhGJMoLsUzmCR3PSZq8rsJEvHXEEf8dHKG8pcEdNhYmHYUUON/TD+j5ozQZHWzLrqeTN6+fHU4W1oTFAavV9/g4nc9J3UffjF3XH98qMpFbxYp2FZTnH6SO/p0DXuBzxvqWwaJTDIuV0gQwKSFklbiMbakUSf1peeLS6IDJjUkCUh9DIMjzmdiRaKAS3nrAmCZEKGIcU6Iwmo7q+y8xoALuMuEBqVsWhDWumZAMpCaiZxztm7e57qAurzuDKat15mEpdVXADjHcA7HpJVQwTnm9JUYWEnnmFxeKoED1wU45hjqz4g/n9UGfUHpmi/KsXEiBz/QVPOaTM77yiZjWQWDd6jt0Wvju0vRSrYyOLOfPQsGP69Z2UOiz8pXOsFOSNLns/mfSLfmg6Rqsfry7qzH5DpVvz7coL+xZojThWIWlrFfILkaf2Zv+1Z+WDvUWC/cVrOLDNds79tPrjagFa9eEsT1vWGI8ef9YuHzEhkXZpTJ9Uq1UkXuB/LrxlEGMgN63XTRuGeLd1XBW05BdE9jt+Cpllb4GTcrf6uUL1TDXCpAmn5+ufgl2XJiZQoM3nhkqYLlj02SN5LZ1SnZTJ5q/ZH8qnYWM7dMlP81ekE9fh+QCLW4wILCRdXtXIu3qo2xtZi86mNVKU83kBtv46Hz+xnlsbvCYJLloT6m4RELBxgojDIYS4kf9foX6nlYVNgWV5n9NDpsIlAG7zLK4PHSUJMnX8tyXP2hRy8dqIsKvYw9Sn4uWDAAe9kxg91VeiU9GAwcRn3L7/qlYLClDEZBi10CVhMsAgN00gOePGPpV3owGDAHAAJIW4WdUCShw3Lhs88+M4vj9A94nDr/gvO1pgWDUe0y/kkPBgOPGQ9hE4GnMtYa6RXGRSxGp4bBljLYGQazgM41AZttGHw+ouzumLDiXfM7XDLg/M6y7Pj+2jA4O6KcuTb4fcD/m+8d43aEJJnJI5K51uyj7QhkbwSuGgbHhgfLko8el4KnNkjlkoVtGJzZ+0fWek3w5lG5hSaAO2vgZ7oJzQDCCmndilcTD7V7AATz73iFtAln8OBVUKvHuPgGaX3NFeLuk4Sj2y70+VUlL9YQntU1CZO3v/Eejtu70lhB4D/sWsBP3Cs3U9js8F1NjAw29SfpcXj/oq5NKcmZvv0eVcWPthk6tptRGZsJivoUB3T9WvvRzNg0xB/frsre68XVJ0Didv+rYDbSYUORXFAmuwaWUCVwE6Pe5ToSQ05qUro15hpd9NiU6zqxUxJO7HbEifj5FlKbixbmtQR9z4of8JzJpHvFJuIWpL5crNIrEI5XhXOixstxPXbJaAQcvoiqkjt8WtwbPiDNn9HJam4o0fsVBrfXRFMviJTqnRt6ZPchnQigiiXRCWpfPPSA2cBqlMlMorC2YEunXewISPACkS0PKAzWLbv+55MLZiYyWQWD9+lOmtfxDC7pIn4FNemqvQMqw7fBGQaHAoOXvGqUtPpENx7BwODqxRrKO7O6SH0Fng8pDEYxu/PkOqP0Nc9tFoYVuB48t8t46d6nat1ba3aWUVrX5mPLFRTrIq8TDMZ3d/iiFyVMFbXOMPgPVRz/uWWSgbHuutDds+W7Uty/rGaNV2WwqnbvqdvT2FZsPLrM1Mu5qHZJEgd43uoEg/Erxm8YH19nGDxdgfNfW/V3rPEAuUFVwHN3/OhIGIeKV68lURfxuRbsA06GH5Ynm7+pMLipfK4WGCiZnWEw8RmxaIBC9DMpMPgH9UVetGeGDYMz/Am88EBgcHREjBzZcVYTyI2TOhUbXWFNGTsNX2o+p00r3GoWB/J7QYkKOLUsIFgMZQEW9Ss7k7AxyCoYjC0DiWlJIIfqFkCKcpdM9Yw7sIpih1PHjh3N4m96ymCSq7GIzaI64xSALQvAqHZZ4Ma7GCiMupY2sI0AdvO3ZTdFW0BgdqpcCQzGegpVs5VADiU0gJvXWIxn5xGL3yQHZucRdhQZgcFWzoJffvnFwHAW5p39kvPr53XZvpm662Sq7jQZLIW8VXyVjcWGwdkYbLspOwJ2BOSqYXDEyUOy9MMuUjb+sJQKCrSTx2X6Q4ViN0GSosONTQIJ3S4ArmnUBxwVBbeGzCHXVAh83u5A/60TmCT1EgZ2Gu9fZ4ALqDXvq6cvezN1S5SBr45MakZtDJg1qmMKEBbIjN9u6qKw1TWgmAQ++5tC27USNqGHAbfU6+pXRH2MJ5q/Q7/uLAmhJ4x1g/EAxnvYZNtOZSmi9Zm26RfdUYWMaVuht3mBfhMnrtcolE0AnF5P43oB6NQJBKdcFK9M37B8fQJWEbuOB0tYiYZy46Aflbs7sqbnaIncojD4FpEqqtgock+OdsVu/NIRYJKCSgcvYiYwTDqYVKHeRXXD1seMKGXtOOeDCISv0yRyzUXq6o6XQu2u6IKzCgYfOrlX3pykO3IKR0tgkJ8NgzNxN87bRHxuntfDFvaX4KjTBqIGeAWpTcQoiVHv38HzepuEb0+1/lB+3zRWflg3zKiBXfV/ujRswKyvZ4AByB3qdM9SGPzu7K6m7pfVsuJU+FH5bH5fCY8NVduISHlEFb531+lm7C0yA4OxiXiw/jMyVv1i52vyOhTBDGuA1iij/QoUNLsDujZ9LUMwuGHZtgZe/7TuC5m780f1DC5ggLatDs7Eh5Fo6SAmKixaTuxRC6QnxkrN8vUzV0Emjwb8f/nPACkTWE0eqN8nk2fnvcN53gNUyV/Arh7sFHgNz14sq7A5YIs8lkgktnW2f0DRyiIyv+t44mI3hcUDVk1YNFgF2wPyJGAjYdk1seMI8InCFtsodleh8MOKCssqCpYSqP04z3lHEHkKAKUk3wVUA3YBduymevvtt831WGXGjBlmjAO8Jc8AgBYADKSlff6bBHokesND2drRRLI71M54BjsnwyMfAbFC7WvtCsLzF5U0SmuSxBE//H655t69ews7ubDcoM/kJLCK1YZzolzUzdhgoWZm7IUVWGaS6Oa9T6jjiv7YMl52nVxvdnuwOyQ7iw2DszPadlt2BOwIXDUMDjm0Q5a+30mqeUdIkQC26tmewfnmY6WqXAC274PvSYG6t0m8JtmJVzUyalwSymF/EfnHxxK9cqqxm7jI+iLfBCrvXKibTqT2KAw+5V9F2n/4h/L6y9sUXPOrD9ekcRsUFtX8QSRIvYPtkusjwCQItQ7WE1g8oGJhMmgXOwIpEYjYLLJGPTbr/qkwWBd7rqBkFQw+qXZKgyY9JVFeJyWoeEEbBmfiXqQkkLteE8gVqmoUv9M2jBQUkx3q9dDkaberdcNkmbF5jALZQOl3w2BV65aXSSveV4/etQqN3STQu7DaMLQwyeP2nNksD1zXJ0th8HuznzC+w8/fONwAVvyGz0WelOrFG5kkc/5ehYztxNYTq1JsItJTBv+68Wv5a9tkKeFfTp5Tv0lg7fjlb8sRTUjkqounRf3KqHdsfeMjfCr8iHRvMeiyMDhUlcE11Eqi/w2fybrDi4xVBDCZGMYlqp2GtZififuSXw8FBoeHRErooXh574kxUkXt0a51wQ/azcVdeqg/tF0cEUC1C1RlDADIxIaBBLUUICdWUqh68e23Cgld8R2+4447jNcvW7aBs6iJnccPgFiUsgBlYLNV8N7H3x8bKMtLvn59x2IA/eA9FmiAqM7WUsBW2gE8s4iNpzDH478LwE1dzp07Z4A2SmKsHbCMwK7CKtg8AKNJpmdZfdEG55DstE6dOinHojrG3uLee++9YKEcmEw9AHXsvwDZVgzoIx7G2D4wtrIKbQCWiZdz8isAOfGm0CcUzfm9TFr5vsSouKlHK7VazObfVxsG5/dPn339dgSyNwJXDYPP7d0oS9/rJLUKJUqQnyYRsmFw9t7BnG4NxW0BH01ud4sUuO52hcOe5sGZcPaQxKz+xWF7oQrfdK0vcrr/dvuZioC7TqT2ngiRowXKyG2DZ4trsu9zpirJ6oNDlyoMVs/g63QwG6BKQrvYEbAj8N+PQMwRkeU6Ka0zQxX/Ha7oerIKBodHhck7mqD1cOxWKVG2qA2DM3E3LBgMyCThWbQmaCtXqJpZHOZ/wM2p6z6XcPXWTdRdUhU0c/sjDZ8zSXtI5sZrgLTjYfs1Ydxw2XFqnXRStS52Dl8rZFt/5J8LPIMH3DzSqHAHz+2jidfUekuVmQ3LtDUgbrZC2ukbRxv7CaBvvzafqmdweRk0s5PxM25Z8U5V8/ZRJZivRKqHMApegEAx/zJqE/G8bFTrCLyE37h1guAZPHb5oGSbiFi1k2ityt331IZigszcOslYW+ARe/91T2uSulISHh1i7K4o+05vkR/1mk+GHTJJ7EiQ97H6Fh8K3mU8iPEMfqX9aNVDJ8mQeU9LRHSweHv6a4K6l43/MSDqsB47cskr6kkcapLO2SVjEQAGnzsZIp4RheXtx7+SEliIXeMyZc1nclQtQFgcYHHDLnYE7Ajk7gh8Mre3WbzE+z27iw2Dszvidnt2BPJ3BK4aBp/evkqWvPeINCjpLYE+BWwYnB8/T9g3JFtAmAVUy74Cmwf1J7YVwXnnQ+Hh5iL7T4bKvoRCcucXi5X9X5hQMEeuNHiRwmBNEtjwX/UWbZIjXbAbtSNgRyCLIxBzTGFwKYXBv16x/UtWwWAWud//tr9sOLFYylUpacPgTNxqZ8/g4MhTMlEVv3jksvUWD+Gdqv4F+rq76lhBBw+xCTHipwrhGqrKRf3Ka2ExwbJL81KE698A5LIKk0sHVjLK4XNRJw0sxj6C92oW1xwBOvbYpireeE1cC1AN8i4m1Yo3lMPqOXw4eLcBcigAqxVroODYVzYdXW6gMcdXKlLb1E/CNwBeqPoOVwyqpW2tMfYW2EngIRwcdUp9fzeb4Q3WDwXVVxIl8cGzO4xHMDYYsWp/Uci3uNRQT2R8jUkgFxx5Wq9lvVpjRJldVFWK1FXlcxGjeibhHa/Rv1qqBGYotf3Eat2SHm/ANG3XKdXCwOLTqiomJtZ1Z+KW5OtDgcEnNO9BSffqMuixEeKviYavdVm69w/1H/1Zkxi+Z5ThdrEjYEcg90aAhcFhC/pLmyr35ojPtw2Dc+9nw+6ZHYG8GIGrhsGntq5QGPywNCrjLwHenjYMzoufEvua7AgkRyAFBicGyZ2fL8odMDhkscLgG0XqKwwOsGGw/WG1I5AnIpACg6crDL73ii4pq2AwjQ/7aaACnWlStU45tb637bAyekOcYXC4qljxTw2NPmdgKX+ML3AqtSTnxCZEG8hK4X3UvEBegC/vAY29FLCipAWIWgXlMf9G3evQHrsY0EuCOCAq9VjHR8dFGj9iHz3W8t4F4GK9QKFu2qY9oDHQGaUy8Jq+0HdH0d1QTm1gOWHlRKBt6rTadONa3L2Sr9lFoXCk8UOmv444OK6FNijexq+SVXZHG0Bk6qJv59vP6N2wjwMGH9pzTGoXaSkDu3yRLarqg+d2yMh/XpGuzV7TRQ57jGJ/Cu0I5OYIsAD3vSbq7NLkFfWx12Tt2VxsGJzNAbebsyOQzyNw1TDYVgbn80+Qffn5KgK5EgaHrXDYRNRRb9GCbfLV/bAv1o5Ano1A9F6RFZX1e/2HSOE7r+gysxIGfzd3pPy4bKRUrFVakwy5mDyndrl8BBww2F9eu2WMhKndwbCFzxqQCxS1ix2B7I6Aq8LgXZsPSPtaD0nf+9/KluZZTHhrZmdpV+0haVf9oWxp027EjoAdgSuLACr+uTt/kDdumSA++uzK7mLD4OyOuN2eHYH8HYGrhsHn9m0yCeRqBSRIkL/tGZy/P0721ef1CBjPYPXbO+pZVm4dPEvccoNncMQGBwyuPvGKoVFev2/29dkR+M9FIHy9yFpNulN3piaQ0+/3FZSshMFLN8+Rz2cMlKDy3uLj52VbRWTwfqCk9VQF7X31eqlfcKR66k40Sl1UwXaxI5CdEcDSIy42Xg7vPCOP3/SC3Nuqc7Y1P3bZIIlXq49eLd81ViB2sSNgRyD3RQCv9wkr3pWI2HDp22ZwjnTQhsE5Ena7UTsC+TYCVw2DQw7tkKUfPCrVvMKlSICvbRORbz9K9oXnhwi4KQzeczxYTgVUlfYf/K65AT1y/rKjdigMbi9S6RORYo/kfH/sHuTqCJB8ycom7pwxPKc6HRvr2JLu6Ylnql1SIhC2SmT9DQ4YXLDtFQUmK2HwkdMH5OWxXcWzSJwUKupvW0Vk8o4Yj1z9HxYJdrEjkBMRcFVFf1hwpIQejpNXHx4q11Vplm3dWLb3T5m+aZRJPhjoVSTb2rUbsiNgRyDjEQiJPmOSed5S41FpW/X+jJ+YhUfaMDgLg2lXZUfAjsBlI3DVMDji5CFZ+mEXKRN3REoXDtAkF/beyctG/aoOULe46HCtQadVXud97q6qymt4clJspIgmP3HxZqsNvnf//ZIUo15++jl38fL7719MJq/ATaU1O4+dk/BSTaTtm1NSsqNnspqsPTzmqMhGhcEluoqUHZC1ddu15bkIvP/++/Lrr7/KokWLxMcHP86cLdOnT5d3333X9KlcuXI525nc1PqZ30R29VabiL9E/K7Mty8rYXBiYoL0G/GwnHM5KCXKFpbERHusk5s+LnZf7AhcLgKubq5yRscvied8ZXi/qRLoG3S5U7Ls/UPBu2TEogHyUMN+0qisJry1ix0BOwK5LgJbj6+UMcvelBduGi5lClbNkf7ZMDhHwm43akcg30bgqmFwXGSoLPnoMQk4tl6qlC6sCS7y0QRJt5MkxUYpGHQkOXEUhbRsnXe7BopJ2nHzFO823SQpQROJLJ0sSfGqKnPNhVvOWBTQraCe9TuIe5k6EjV3hCTFKBhWHmwAsfOigQJGF/dUMUsztskhdtMkMh6OxC1JcRp/hc0XFN6nPueteNqeo13ne5V8FklpPL21rmitKy6dH4Pz99WrVRc9LkGil07S2LtrO3kDcl/uV5DLRFW59dAZ8Wj0gDR7ZujlTsme9xNjFAbf4gBGVb7InjZzYSuJiYny6aefyqpVqqjUgurV399fUJ5GRen3JPm1119/XerWrSuffPKJbN261ahknUvz5s3lueee04+1i8yaNUt++eUXKVKkiDz//PNStGjRNK88Li5OhgwZInv37pXbbrtNHnjggYuO27Ztm0yaNMkcQylevLg8/vjj0rhx4wuOPXDggLmODh06yM03O+wB/v33Xxk/frxUq1bN9CO1ovejjz4Sd3d3efbZZ83f6ZVz585J/fr15cEHHzRtUE6fPi2fffaZHD58WKKj9TcguW//+9//pGXLlmlWRUynTZsmf/zxh4kvsWrbtq107tzZxDx1mTlzpkyZMkViYmKkUKFC0rFjR2nXrp057+jRo6adhx56yNwTuyRH4MgIkaNfqjJ4tojXlUHyrITB9GrE9Hdk/vZfpFy1kuaxa699259WOwL/jQiYYZoOS4/sOyXVCzWRd7qNytaOxyXEyvBFL0iQbwlNJPd6trZtN2ZHwI5AxiLw7apP5EToAXnmhsGaoDNnxAI2DM7YvbKPsiNgRyBrInDVMJisxssG95DETTOlXqWS+QcGAxV1u6N7qZriUkAfGMngMSk+RhKO7ZDEkOP6OsrdLCyaiEU8/aRgv2kGgoZ+9agCVlUJK/zMdUUHvi7eBSWwzxRJCDstYWO76UA8wcTErVQthbm6VdSKmULYhKPbJDHslCNmxFbfd+c4hbQXQF290EStL+HYdgNh3YpXFVe/wkq+rGQ0Sar6OCoJJ3bpkTr6B8qbe+Uh7iX1XqHmTeXXlhRxTuKPbNa6qolrYPGLQ6mKMNHYxx/dbu6rT4c3xKvFIxI6qovEH9ro6GM+KEymWOxZt++klLj7Wan7cC5S4W66yyE8J9lUPi3A4BdffFEWLlxoIgDk3bFjh1G/Vq9e3bwGRB05cqTUqVNHateubUAkfzuX9u3bC3AVUAl4HTrUAf0BlQMGpH3P586dK5xHeeSRRwz4tAqgeODAgfL5558bABwU5FBjnThxwvx55plnZPDgweLh4VhAW7FihQCkP/jgA3n11VfNa/SBvlC+/fZbefTRRy/oc61ataRAgQLm3EvZLUyePFmeeuopWbp0qVx3nUNtunv3bmnYsKFZ6Kha1aEEOXv2rIHDL7zwgnz88ccXtLV27Vrp3bu3iW2FChU0mZibAcLUA6wmvq1bt04558033zSxK1++vPj6+pr7Qv1//vmnNGniyCzfp08fc9/of1ow+YIO5Jd/7NHPWshikevm6e/4le3CyGoY/M/GWfLx1BelQp2S4unlbvsG55fPon2d//kI8DyLj0+UvZsPyxPtXpQH2jyR7dc0a9tkWbZvpjzbdqgE+ZTI9vbtBu0I2BFIPwKh0WdlyLynpUXF2+T2Wo/nWKhsGJxjobcbtiOQLyNw1TCYqK0a86qELBgvTaqVyTcwGBWpe8ka4t99grj6BF7w4YlXUIkSNnbrfAf0zKpiYLCvBPb8xsDgsAm9FAarZUEuhMHEx7PubeLf6TMJm9xXYrfM0Si4iEf5BhqzcSnKXis08Yc3S+Tfn0vcrqX6UpK4l64jAd3HK7y9WGUXu2WehH//nLlu/86fi0e16y+IcFJUiMSs/U2i5o+URCw1FJK5F63ouFcBFysb43b/K6HjnxS/Bz+QAg3vSfduhSrQjt2+QNwVQBfsN12iV06VyJmaYMCokPO+OljtgjULfJKs2HVM6vQaJhVvykX+vDu6i+Ax2liTTuURO5Kr/dkA9FauXFn69u17keL05MmTBljecMMNMmbMmHSbAv5+9913UrZsWYmIiDAQNTDwwt87TkbBi+r10KFDpl6ArVUAwe+9956BsIDREiUck2D6R/3ff/+9URUDXilr1qyRG2+8Ud555x2j9KUAgz/88EPx8/MTb29vA06dVcooa4HAf//99yVhMKplVNJz5sxJOW7Pnj2mzz169DBtUlALo9SlnX/++UdatWplXudYrpXB+qhRo+SOO+5IuU5Uwiidge/Lli0zMUOl3axZM+nUqZNMnDjRqJaJE/0EQJcuXdqcj1UE5/78889yyy2qcreLyGZd4NGES1J31hVHI6th8OFT++VVfQ64F1aFd7EAGwZf8Z2xT7QjkL0RcNEBTERotJzYHSzvdxsntSs0zN4OaGtnI0/Ih3O6y311e0vLSndme/t2g7kvAuy84jnFGMlaEM/JXjI2YczDWC039Cc7Y7F8/18yY+NoXawZJiUCymdn0xe0ZcPgHAu93bAdgXwZgSyBwdtmfCUHfvpAGpQP0uQgbvli66SBwWXqGmAZt/MfifjzExWcuot7+frie99bKoKNVzXsEw4FK7CQ/aSpLQpS1KzJnz0UqBTn163zzB59VbimB4NT12+sI5wBJbYNThYJ1HeBjYK+Rx3W3ldr/2vq4zLyNcGSQe0W/B/7UtyLVZbQ0Y9LQugJbT9BPCo3lYBuYyVm3W8SqcDcRZW7HpWais89b0pSVKiEErOjW8W9UjMJeHKcAvV5Ejnrs2QlseN6sOZICj+jcfU0sNlNFb9hk5+WJFUMu/gXFZ/bXxCPik0U1A6RqH8mmLgB7gN6TJD4g+slfMb7aiOhKkQL4MbFSGLEGaNkNirv5EI7bkUqGOCcGBmsfeumquMjeq6223WUUSSHjumq/Q7LlUA+I7cqM8e4arzComNl9cEQafX6FClWxwHIckU5ovYQh1XBiorQq1Ku6FJOdwKlKnYQvXr1kmHDhl3QnVOnThkA2qJFCwMp0ysAWiBn//79jYIXxe/DDz98weEAz5tuusm08eWXXxoVsqUMxoaiUaNGBohaimXnk8PCwgyQBgyjuC1VqlSaMBhYjE0EfXj66aeN0tgCt9SXERiMGrdevXoG4I4ePTqlGxYMBsaiiLbKjz/+aFTO33zzjXTpotYwWoDTKJyBt/fee+9FYZswYYJ069bNeAC/8cYbxmIDSwqAN7YT6RUgOurmfv36CZ7G+b4kqq3JGrUPKXSjWr+oXcQVlqyGwbG68+e9b/rL5lPLpEL10jYMvsL7ktOnsaONrPEu4mp2QFy+qKo0MVZi4iPFy91X3F09qOHyp+WhI6L12omZt8eVqfRzOhQkj8Miorh7JXm322gJ8CmYI10a/+87Eh4TLH3bfJrBz16OdPOqG2WnEs/0M2d0rJ5cWAzldf5Q2KnE7piCBQuahdPg4OCU96xzWDBlJxNl3759xmaKBWnGFZf67tI2tlBVqlQxu3JSF/pgtcl7AQEB0rRpU7PTx7nQp/Xr15tdP4xPKIxXsL2ibzVq1Liobnb4eHl5pew+Si+YLLAzBmOHETkDiAevrVu3zixaW3Gib1zvpXY9MYbYvl13L+p1ERd2OVWsWDHNphEDbNiwwRzLbiV2SVk7ktjldffdd5sF/bTsvq76g5FLK0jU37ZRS141sXuq9flxYE5014bBORF1u007Avk3AlkCg49vWCxrhvWSWkEuEuTvnS/UwQ4YjHp1gsRumClhP77kAJaq2PW+qY/43PmSRM37StWuCqiSYbDD8oCBhk4iFJZiKWG8ba2C/yzvWVCY15moAIcZPKn1wsUwONmHV88x9XOsgmiUwy7qL2zgLv/W9hzvJ1tKaNvGa1fBpimAYT0WpTFQW/A9psQ6PDQzoz4GhLv5BUlg318kbt8qCZvyovZFt9QqdPWo1MRA3mj1Ow7/9W3tk8JX7avPHS+Jd7s+EvnXEImcPUw8ql+vx42XmDXTJfzn1zS2WHE4Jm0uXBP9tWBwsSoSPPx+A4OZrGDdEdh3miQc3CChk/powr1Q81pAj4kK7pdI6Lf9kz2FnerDToI4WbHHs1hj5NdhoHjpdsLwKS9IzPo/O3NUhAAAIABJREFUTH/xafbRvtLf0HHdJG7PSodPdB4vbqqsOXw6VA66FJPrX/9O/EpUyD1XHLpClYSq0qw+UaTw3bmnXznYk127dhn4mR4MRu2Kz60zGE3dXawZAJ9//fWXgZrFihUzqlZnX14Uv/PmzZMlS5YYRS8A+ocffjBVAZqfeOIJ+emnn8z5aRVLOYxtAqA2LWUwMBj7hcWLFxsrDPx6N2/ebCZolIzAYM699dZbjQLHUiFzLjCYWBCnt99+O6WLAF3UMVwvFhgoeq0JGR7GaU3MUBTTJ1S/TKqYcDHZxaeYWAB80yrYTOCdzLnEKmOAKgc/XNe66YiNIptUOVdRwXjxx664tayGwXRk2uKJMnH+p1KuRnG1ilAomJ/yJFzxncg9J1og2NPNS79nrrrbJZpMD5fsYLzuyioVUEFuqHqfLNnzuxwK3qlAmLFTkuAFy/sU6nHXsQSwmMJ4JEbrx4ImdXHTcZanm2PcQB8SnMd9+hrve2gbjt8CF30/To/TMZTW7c7YLo3C+wnaFy8dL5m245PHb6mO9dDzqRsAQtv8bRVac9M2PEzeC5fkvifJ9ZXvNbBqwc5fxFXj9l/6jaKvCQmJsm/rEbm70ePS486cs7hyJKgaKE+1+lCqFc9+dXJ2fRPx37/99tvTXARO+azpfWEXDeMUxg1WPgHnPj722GMm1wCFXU4jRowwwJbnMovQaRXgLWMCgCoLuJbVlXUsHv7kCWCnk5UngDoZD5FTgXGMVVjE5t/sBGKMQME66pVXXjG2VwsWLJCaNWumHM93HQBdqVIl08dLfU8YV91zzz1mXIM1FoVxDeOR0NDQlDoZb7F4z3jEuW8cAPBmfMSYyzl+ZcqUkSeffNKMdZytp1jcp+9btmwx9XPd119/vWChxTkU8hkwviFO/6Xv+dV8tvec3iTDF78g3Zu/JXVKpZ0r4mrqz8y5NgzOTLTsY+0I2BG42ghkCQyODj4lc16+XSp6hEq5Iv46MM77iokLYPCm2QosXzcwGIsCz+vuEP8uIyRq4RiJ/ONDcS1cXrxadpYCDe5KVri6qUftFoWeQyXh0CYDaPGy9Xt0mCpQz0nEL28oINUJBEpatVXwe3iwRC0aaxKWufgVUZsITRxn2USomlYU8nq1fFS8mv/P1I+KNWqO2lRgzQDU1IG7l9ofeLV+XFxVOQswBopiy5Bwep+C5iTzXoHG90vUgq+lQN1bxaPGDdqHGANAoxaOFnx1MwqESRTnWetGVQaPlGjtd8RMVU3r9SUpWE6Bwcu/l4jfP1C46itJes0Fmj0sfg99pCrgofrn0/MweO0MiZg20GErYSl4DBxXFbUFg9W2IWRER6MWTlTo7R5URgJfmCXxB9aqYvgZhcHh52HwrmUS9v3zRt17vr7UKmoNW3SYeNa5Va9hhKqYf5fwn15xQHJtG2DuWftmo3yO+OMjiV6i9yUf+Aa7KwzecuCExFZuI61fmqC5DHMRAE9Qdfa/ZUXKqsdsuZev9ncxT5x/ORiMIpfBv7MPMGoWQCZqEQowGIUskwwmQKhWUb0ANyn46gI7mXQAWZkEATUtGMzxKGSZnFkevamDi01Fz549UxS4acFgJm4ogZkohYSEGKVQ165djVqYyUpGYDBqZcA0INnZ3oFrYzLEH66D+qxtm6igv/76azMxOnLkiIHBTNRQ/KZV8APmfeqwgDH2Fq+99prxNH755ZeNQjgtNdH9998vO3fulOXLl9u+wad+FNmuPvON1or4OPyur6RcCxh8QneHDPj6MXEtGCWFSwbqMyfvj3euJPYZOSfzCt2M1HrpY6LjIqVN5Xvk9tqPyS/rR8rawwsVygJX0wbC9DFWoeojDZ+T1pU7yCdzexsY7OFawKiF2U5c2LeUOTtOYezxsIO6g+acAlM3A3tLF6ysO+YKGBWycwnVY46G7DW/FSUVNPsVCDTnUGgTS4HjmsgIwAy0LqyJx4poO6fCD+t7Jw2QdS6cU8yvrBTyKSr7zmw1MLlMYGUFuG4Xwe5T4Ue0niOaIMlbSgVWMn9b9SWoNcvJsMNyOuJoMox2VagcJfdd95S0q9ZRhi7oL3tOb9ZzstAC7epv6yVrQBUcciZCQg/HyiAdl+aERYTVQT4jIxYPUGDvq0D4gzxrMQYUJSeABVtR0t55551md4/l/89nH9sodirxDAfuvvXWWxfcS6yhSGBLYeGZsQV1s0DLwmlahbEBEBdVL7t7ALlW4Rye6+xgYkwDiKYAZIHN5DiYP39+CpzFMoFFZCA0u34ojHX4wyIuSWNZ6LWS2tI3wDaq3N9+++2SMBUrqv379xugbI25GOO0adPGtEWsKDzH2LkEfGZ8ULJkSfN6eHi4aX/GjBkmpsBqxiqAZBLksquJ/ArsWMLyAeUwSmRANSKAwoULm8VwrMBeeumllHEJcJkxFzFhTJcfyrjlb0tw1Enpe8NnKYt0OXXdNgzOqcjb7doRyJ8RyBIYjL3AvEEdxffYGqlRKsg8qPP69Og8DJ4oset/V/XrCw7AqIN+33tIMPaoAsTXDCj0btvD/AEqJoarlYEmSQMOUweJ1RLOHlLLAYW8T0+VBLUrCBv3pAMGq1LVo2pLY6sAuI2a84WxQbBgcOj4ngppz4pXqy7a5kCJWfWzJjTboAnaaqu9QTkJn/qKJAYfF+9b+ovPzU9L7Ma/JG6vqlh9g8Rb20/QZGhh3/SRhFP7xOfW58Tnln5GvZtwbKfaM8xRcNtM/Xhb6zV8ozYYmlAqg/7HKHG9WnU1cYj4ZaBEr/gxGQZHJcPg8RKt9g3h0wc56lSQ6vfA+1Kg0b0S9t1zqgae5rhulMEa2wgUxBYMtuwwUsPgUZ0kKeSkuBQqJb63v6gg9xaJ0PqjVzJYVA/iEtUdyuA9/0rYD6riToHBKLH5tJ7/xKIIdvUtLIFPfWcS0JGoLyHkWMr1J8VGinu5Bqa+mLW/mnYcMDgj203/mz80xqVEQ7R61xEpfHMPafTke7nvQjaq1yqJpmr9fFGSwNzX2Wvfo0vBYBSseNOyHdG54MO7aNGiFKULEwwmX0zkmFgxgUJpYlkZYAvBJGLTpk1mgpEaBlsJ6FDIWpOu1FeO6ofJ2/Dhw83kh+2dKHScPYOZmAwaNMiAaNS1TAqZ4KFGBr5mBAZjAQGYpg6grlXYeooShr+dCxNDJlSWbx4TKbaR4js8derUNG8gSiSUO0xuV69eLYUKFTLH/f7770bZPGvWLLMlFvURiiVnhTVAHHU018+kL1+XPZos8PQ0kaaaCNTFobK8knItYDD9+Gzqa6oQ/VPKVy9p1hTTEH5eSXfz4TmKSDWAjjHjtR81AuLKBdWQZ28YKusOL5Lv1zi26l9KGYzSNsArSF66eZRsPbZCJmu2eXfd6YSatmXFO+QOTTQU6O2AVZR9Z7bJpJXvK8jdL5UK15F+N3xqwF/qsuHIEhm3/C0DbXu2eldqFnckk7QKVgL/7p8ls7d9J2Ex56RRuXbSo8XbatM0X/ugEFHhcgrARTigQJvEZMX8y8qbf3aSasXqy5MtBqX5mZq5ZZJM3/iVlClYxdgVBPle+HsDKF6w6xdZsvd3jDT0WhP0GovKq7eMlZUH/paf1g13Ui3n7o+tQ0OgFhF7T0pF/+vkg+5jDCDPybLiwGwTw75thkh5/Tzmh8JCJwpadt/wHHYuBw8eNMpXdg/xrE+v8IwEhjJ2+eqrr8yCa+pxBXCTBW3GKahdAcws6FKwUmCxmrwDWEQ45x3gfVTKQGbGEyhoWcAFBvPMZ3xiwWCANQvC9JlxiLV7iDr4LaNPwGAgbXrKWiyyiMddd911Aay2YDDqXcZWViGhLuMGADM2DhRLoUwCXnZMpS6oqomBdY411sKSAkVyeoW4WtfWvbvm48jj5dC5nfL5ouflvnq9pVUlzVWQw8WGwTl8A+zm7QjkswhkDQzWoG2Z+qkcnDZYGlcpqQNlBvd5O5IpMFhBbfyhjRK1eJxesIt41rtNvJo+ZBKhhX2vCZFi1XYBbzJVcSSc2G0AMKpeP/UVxhoh7BsHpHUtWEoCen1rvGvDJj11HgZXaW6gKL65UfO+TAWDexi/Wr+HPlAl7s0S/Nmd6om7TlwDS4prodIGPLsXrSQBfX6QWAXRYd8/q4pXTTin6lnvG3uJn/rtRvz6rkm05qMAFa9dAzd/+0C9cQ+Lm9ov4LOLRUPIl6q8VcibYjNxidubFBOucPl5tcvorYnZuqsKeamBpXjwGmXwE6MldsdiiVZ1MErbAg06mMRtsVvmGoCNKtedRHOq4HD19jd2DRZoTVTv4XC1eYg/vkM9fgPEr+NHeu3tTEx1H2AKj42cM1yi/51iFDVYZJD0zf9x9fkNLGqAt1VQUYdPeV7jttEBdFFS6/u+9w0Sr2aPSPgPAzQmOqBTZbNVzL3X+gI0kV/8ofV6D3X1nslFKqVOXvoGuOmMKiQqRjYei5I6PYdIhevvy32Xh2fwft3m33SbLjA4lBP5uVxOGYz6BLD6ySefpIQJOInqxLJAsGDwxo0bjToHZQ9gGKUvih287oCxqG4ZwAKLnZXBTGiYsAA4GzRokObtQKGCosWykkhPGcwEjMkaqmDALfWhUMaiAgCLMudSCeTYYgnEBhA6w2Amj6iCmWAx+Tpw4IDxSCYRHKporpHCcVwbk8v0lMHAYIAxHn+ofZytJFAc0X/sJ+gzcJs/1mSRyRxxBNBjx5FvS6JubV+jsD5QE4NWO6/oupJ4XCsYvEZ31rzz3dNSskqQ+PjrjqD/xG6oJIV61sInatPzEBRLAd4BLjr+2zGAS89T1/kYY46QCqimWx/2AsmLptgTVCxcS55oNlDmbv9BFuyepgpaL3FLVsfS/uXbcUDkjPQbSIPVQrvqDxs178/rddePjhuwdbhUiYoLl7ZVHpBHGj2r8BYYO09/azykatHrFPQOUXXvPgV7X0ioAttKhWtL3ZKtZNb2ybLv9BapXqyhKs2GyPrD/8gfW8YrsEUh7Fg0Rm0bEq1jNLVr6N7yLSmtKl7sA8KigyXAu7DcW6+ngcm/rP9S5uz4QQopjH3+puHqWewjg+f1MSo27BwoQO6K2jbvL9j5k0xZM9RYWnRu/JJJiLTm0AKj/rVKRGyoPs/PKDgurdfwmaqAj+k5Q8y4vVRgRXmoQX+Fv0FGwbr9xBrTDvei9/UfSmGf4jJswbNCHYDs3F5IHBcbFSf7txyTZzq8Lbc1TduuKDuvI1bv/SfznpKyBavK481ez86mc6wtxhA8swHBznZMdAhIyziC3TGp8xs4d5gkryzmcgye/fybBVvngu0UABSY26FDB5Pw1bLC4nUAKXAYsJxWYecOz3faob9pwWDGEoBe6qMfeBgDqdlZlVEYzFiARejUtlUWDGbH1quv6k635EKuAhaQWVBGqYwqmbEGf9N2Wol9WaRnR5a1i4o+01/GZexYSq/g88zuJWLxxReajyOPl8mrPhKA8Is3jTTPoJwuNgzO6Ttgt29HIH9FIMtg8MlNS2TJB52lYRk/3aZWQBLyOA02QLB0bQWMCiyxXkgugMTYDX+a5GiJqrxF0YqSFIVpAbVecK/Y2OFrq0pV1K/hU1+WmJU/KwwuoTD4u0zB4LAJvQzwRVHr99Anxnoievl3Erv5b5OMjfmcV4v/ie/970jc7uUSf3iTw8pCFceugcWkwHV3Obx7tQ+AaR9VEIdO7CVxCmUBrVgx+P3vM/Go0kJCvvqfURAbRe2lCt5zCoV8739LbSceMAnh4nb/ex4G6/VjoeHiE3g+ZhofgGvUvJF6/WcdCd/K1ZeArl+rjcV+A4lJNEfBoiFm0yz1Bz6lwM9H/B8ZLO4VGjnAsva3QFOF1vFxxuMXmwiXAmpPwYSvRDVVWI/R+s9JjHo8uyQrQ7iPMZtnq6pYE9xpG4Bsz9rtjQVE7Lb5Eoa/sPFTPq8kAU67FSpj/KKx2QibqPDe8jHOo78fWEQcOBUq++MD5eYP/xDvoBK570rDVousU4BUSxXdRe7Pff3L5h5dDgaj/ACCjh07Nt2eWTAYQIlaFYsFkoqgNEE1g90CEwwgMZ66tWvXvgAGUzcTNrZRss0xrcL7bGOkDbZXZgQGUw9qGOAtfWKyB4i9FAzmeGwa2AKK8tgqVgI5FDCAWgpKZkAzr2FjQSGxC5MvChNFYHjqQtI+YsC1pufFjMKauoHXQHKUwhQsKpjo5XsYjF/w6utEaqsyuMjVLTpdKxgcrQubb016WnadXaPq4FK5HgYz5ohXEAqMxIqAf+MvC8xL8X/V8QKAFvDngHwOP1zgpQX9AK/x+hqeuK7JIJC6OI56rOMM8NT/w16B1xzQkvp01422zx/ALLD06TaD5S9Vqv6xdaIDWOrYUVNMmTrxx3XUiTqV1873me+Mox2FfdoOdVpgl+Oc+82x589Vmy61d3D0IcFcS3rqPStunZu8LNeVbi0f/t1dzkWdMn3pULe73FrjURm77E0hC72XSawGRHcxqlnaq1TEoQxeuvdP+Xb1xwoavFNgMPHijwWDi/uX0/qfVBVwiFHilg+qKa/c/LXsPrVRRi19Va8xRjo26Cttqz4g36z8UFXDf2m8HAlvsb7oUK+H3Kb9GbH4JVl/ZJHcVO0hebTxAJm44j35Z89vF6iTiWmiXntRv1IGBh8O3iNf/vOS6Q+fC9RxTzR7Q+bvmCq/bBgpHrrjjft+S81HpUOd7ubYrcdX5fh26rSeJ6lfc1FxyjFNHBeYVFo+7D5OCvmfV3Fn5PxrdcwaVXh/oxDq6es/VhV32gul16rtnKg3IzAYtSrQ07lY9gu8xliBRVb8brFY4FnJH+wOKCSJxQaB5zvAl4RvKG+tZzEQF/jK+c4+v87tWQpcK4dBWjCYRVzGNqid2SWEYhjLKmyoMgqDGRP17t3bgGfGT1axYDBjL+ylKIBjIDaLzOQiYGEegA7oZQxGsre0ClAXoE0uAs5j7AEg55ruu+8+ozR2Xhi36mAsB0QHbs+ePTvFAiMnPjfXuk28gr/852W1AXpWmpbX3YW5oNgwOBfcBLsLdgTyUQSyDAbHhJ6RRe/+T4JCdkq1UoXzvG9wijJYVbtxu5cZ5S7J4FChJp49bPx+DXjVATzJy3zuekWtGyqor+1Z856rXyFxDSjuUJ6unpY+DK7czEDHtJTBwGBUtIBKz3q3a6KzbuKubWD/EDV/lFHGet/wpPh2eMOAafyIXVJUNzqti4lSG4WpEr3sW/G57XkDg8O+7asweY5DJavbI/06fmz8e0PUhiHh1P6MwWBNsObb4XUpoFYZBi5vX3yhMljV1DEKzOmjI0axxiqDYmKoExsDg5+cINGrpmqMXhRXK4GcAhQXL3/HnMvdQ/w7DVUFcyUJHnKHoBp2JJ4bJwnBx4zdRlJEsA7OdMIHDO45SeK2LZQQhbeulk0ESiVUv7rtk2R5LjpRCOg+3qirQ8c8roB9s8OiwqkYGKw+0NhEJJzYledhMDomwr35oFqc1Ggn178yIXf+RCboAsj6NiK+CpJqOBKO5OeSERjMdkhAbHolNQzGrxdFMSCUP0w2mFiw7TItGGwlUMOfeM4c9TBPVXbs2CHNmjUzkxWSuWDJkFEYjNUFEz88B5nk8DcTuPQybltgmskXCiSrWDAYgIuVhFXwGqQ+7CHIGk4BDo8bN87YPjDJTF0sWwysNfAlTK+wjRV4DQwmdkwgUeywXRbrC8s/MF9+fg99rGbUCgQaLNXVzLSzoWc0LtcKBtP+nNXTZcTvquisVli8fPW5lUvVwQBcwF/DsjdK+xqPGMuDeB2nzNs5VSHlHwYAP6xKUF/1rF2wa5rcXusxqawQE9UsfrpztmNTEGKgKQnJqiu4uqVGJ6mgql6Aa7DCUba9k1gNtSues3crMKxSpK628ZO0VrBYuUg9QWG7bN9Mma+vARzvUXjZuuLdJtkZ5xmlrKpVxy5/U85EnFD4er3cWO0B46fL9yM6PlIWaf8W7/7VAYC1jptV5du43E3GSqFx2ZukVolm5npWHpgjc1VNG6ltojSm7gq6Hb99dbVPKN7A1HdOfXdnbZus4PQfY7GQllUEwNqvQEF5RrfzA4Y/W9DXQHUSxt1S439yT92eGp/vZcamMXrduhitSenoG/8DUFsweNm+v4zyFtWZox3sMVwN9LVgcAn/8vLx3F4SrrEGVhfxKy1v3fat7Dy13iiGiV/1Yo0MXKbPE/5918BvIy7Qe9NfLSKA0MMWPmfuSZsq9xoYPFnB8RK9z8SZYnkQA9stGHxEvYtHLXnVAPLIuDDzWenT+iNzbb+qshjP42iNYe2SLeQZhZfTN32tau4pCoNzXkV3qd8CVMFxMfGyf+tReaR1H3m0/dMZ/em45sfxnQSqx+tnAIW5m0vuV1lfTVAuBYPJPYBKFv9cnodWqVy5smBpULas5oPQAgxmVw1jGyAlu3l41nbs2NG8z04ePHT53WdhmfM4xoLBffr0Mf/NuIO60yp4A2MRBWDFbzc9mwigNcpbQDRjGGwfsIbi35Zn8KVsIoDS7JoC9HK8VbZu3WpALInhWHBntxbqX8Zq9M3y8KVtFqe5XmvBOvX1MC5iwZ86LOXy0aNHjeIYn2CgI1AduO2c3DZRE5az6A80ZzzmnIDuaj4Due1cFvVGKgjmt/CZNp+YxdLcUGwYnBvuQu7oA2OV+HhHglrnwmeE72lGCkkinRfVOIcFcGebuozUYx+TdyOQZTCYEK36+mU5t2iSWkVoMo087qN3QQI5VZqG/Tgg2ddW4aJCSmMZABBWyOj36OfiXqmpAb+obhM1yRwJ3/we+thJGVxSAnp/L4lhJyVsgm5f0slGIonYqrZQiDk5fRisStkkfZCJqn1dvHzV4/d68bmpj7gWr6Jq3k4Kh8uruvdTifzzE4mc87kqflWRa26O/ogohBU8e/Vc73Z9xKd9v1QwWJXB2kd8gzMMg/VzgJ2ET/v+4t2+r4T/+JLDZkF9klNsIhTWRi/9Rj2D1QtYX0dVa5S/yTYLRslrYLB6Bq/7zeHJ65xAjg9bas/gkY+oWvi0JKpiy+/uV8Xrhu5GHYxPM6DXwOAe6hmsCumwKS9emECO+vAsVIWyz20vqIVGTxMvkvY520NYPwNch3vpWsYmgkR8JiGdR/oJaP7rPx94OkbFJcjK3celTo/BUrl9l9x7SbufVa9RhQWNVCXskTsUQDkVrEvB4JMnTxpPuPRgsKWUSw2DuRYmDvj5UvDBxb+XkhYMZrDCdkd8AFG2YPVg2S4APZmcYcvAlk4gMyWjMJhjmQiylZH+krl8+vTp6cJgJpFsr2R7pHPSvPRgMIofgC7JVPAfpGCRwUSN9tieischgywmbsSCLapAZIAxNhMkcGHQhgqHbZwk02HbJds0nbdq8jpqYVQ833//fb7J4H3Rd0NBoqxrrbs+dOdBnen69tX5sOMLyYQ6Pb/qq/luhuvum5e+7ipnEw9KqUpq64G9Qi60x0KhWr14I4V7H8q2E6tli/reFlFFaBUFtHjm7juzWXppIqvaJZpKnELIg7pddtfJ9VKzRBOj3F2xf7ZMWfuZgcMNyt4gjzV5xcDQpfsUJCvwRDFbrlB1Bck/y8/rdEeUwq1OTQZIq4p3qfI2XvZq/TtPrpN6pVoZf9RpG76SvxUyVi/eUJqWa29UqJuPLpetJ1Ya9Stevpb/LZDy4NmdBjDXKN5Y6pRsLt+tHizLVGnLa8DY22t1UQAcK0dV3brp2HLTZ5SWtDFjkya/1XuCHUXvVu8boIoPL5P/upoxvoKqb1HObjy6VMEqFg4XFmKHpcSL7UbKNlXCAmCNoljbLq7evL20zqIKbTcdXSazFZrvV79g4DsJ6bgWCwYv3zdLflw71AkGO5LEpYbBQ7B/iD5jksXdW6+X7rRra+7RMoW5KLF5FvdXv2NA8afzn5HT6u0LhK6tELyPQtoFO/UebBhu7D2IKzD4W/U4Jl4WDDbDnWTVtwWDsboYvfR11WMn6b2sppYYz5tkdQDiPXr/gMwxCtnL631+ru3najsx39SLYvhSfstX8/266nP1ZroqDD55SJMfh3nLkN7fSnG1T8tNhe/G8MUvygP1+pjkhHm5XE4ZjJoXeyTnRdagoCDp1KlTigWCBYNRz/IMRt0LxJw5c6Z5zrI4zHMWUMxiK+DUGQZzPgpexkbkOEir8HzGjgHbKoBoejAYD2HgL97ALA6juOX5z9iI5w3jnEvB4H79+hl1MeMdZ5UyABbbK1S/xARLLMYTjMWcLTFQRAOhsYBIbxcSi/fEhNwF5IJwhj8AczyEEQMQZ8YqWGBZhYVvVNi0gyI5Lxbr2cazgedLbik2DM4td+La9QPIyyIPoJe/sZFL/YdjmEMxt0q9e4lj+ZxkpCCyAQhbhXqZt1jCGd7jmNR/eJ/fjPQENhlp2z7mvxGBLIXBxzf+IyuHPCm1irhLsQDvPK0OvgAGb5ot4T+/7kgw5shW4SjJgNa/h2aaLeCv6tVbFfaeMkDWT60bCjR72AFLV/1ibBuAiySSCxmtitT9q1V9Wk4Vxa8aP93ImYMlaoEqaZ0SyAGNsaVAGZtw5oCqf08YD2GfO18S37tfU7DbTxLUzziw/wxV9e6VUPUnTjxz0ABqEt25FVXFjXoIoxoG3GYdDA7TBHKPmwRykX987ICqeP9ansHAYLV1iPj9A1UMq1rFOWYathQYrIro6BWqDP7RSRlMXLX/5jxV9/qr77Gb+veGAIPDzzhUMqXrSGCfKQ7f5smaFI+Eb6rOTlMZbOrTH0lV1nhUbqq2H1+pPcRCPU99gFU95eLsiadtuniqklkBvEdlvJzHmWuLnD3U0Z88WrCI2H8yWA5JYblh0FTxK14h915p+FqHVUQ1TRhSvHPu7Wc29AxFK5MM7AdSW0Gg6EVVsnfv3hSbAqtLTDBQ47BFEF89JgwodqwM1qhV4jAbAAAgAElEQVRqmIAx6WLiYr0O0GRbZvPmzc3kzCoMZJggkWjFeSWbAQYJXICzVkIUzsGCgTrYrml55uH1i9cgExOgqVUYEFkef0ygmARaCd9Sh5hrxm8YBZLztkq2evI6vsVM8KxCRm7gbGRkpLGNsHx8Sa7CRA4wDGhkQMZgingxkcWOwlLSYGNB7DmGwRd/0z+UySiLAMYUgDSTPwBx6uQ62fBRyT1NhC4X2dhOv7+qVi+WvrI6ox1mok1JaytsRuu41HF//vujfPXHu1K+Zgkp4KsqzVyoDkYpi51Bh7o9ZOiC/mppMFMKehUxicZQe6IEBfA2r3CbKmW/FZKLhcWcNTAQv1tg6Cdzn5JT4UdlQLsv1TO2hIxc8oraBKwwoSniW9p43gJWh6qX7I6Ta6WzwuAbqz5oVMC/bR4rwarCraweu8+2Haaq32PyuapXQ6PPmSRnL6sVAr64MzaPEW9NtObt7mesIfy9CmqbR1QtfNooklEXD7xtouw6tUGVsm8am4k7a3dTFXI3Y9NAHacjjqr3bhWTSI3y8dzeCrEjtH/vKJitLR/N6SlsC0YRVrZQVXm1/VhVCJ8w3riWYtb5fhO7Sqpwfl4BKL69v20aa9S4HAtQLhdUzfQBkE4hKdxsjeH+s9vMMRW1zd4K2gGxwGFrqHMu4pSM+/ct4zfs4+mvvrGvqddwS73OSAN3rb78uWWCUUIzEQRCYwdxZ+2ucpde87erPjb2E8TqoYb9VIHdwSRB2q3xYRzUQpPbdW7ykrGriGcsmjw0JX6TV36knr8h+hkop/37UIF2SaOoBt6jjsMPeOpaVT4qpEcVTKEerCy4h0D6r/55xeEVnUtzJdC3uNgE2bPpsHRs1V2euF2TUubC8qPGeb0ugLx480jz3cqr5XIwmIVpwC9q2fSKBYPJWQCgZHEZ/2Ge4Tyv8fQHanbp0sX8mxwGzjDYWshevHixUcymVcgXgMUEz3nGGhmBwYxrWPBlwRlADKBlvHApGMzYAPBstWP1BdBN3+grUJqCR/Jzzz1nwC11U1BTs8OIcRwwOi2rG6wksK1iUTs99TDWVNhUsBiPzRbjE2ARi/fs1mLMlZYf8X/9c8rOEBbUaulvd6fGFyffy8nrI/6MoRFs5MXY52Rss6ttIK8FepkDMY9gjgT45d+WspffDuf/5t/cf+fvc1rf7fSsrdK7PupMXZxfswAx85S0/jBf47eBOQ+7N5i7WK/xemrlcXbF2W4nayKQpTA4UQecC958ULyPr5NaZQrrgDtrOpkbazEwuGw9hY6anG39nxKmVgYXwWDUpjph8Ln5GU2m9pRJmpZwdLuCyRrirn7BgMbwn141MBi/Wq9WXcRX7STw5o3bt1o8tH6XAj7iGlRWIv/+XKJQ9voXk4LP/GyAKcpfCgnZaCf+8BZjx+BRXRV2qioOndhb4e8BVcl203pfM57C1ItUxi2wuLiWqCpRqoCN0f77qK2Dj6qDw77rbxLaGbip6lv/R4eJR422EvzFvZJwMgOewdof+uZRobGxt4he/bNETHtLrwPv5Gj1H8b2YqLEqIVFOIpfT1UGpwmDGxh4C+DGhsNA2eTj8BGO/kdtABTABHQdJW7qvxw87B6Fwacd6mK1zfDr/IV4qqI5dFwPtYaYZ+4VCfroW+z2RY4JjFXfuSMSvXiC+Kn/sGetmyRu70q91j2O++lUYjf9be4hqm2vJg+K74PvO5Tda3UgppA4LxaHiDxJVu85JkFtn5DGPdNPOpFrrn+9DvLdC6nnKNuJ9T7n04JalYkRKhVAqXNhkIJdApCXwYlzKVOmjJlMsSK8cOFCs6WSf1vgkmNR5DIoYAJkFQY0+OBh1+DsgWe9Tz0oTU6dUr9vLUy0UOqmXnU+ceKE8eEjoQyTHQpQj+2UgF/88pwLyuKff/7ZAGrUwZcq9IsJEhM8a5DNVkquh0lT6gmipYxhK6ZzUjcGc0z8gMTEkrq4FiafqePMZI++W6v7qH0Y5DsX2semAi9m6sm3ZY8qsE/9KNJkh/6+67PhKgufGwa5QIJrUaJ0YfCN8b3kQOgmKYd3MAPuXDbuQe1bKai2Kkc/0oRlZ9U/9le1UZhrICu2BfS5qyaxqlmisQyZ94wcCzugQNbHqGg7Nugn7dR7FngLIHyl/RhZq8nIgLGAW56jvH5z9Uc06Vg/+WHNZ6rInSJdm78uzcvfprYK/VR5vFVhqLfZBt9X/WkDFPICpUlaVkvVx3jW/q6Qdea2b4xnMCAUxSzgs3TBylK/dBvxVWDqoZYETcrfrOrbreqh+5p5/x5NsnZ7zS6qrhygimdN4KS+vYDQHgp/Kxetqx68PUxdz9843KiNsalw17GEw9lXFIDfbmyk3p/dTaLiIwxwdS5YUTQo00a6t3hb/tr6jfy5ZWIKDOY4402s59RU5TXwtUGZG4zVBQmJNqiVA2ozPGGPhx1S9fOyFE/lKAXUJKIL1fvBNXdrMVCTxdXVezPD3I9WldSDXUE9Cev2nd2q90N3ViWrectoTAa0+0oVu5tkxKIBBjS/olD7ZPhho+S1PJxbah0kkKMfqL2xkqCciTiu6uuFxnajmF8Z7d8nBo7/e2CWJqkrpgrVuw0wH7fsLV0UCDZxo+AZXNCnmPRt86le4yljcUDJrTDY1c1Vjuw5KX6JxeQjTYRcRMe8ubGEa4yHzHtaFxZqSLfmA3NjF7OkT5eDwTzvsUq6VMIyCwZbXvuAU85DxQr8Rf3K8xala1owmOcrvsSA2LSgMwvGjDlY2KUN7JoyAoMJEDYMAO2nn37a9IFxFDuV0oM2LILjCUwOA+fxmeUZzG4kPH0pqJzpF9CFfjE243cCgAsYZxySltKZWAK3AcHEKL3C2IcFbdTCXDtjGiD6sWPHzLXwWl4r+K6zA2aA7vogYWduKwB+xomouu2SeyMAvOX7Cei1/jDW57+tvzmG34HUQNb6bbgc+M3Oq08NiGk7vX7zO8Q8kN8H629AMf/mb1tRnJ137uraylIYTFf2/P2NbB77kjSuXEwH8B7J2auvrpO58Wx8blHk4scbv+dfiZz/9cXWA3RcwaEa1KotRGeT6I0pSMLxncauwLPB3RK9cIwBjNgk8IXDPsJLE68BImNV2Rqrnr7e6uUbo0nhYvS/XXwKid89byr81ZUmVd0masIzj/KNjDewqyqJAZzx+9eoYnW8AcGoaPEo9tTkdV7q4etasKR+s9VrJuysxKyZLrFb50mSegkXaPqQAs6OqnL9zMBQvHvZ9urd7mkDUrFqwIfXSuR2yXuCCkWVwIF9flRLjGAJG99DFcjhWh2q3ZpGtQxYjVo6SdtJpabmh0cnHW6FympSuwHiFlTaAGMruzntJhzaZJTYXKvPbc+Jqx4bMW2gI2megmCUwJ4KsL3bP6N+zNMleslE4/FLfa5FK6pKWyeMTjN27kfENJ3c3thb7SmuM9YVxrs41aw+euFYVSr/oDHwNAnyPDUBX8jIh9Q3eLcjXnmwoAo+ERIpW07FSYuXJ0nxuq1y/1UenyiyU61WGm8Q8amZ+/tr9zDbIoAimAklkBsFdG4pJJ7B0oAJZV7157tsrGM1iefq2iKl1NezwtuXPTwjB1xrGEwflm2ZJx/r7pVilQIkoJCPrqHmMhpM0jcdhwAmb6vZ2Vg6RCuMnL/rJ7V2+MVAxyebDzK2EMMWPmvUqp6qDuV1IO/91z1lVKBA3xdu+tKc99O64QYGUzgOENpFk6yhzv1TE8EBl4HBbIHfc1ptBnR8A2jt0/pjBYpFTDtAybRgsFms1jHTbepdjFqZ+rGjAGZin4Bdwxj1FXaGwV8teU02H1tmgDEwtOv/2TsPwLaq84ufeO+97djO3oMMwgp7U1aBQikUCoUCBUop3ayW0j8USil7U0pZLbuUsEMCARKyEzLtxElsx3svef6/c5WXKMZJ7ESynqTvtsKO/Ma95z7Z0u+de75Zt0g28FTjBGZm8M+P+bv0N9a4knd+AKO7V0A5q8i/seJx44xljq9rIwxmNMXVErHBDGLm51rOYGs7K8+Y+84ecSa+LxELGyqX4cF5N4n7eLRxFc8reAvPLfrTzgJy3DZih34cF53V6TFDcfuciwwgnpjFbN57jNOZoLtVtGcRPoJteZODyw+9FePTD8Yd719iIj+uk0zj/yx7QObmVQOXqZcVE/HUl7dJ1vIbO89HbTl3VmYwYye21K7H/QLog2WejhxxFn548G9MnMaLi+81sJf9JQxOis408L5GdLQzDA6SonGtjQ5sWVeGK0/5Hc483N6rhJbIDZZnv/qjwOBbTV6zP7Z9weCBOINdC68yqonQlc40rqqho5atLxhM2HviiSeaVT28gczia1Zj5u9NN91kIhdc4Wl/YTCPc+2115qVQPwdw9gI3uTdEwzmjXP+3Wd2Lx3RVusLBvNndEDTCc3aC4yqYnv++eeNg5c36xnF5XqjnP1mH3Jzc82KKd6kp4OatR64gstqhNE8Ho/BVWBsLJbL90dcMcUx+FtbXjwfz8jKjItkRYxdisb11lhhsP2uOt4kIeAl/OXvFz74bz5PM4z11bliZveH/UZz4D3iex/rYQFvAmLeWOJX3ryy6svwcw2BMR8DdTUfeE/1CPtSwO0wuK2uAnP/cD4SGzdhXE6KLDuz2wejfUkygJ/vcP6aomyMXuizif9EPoixsJzTieoSpsxC2C5ZuSZzkDm+llOWLiPz4USWDNAZu6PCN7cxLybuy59yH7PtjnWAzANmYTQWSTPn63Juw+/5C4r7mCUDclxuIwCVkRY90s/d+sOD83kuW6Q7pJeDd89KyS+IDikid/btCBfg3SAO5s7tsmySub+WZjynawRD74OZ7USzPmxWxomyY+yMcjBLKsxYXdrOfjOLWM5Fbfd1PHOsPQey74yMkHMZ0C0ZxY3/vEY0Em33NpYBXFJ225RXy4qiCvSMOBxH/f55GabzmrN16xDn6RJZtpso+WdjnrZ1V7Vzg6sA3dIs1sKoCH4Ys8ObEuYX0t3EZaBWLMbgqmKTsxXfCxT9STIdJH4gcneH9f72cDBgMP/+/On5n+HrLZ9g+Pgck1Pa15K8/R2DO/YzUQESq0CX56jUqThx3A8wVoqR0R31WeHbuPLwO8xyWS6bJQwmqGxtb8T3Z/wCR4/8roG3zQ6nM3ilOE0f/+JmgY6yakn+FrPg2UkCmc+d+lO8tPivJk7Bcga7wmA6g5lrGy8uLAsGM17hOimI9rZA1jnrnhcIHSmQsg2zBCQzOuFrKQT3qgDmGlnSmxiValxcNc0VElPxq73A4B78SByWo9Km4G6BwSzURSdto6PWwGG+8wnm+w9pBJx8XxMhY+mrERAz/oL7W3CUUJu/NwiK+V4qRDQVXGqcxfFSnO/3Jz5rgO69oiUjNm4UEM3M4Jcld3lXATnn2XpnBt/z8dXGjUsAfv5BN+C4Md+Tgnq3mYzeCHEHsxGCHyZ5wBdLBMTLkkNMiMy82b/OvdbkK4fLDXbuvysz2Bkn4ZoZzOO4FpDjnD8umcG8Ac6/+dceeY/kLDNW4wqUN2410REcb1b8MJMZXCDO4ScX3GI+9DGf2E7N+Tu9B1s2bEduzATcefkTiGKRYJu35xb9Gesk05s3XFIEuvtbo4OVsUu//vWvdyvUynFytc7MmTNN9IMFOq3xjx071hR047wSWBJscpWR5ZgkCGbsEt1odMiyGC0b83JZ+JU/4wopqzH2gKtwCITpRGZUFX9fs390wVq5v9b2vHFM5y5jrhglxca/08zv5TFcC9FxlRJXF3E8dCDvzRnMAnAcMwE0i8lZjdCcsUY8h1WbgT/j83QHc3UT84zpuiN84jZ33HGHWdlk1V3g2OfMmWOgL2sQWJn51ILn5fsNrvTi0nXGEVADRoONGjXKdIPjYMQYHdQE0P7UqiTuiL8rR6VMkb8Tt9riPWBf+ioM9v5Vx9cXb4w0NTWZB18v/MrVlK5OXwv8ssd2+EzhTeUsOMw+uL4P5s06uoW52sJ6EBTz91Cga+bN+dr5d255FX7zuKQLzLrq0567fjIBR0898KJLa954CBtfvhPT81Ml9y1UMtD8GwgbMfcJSnstH3W+X+1jv97b7YDHhvNasHeHnq7n7K1xX/3Z6zY7ztt7P2uffY5v98uZMRqhuRL1cPULzoiLueKcDqV7to/x7OmVsLfrxhWY70l/A8j70K2v85k8hH1cp1zmwdxjcVnHXfKIuKVvF6fwK84ieH7YggVqVDU5sKK4Hofc9DSyZpzoO6MsEmdhyf0CliQzNKLvQiG+MxjtqTsVYC4wPyjRGeQafeHOcwzkWCyexw+ahNO9IzAGchyf3rarXm7gTAdi5SbOuBfdNpTBgMHs7Kbt6yUu4goMiZOCY7kSkdXVvyrPbhvoPg6ULHCpSWBoVdN24/Clk/d6gbDMB35j1WO4bNatxoX7qTiF/7v6aQNfGbPAiAPCwb98fJWBh4Sx8ZI3/OQXt2B5yXzzFiY7foTEMvzBFFJj/MMmcQIT5M7KO2k3Z3BfMJjRFHSmfi5A+lkp5EYoS0BKuMwCaoxJ+HjDvw3gPEiKqV0p8Q+bJCbi8V4xEbs7g3fBYC6/r5CIBsLhmbnHSeX435h4Brpj2Xc6jcPFTdwgANal2sNONQnRM+PyTQE5OpxZZM35diPI5OcSFpc1bDHwlcekq5Y5vQTH7DuL2TG/eJ7k/j636M6dzmAeg9tzXCFSnI3O4IzYPBAGE65Tg3wpeneTgEHGSzwpQJhvZgjfrezen0l2b4MUmyPkrWiUiAjpm1gATN9cYTBh8qfiDLac3Dw3bwpwPlIkK5hOXwsGc18en3D5wum/MNfHO3I9hMuNfCu3meOZW/CauKkfEXjP5eN9KTdYV/a3z0NXcF1FE6q2NuKWix7EjDF9Z8N6r4d9n5nz/qBkPkeHJ5jXHa8Pf2oFBQUG5l522WVmdY5ro8OOrlrCXMIW18al8szKJUxgHQFm8tLBaq2goUuPx83PzzfFXq1GiPO9733PLLXvfZO1qqrKOHIJVRmFQBhBxzDzeJnB69oIiZndy9gGq7YB3b+MsuLfbFeXLffj+wr2gzB4bzd36ShkVBb7/b///W9n5ibrB1x11VXGLUznsGtj4VtCYY6fTl+rMQOZz7EoLwEWf0adCbuTk3dFILDGA7UkAOb56d5jBBZrQ6Sn74pRIRhm8Tx+da3n4OvXI2+IPjz/V+bGIH/vxcnNO7s2hcGDPzOMdrBcv7yhQvhrFXWz6n7w95DCy4HPjauDmN/TNWwVp+Pvct4I5Ffe1NN4iYHre6B7uN0ZzA41V2zFx7d8FxmowZjMRP92Bx/oDPjr/nQZy7LGmIsflMzjbDQ8dL7J6zUuZF9tdBczR/mCe6X43jA0PHWZxGDU9y86w8fGTDbOj3hLC8sQNOZozP71Mwj2pVxkxzbga1lynn0dMOxOH1Nfu6sKBJgC5eLcWneJ3LxZBMTMdNvgBwsGs8P/mfc0nv3gPikml46o2HBbxEXQ6cmiYJfOutmAzwLJSCQEHSMZt4mRKeLwvcUUfGNMxIxcVpIPktiE9SZjdmLmoWYfRj+wEFyP/EGYJkCWjtQu+TvILNp2AcTjMw+WY6XihcX3YFHR+yYa7IcH/1aA8ykmM7igcqWJiSB8ZPGxeImJuEcK0tVI4TZCakY4REuEwxLJsWVROALI2IhE40AluF4qzzO2Ykr2bHEHp5n+PvLZryXTuFncyNfixLEXSlbu77GydL6cR2oTyPnpdB6TPs04W4trCwSsjjOF3OjMXbZtnoEBUWFxyJPIjMKqlXhz1RMGvjnXTe1qXT1SH0AcucxbjhVId/dHPzHOXLqDf3bM30zBrw0Vy9AkxdgSIpIl3uEwcS6XGzcvs37HSTQHx0wIv7b86x2OZOc5KhtL8KlAVQPJj7wbWXHD8Kf3fyQwWMC0/AFmf34iVe4JlFkYbqOchw5dqS8uS1I7DeC2IgWe/epP+HrrhyYigo0w2AK61L+4rsDEW1iNReQWCrDOlHMS8BfXFUoRPSnUK+PqlOiMZIme+KWAaGYJE6jXtpabOZ+Re7zJtX1hyT34YtO7Zl7s1IbIDexORycKVxfjpIMuwHVn32LbTOO+dGNcxwOf3mgyo787RVadafNrBegKpnOXgLs3VPbmwFkglzCStQ6sAsHe7I+7zv3Giscwv/ANAcF/k5UP4911WI8cR2GwR2T91kF584l1Q3hDygLAluvXNdNXAbB758M1YsI6MkE73cKswUIwnJCQYNzE2jyvgEdgMLu9+uV7UfD6vZg5Ih0x4SEKhD0/l/Y7g3x4GBKTjCB5dFVtkTgFKyrDfl3tV4/oHJZfVsGJORK74UB3bele4kH6dUTbbsSs4IqGVvmA3YSDb3wCOQefbNu+7rFjhVIhuOwpyQ5eBYQP9b3+a49VgUBQoEucYEsPkWiIYcDE/7p1xIMJg9s7HOIOvlJg5RIMG5+9Iy7CrcPZr4MRBjOugNA0T4pUsXHpPwu90cVLYPwjgcWEp/9e+oAp0paTMBJNbXVYsPkd43J1ulKHCGR0SMyEFKQcda5kD8tybHmuREDivII3BHZK0Vu5AUz3Fc81QbJ2/73s7wIaN5mibczuJbyNCY/HSxKZwNgJxjKNTj8Ip43/kWQJp2JLzTopQvc343gdJxESp0hucIJAa8LNRVs+kH6NkjzcVvxn+UMmF/eoUWfh0PxT8Zq4VAl16bIl7f7OpMulf6MMoK5rqTQgM1MiDo4eebYplMc+MuNuTfkicSX/V8C03PTsVTyOOvEDC52y50+7AUeOPNM4nwlXCVZHpk7BYcNOE6A81kDerp4OWUWzAJ9tehuVUsyNx0sVqHrOlJ9K1m6GcT271iEoql5rYjr4IfPsKVcZsPz813dLPEeTXDvBxok7JftwnDbhRxLz8I7R2IK9jGwgaD5j0hUGHjPbl9EUlpuUfeZ8nj7xx4iSonpOiLxr5dNCgfZvrnwcabFDcYGMrVKWTr+x4lEDTnkj2CH7nyRzOH3osXhdnmdOM7ONzzvoOhM/ce/H12CbAGaruNx+XZju3smkoA1BcQGLxqXiriufQVrCrmxUd5/OU8f7cvMcmc97cN60643TXJv/KkDX8SGHHIJHHnnEOHnt0GpqakyfmKd8//2yus5P2pdSPPQlKXD6vWk/wxHDT7f9qBQGe2aK6Iin45eRcXzQCczn+LeeMJIPbd5RwALEdGFbxem4epOrGwiG6Rqmo1ib+xXwGAx2SIGyubedh5jajZiUlypvvHuX43L/YPSI9lPAmWcsUFgK4tltOeH+qkUQzOavReOEA4sjSPjMpjKETTgRR/zqKTF0++CSRYfA+qUHyVpg+UA1+vH9nW7dTxVQBTypQPF9Unn2d+IK/lJcwfJ6dWMbTBjMbq/dsgy3PXctQhMEwOYmmfc9dmiEn+bDzo4CaXR8sgXL7/VOuUlLGMwCcnSBltRvMvEFbIS1hIAmp5//ZjE65uyaOAKnw9WqP8DsXMtZy5gDnqO325Zg2pzXZQk84ydcXTfWPgSaPB7PzfM68/wJpYN3Zv7uPI+4a12PQfhLBy0htPW+g+dhM/l+8j/rmDw+x7inRifwDImYuPzQ2/D68kcEor+IyLAYo4Mz6WuXm5h95LGphaUN3cV9NW5n6UBd2J/e/bCe79O1vGMfo6fJMd79Qyz1dxac+3bjdeCE387igq59sbbmNcPGPplxyT6/OFYgfLcDj8z/tYnIoKvZLi0oOAg1ZQ2oKW7GL8+/G0dM9KFYq14i/nf1U/ho3Sv4yRF3mixvbf6pACMdWACPGcMLFy40AMTbjXETjLeYN2/ezgxhb/fpQM/PLO5HP/stjhx1ttyc8w3HvcLgA531XfsT+BL8urp/eTOYzbXQm/vOqEc6UAV6O4dZn4CuYUJhuoaZGa9xEgeq8q79PQaDeYot89/AkoevE3dDPFLjIuRNpz0+GLlPPj2SKuB/CtAVvLW6EQUNUh395peQPMq9gGZQFSt+QAI9bwSmfg7EiftQmyqgCthHAUcxsHgykCbV1Ec95PZ+DTYM5gDe+eolPPbfO5E5IhlxyZKB22WP9z3mdrzVFRMD5ASihKRc+k8n7v3ifGVkgLX8f09LI/s6luvkWT/vvf8en99Zm8DZL6u5FiAxsf47fmBtM+DzuGpgPgnufr6+LkCryNsvjntYXLsNElHxW3QIECUI3U2HPRxvj8UEXc69p3HwkGb/PfTTOvYe52lPdRBcz72H47v2ieCXcRUsLOeMDXn1WwXp3P7iHcABmRPc0uBA0bpSnH/kVbj0pBsGsLf9NiV8Z4b2+vIluO7ovyInfqT9Oqk9cosCzC8uKyvD+PHjbeFKZF+4dH7kSP+45hiRw5xgxkJcfujtPpPFrTD4wF5edPsy9qGiosJAYOYB03Fqip7yhvAA6yAdWG907wNVgO91CPD5oDuYLmEC4bS0NAOH7XAj7UDH6M39PQqDma/62d2XoXXVh5gucREhYr9nnpw2VUAVsKcCwfIHsrm9E0sKy5Fz6tU46FIWrvHh1i051UvFWRMqRTQmfygfqnWJiQ/Ppnbd3xRYfzlQ9RYw8xsgbFcBG3cN0xswmCDn/tduw0crXpW4iByER4XYBgj31nUXDL7VOBD/Jhm/dAbbLQvWXdfD/h6HMRUnjPm+iXN4YN4vQKeZFdmwv8f0lf34IYw5wpfM+r2JxLj/0xtM5vLe3NSDOTbmBHd1dGPTmhJMyTkMN1/8d0SE+X7OIGNUmD1d1bxdMqv/z+Q7a1MFVIH+K1Aqf8tYNJQRRFcf8X+Ilpx4X2kKg/dvpugArq6uNg8WkeTfL3X/7p+Wdt3L1TXMWA8Wn2PxbcZJ0D2sbeAKeBQGszu1hSsx784fICe0BaMyEzQ7eOBzpHuoAoOigPNG6RCsKKpAa9JIHHPry9GkIv8AACAASURBVIhIdD+gGZTBuJ6k7mNg+fESFSHOw6yfDvrp9YSqgCrQhwI17wIrT5NqZk8AmbtXl3eXXt6AweZ9T1M17vjndSisXoX8sVkICZUb4TZdGcU31knRaQI3o6TQWalxCqtrZvcr0FS/luiH9Nhc1ErhOxa26x3L4K5r1m7H4Q0DOrFTY7JN1jKvEdeYD2/217jFxV+ybUMZ4oMycPuPHsHQ1OHe7JJbz83ChE8uuEUK+FUYmKVA2K3y6sH8WAGC4Ec//50BwFdJIU4CYV9qCoP7P1uMgWDWdXl5uXG10xVMB7Dm//ZfQ1/d0nIM8yvdwiw+R7cw4yTCw+1V4NbOGnscBnPwG955Aqueuw1T85LlDWW4xkXY+YrQvgWsAnTuF1U1YmNtJw698TFkTT/Bf7TYcCVQ8ZIUk1sORIzwn3HpSFQBX1Sgs8bp2I8Qt9ukd+QelGfetHkLBnNKtlYU4rZnr0EjKjB0dIYJP9hjZICX55D5t8yYZaExBcF9TwbjIgjKCYX7Kjbn5Sn0+OmdmcuE4p55rQ50AObmtfynbEs1OmqD8PuL/oapIw8d6GFsv31DW61xCNe1CBBWh7Dt50s76H0FnCD4twKCE/CTw+9AYlSa9zs1wB4oDN67YIwLYMSK5QJub5cM/x1F4PQ9zAAvNj/ZnNeE5QRn4bmkpCTjGOZXbXtXYFBgcLcUKFlwj1Q9Xj4H00dlI0zqXNjUJKPXiyoQkAoEy1LLhtZ2LC4ow/Czf44pF0lBJ39qHRXObNJYAVAT3/ankelYVAHfU6BQcrxLHgSmLZWicZM81n9vwmAOannBV/jzizciJL4DmXkpzpgsTcry2HzrgQNHAVMwbns9qoobcd1Zt+PEGd/128E3OcQh/AUdwpXicvwzsuI1MsJvJ1sHdkAK7ALBdAT/2eccwdbgFQb3fRkQ+hICb9++3WQBu+YAH9CFozv7lQIEw7w2WGSOLuGsrCyTMazZwn1P86DAYJ66saQAn/7pQiQ7yjFhqHwoMtWh/era08GoAj6pQJC4a7rkF+fSTeUIHnk4Zv/6GYRGxfrkWPba6ao3gNXygXHk/UDOz/xvfDoiVcAXFKiWjOBVZ8nr8B55Hd7k0R57GwZzcB8teRMPvnk7YtPCkTZUHAryxkff+3h02vXg/qyAOIKDhgShrrIRZUU1+P7RV+OiE6715xGbsTW01eBJcQjXt1btiIzI9/sx6wBVgYEosL1+Mx4xjuA4cQT/yScdwdZ4FQbvPvOMgmAxOCsKQl3AA3llBO62VowE3eKEwhkZGUhNTTVF6LTtUmDQYDBPWbxoDhbdfw1GJYchLzlG4yL0SlQFvKwAl1oyD3BdSTUqhiThyJv/hYS88V7ulQdPX/hL+UV0LzB1HhB/pAdPpIdWBVSBbynQWuCMh+Brb6LcnDHhCZ5rdoDBHN17i17FY/+9E7HpYUjLSVKHsOemXI/s5wrQEUwQXL65FufOvhw/POlnBg4HQmty1OGJL26V3OoK/PjQ25GXNDYQhq1jVAX2qUBx7UY8/sXNAoLjBQTfKSDYtzKCew9QYbBTERaBowuYILilpcXkAGsW8D5fDrpBHwrQKcwWGxuL9PR082DOsDZgUGEwBV/14t0oeP2vOGhYuhQtCVMgrFehKuAlBYhhgoOHYFtVE9ZWtGDmtX9H3mz/XWppZO5qkaJVkoXcXi5L1BcAoX5QIM9L14+eVhUYkALdrfIG4BSgdbO89r4CwjIHtPv+bGwXGMy+z1n4Hzz+zp8FCItDOCfRZJupQ3h/ZlX3CUgFLEew1DUo31yDc474MS4hCBY4EEiNDuFnF94Bwq8LZ9yEg3KODqTh61hVgW8psGb7Qvzz6/9DUlQmrjjsDz7tCLYGF+gwuLa21riAKysrwWgIOjsD7Xe9vtTdr4DlFOaRIyMjd0LhmJgY95/Mh4446DC4y9GKBfddhYal72LayCxEh4fIEnXNi/Cha0a76icKhEhOcFWTAyuKqjDsjGsw9Ye3+snI9jGMlvUS5nkYED1dildJfnCQ3hkMjInXUXpVgQ1XANufAqaIKz9hcFz5doLB1P5/X72MR8UhnJQVg9TsBHUIe/WC1JP7kgK7HME7QPDJgeMI7j1Pjs4WvLb8EXy5eQ5OnXApThr3g4BxR/vSNat99bwCcze8hjdXPYYp2bNxwbQbERXmH1AnUGEwc4C3bdtmcoE7OjrUCez5l1DAnoG5wnzQHUyX8NChQwPWKTzoMJhXXUt1Kb7461XoKvoaU4dlICIkCF1qkQnYF6QOfPAVCBFHcF1zB5ZtLkfa4efh4Kv/guDwqMHviLfOWD9fgPCJQPr3gbHPSC88u1zdW8PU86oCtlBg21+Agl8D454FMi4dtC7ZDQZz4K/Oexb/eP8+JGZF73AIM0ZYb4gP2kWhJ/ItBVwcwWUSDXHOEZfh0pNvUPgps/jR+pfx39VPYWr2UTjvoOsQE57gW3OrvVUF9lOBto5mvL7iEXxV9B5OHPsDuSlyifxOCN7Po9lvt0CDwcwELi4uRllZGRwOh0Jg+12SftsjAmG+B6dTmEA4MzMz4ArNeQUG84pqKNmIBfdcibDqDZiSl47QEBax0g9Efvtq04HZRgE6gpscXVi2qQwxU47HYTc86p8F4/aleMWLwDc/AIb/AcgLEFf0vjTRn6sC7lag4iV5nV0EDJPXWP5t7j76Xo9nRxi8Ewh/IEA4M0aAcIKJi1AgPKiXhp7MBxQwNQ3k/UpdhURDFNUJCL4cl5x8vV9BnwOdhlWlX+CFxX+RJfLpuPjg3yIzLv9AD6n7qwK2VqCmuQz/XPR/2Fa3Ed+f8QvMGHqcrfu7P50LFBjc2dmJ0tJSlJSUmHzg4OBgEwmhTRUYbAUsKBwXF2egcFpaWsBEk3gNBnOSawtX4vN7LkNsSxkm5qWBkKpbHTKDff3r+QJIgWB5jbW0d2L5pnKEjjgYh9/0JCITAzg3d+tdQOFvgTEPA1nXBNCVoENVBQZBgSopErf6PHEDiwN/zD+E7Ayuc8euMNgJhJ/Bcx/+HbGpYUgfmmygV4/eEB+Ei1JP4QsKGCAg/68sqUVNSQPOmf1jdQTvYeKK6wrw/Nd3ob61RoDwrzEhY5YvTLH2URUYsAIbK5fj+UV3ISQ4FBfP/A2GJU8Y8DF8YQd/h8G8+c084K1bt6K+vl4zgX3hogyAPlqZwsynTkpKMlCYX/29eRUGU9zyVZ/hy/uvRXxnDSblpiJUlq+rQ9jfLzsdnzcU4M2W5vYurJBoiOD86Tjs548gOi3XG12x0TnFkrf5ZqDo7h1A+Cc26pt2RRXwYQWqXhcQfD6QerbEQwgIDhr8GBo7w2DO7IdL3sQT79yNnohWZA+XG+Jhweju0hVSPnzVa9fdoMAQ+RzQ3dmD7VLPwFHfjR8c+1Occ9Sl6gjei7Yt7Y14acl9WFHyGU4dfwmOH3O+ALMwN8yGHkIV8L4CXd2dmF/wpuQDP4ExadNw0cxfIi4i2fsd81AP/BkG19XVGQjMXGDCN7qBtakCdlOArvXQ0FCTJ5ybm4uoqMH/DDNYmngdBltA+Ku/X4f4jhpMzE1Rh/Bgzb6eJ2AUcDqCu7BcQPCQrPE44pdPIyYjP2DGv8+BbvodsOX/BAg/Kg7hq/a5uW6gCqgCe1GAjuBvBASnnCaZ3M8Dwd4p6mJ3GEwFV25ahIfe+CPKmouQMyIdkTHhAoS79fJSBQJSgSABwe1tnSgurEBUTyKuOuO3mD3ppIDUYqCD7unpxgfrXsJ7a/+JoYmj8d0p1yA/adxAD6PbqwK2UqCkrhCvr3wMBeIKPn70BThF8oFDgkJs1Ud3d8YfYTDhGiEwC8SxOJxGQrj7qtHjuVsB3qzo6uoyIDgvLw9ZWVl+GWNiCxhsgPDK+SAQThCH8ATjEIY4hN09rXo8VSDwFDAZwcYRXCbLtcfj8BsfRdzQMYEnxL5GvPn36hDel0b6c1VgXwoYEPw9AcF0BD8njuDIfe3hsZ/7Agzm4Eurt+DB1/+I5UULMFSAcGxytERGsKiFx6TRA6sCtlMgKDgILfVt2FpQhuEpE3Dt2bdizNBJtuun3Tu0qeobvLbiYZTWb8bJ43+A40Z9T13Cdp807d+3FKAbeJ64gees+QcSJRP7HLm5MSZ9ekAo5W8wuLa2Fps2bQK/cgk+H9pUAV9RgHnCbMwRHjZsGKKjo32l6/3qp21gMHvLyIiFD9+AmOZy4xAOFyKskRH9mkfdSBXoUwGC4LrWDqwqqkBo/jQcct39iMsZrWrtSYHNkh9cJDnCYx4Th7BGRuiFogoMSIGdjuBTxRH8L685gq0+L1u2DHSjzJw5c0DD8MbGDc21eOa9v+HDpa8jJScOyRnxJjNVc4S9MRt6zsFUwMQDDwlCXWWjRENUY9boY/GT03+DjKScweyGX52rvdMhLuEX8PGGfyN3h0s4L2msX41RB+O/CtAN/ObKx7GhYjmOGnUWTh53MaLCYv13wL1G5i8wmA5gOoGLi4vR3t6OkBD/dnQHzAUagAN1dQnn5+cjMzPTb1zCtoLBvLaqNyzBwod+juDKjZiUn4aY8BB0alGVAHzZ6ZAPRAHWYg0SEFzd1I5VWysRN+EoAcF/R2RSxoEcNjD23ekQflCA8NWBMWYdpSpwoApUvgasuUAcwWeKI1iiIbzoCLaGsnr1alOhetYs3yio1C3LvP/z6VN46ZNHEZ4wBJl5qQgODdIc4QO9NnV/2yrA9yk0fVQW16C+vBVnHHoxLjnpOjGDeG9FgW3F2o+Oba5eg1eXP4jtDUU4aay4hEerS3g/ZNRdBkkBkw1c+Cb+9w3dwGk4d8q14gaeNkhnt89p5syZgxkzZiA1NdU+nRpgT+gC3rx5M2pqatQNPEDtdHP7KuDqEh4xYgQiI33/vYrtYDCnv37LGix85Ca0b16McUNTkRIbgW5ZL6lLJu374tCe2UcB+WwlhrIh2FbThA3b65B28Hcw48q7EJHgu28qBl3dzZIhXCQZwvniFM67XcCWFmIZ9DnQE/qOAiUPARuvdxaLGyvREF7KCO4tmK/BYKv/n616H8+8ex+qHMXIktismMRI8/5HXcK+85LQnu5dAeMGlqXCrY0OlMjKpYjuWFx84vX4ziFyQ0mbWxVwdLbio/WvyONlDE0YJZmrP8S4dPuvlnCrCHow2ytQULkC7655DoVVq3HUyLPFDXxRQLmBXSfogw8+wOTJk5GR4XsGHisbWN3Atn/JaQf3UwHLJRwTE2NiI1hkzpebLWEwBW2rrcDSZ29D2ZdvYERaHHJTYgzgIhTWpgqoAn0rwEJxHVKNvmB7LYobOzHq9Ksw4dwbEBLhX/k2gzL/2+4DCm9yOh1HPw6EpQ3KafUkqoDPKNDTDhT8Cih+ABj6c2D4nXLjJMI23fdVGEwBt9dswz/ffxCfrX4XcWmRSMtOUpewba4s7ciBKEA3MBf8VcvN6urSBkzJP1TcwNdLPvDkAzms7rsPBTZLlvDbq58C3cKTsg4zsC07YYTqpgp4VYGKxm1S9PAFLCv+FNnxw3DmpCsxKu0gr/bJ2yf3VRjc1CQmpA0bjBtYC8R5+yrS83taAcslnJ2dDbqEfTUGxbYwmBPY3dmOtW8+gnWvP4D0iC6MzkxChCyZ1NgIT1/eenxfU4CxEATBjY5OrNlWiebwNBx0yS3IO/IcXxuKvfpbMwdYe5mAYLk7P14cj9H6YdVeE6S98ZoCbVuBDVcAtZ8Bo+6XSJUrvdaVPZ3Yl2Ewx0T3wTtfvYRX5j6Bxo4qZOSLSzghwjwviRLaVAGfUsByA7dJfNV2ia8K7YjGObMvxZlH/FBiIexzE8mnRN2Pzi4seh8frn8JNS3lOHzYd3DM6HOQFOV7DsT9GLruYiMF6lqr8JlEQrBIXGx4Ao4bcz4OzT9FPstorqwvwmAC4PXr15toLl+FYjZ6eWhXfEQByyWcnJyMMWPGICoqykd6vqubtobBVjeLF76L5c/dgeDazZgwNA0JUaEmY0w9wj53vWmHPaAAP2AFyX/KG9qwTj5gRY6ahWmX/QHJowIvZ8sD8gLNqwUIXyLLFTZJYbknZCn8eR45jR5UFfAZBeo/l9fE90krJR9YbpIkHGfLrvs6DLZE3VK+Ef94734s2vApEtKikZqdqC5hW15x2qk9KWDcwHIDo7a8HhXFtRiXPR2Xn/YLjM8LbAegt66YZkc9vtryHj5c97LAt2BZlv9dzB5xBiJDY7zVJT1vgCjA2JIFm97B3I2vwdHZgqNHnYPZw89AbERigCiw72H6GgwuKSlBYWEhWDCOjmBtqkCgKcB4FMZGjB49GklJST41fJ+AwVS0futaLP3HH1C/aq44hBORnSTL3uWDqKyI16YKBKwCdAN3yQesosp6WfrXgpzZ52LKxTdLPrBGGrj1ohBXHgquBcpfAYbdLjnCt8jhg9x6Cj2YKuATCpT/SxzBV4lLfoKA4BeBSPsuM/YXGMzrgoV15nz1b7w093E0dlUjS4rLRRuXsGYJ+8TrJkA7OURuVA+RP5Wt4gYu21KFoPYIyQW+EOce9SPERMYFqCr2GTbdwR9LnvCXRXOQGJmGkyQ6YkbusWIwUKBjn1nyj57QQbe8eB7eX/ciyqSg4cH5J0pBw/ORHjvUPwboxlH4Cgzu6uoyReK2bpWVYvxUJDnw2lSBQFWAr4fQ0FCMHDkSWVlZPiODz8BgKtrR0ohVr9yDTe8+jaHxYRiWkYCIkCB1CfvM5aYddZcCdAMHy3+a27uwobgK1T1RGHfOzzD2jKvkg5e+iXeXzrsdp6cL2CqZqJtuA9KlyM2oB4HQFI+cSg+qCthOAeYDF93hLKyYdSkwQjK1Q+wNc/wJBlvXw+bt6/H8Bw9i0cZPEZ0UbrKEwyJCTGwEP2xrUwXsoIAFgTscXaiSGgZ1FU0Ym3UQLjn5Z5gyYpYduqh9cFGgpK4Qc6R41+rtX0lu6wgcMfIMTM0+UpzCWm9CL5QDU6Cto0Wuqy8xXyIhttWslzzgaTh1/A+Rnzz+wA7sx3v7Agx2OBwmH7i8vFzzgf34WtShDUwB5gjz/U9ubi6GDx9uvrd78ykYvPPD0NxXsOqlvyC4vhijspKRFh9pXMIsSKFNFfB3BegGZiHF4ppmbCqrQ1j2OEy95DZkHnSMvw/dHuOrfB1Y/xMBweK+HnUPkHSqPfqlvVAFPKVA0xJgoxSKa1ggEPguIOcGT53Jrcf1RxhMgbq7u/DB4jfw1hcvYEvVOqRkJiBRCu2GhAUJFJYILX0v5NbrSA/WfwWcucCyYqmjG3VVTagqrUVKdDZOnXU+TjvkfERHxPb/YLrloCuwrvxrfC5L+NeVL0Z8RDIOHXYqpg09WjOFB30mfP+EzARetu1TfLH5f5JPXYZRqQfhiOGnY2LWob4/OA+PwO4wmIXi1q1bh/r6euMG9gXg5eEp08OrAjsVoDGDUDg9Pd3ERoSFhdlaHZ+EwVS0sbQQq//zN5R+8RbSIodgZFYSosOCJTZCPwjZ+orTzu23AvL5ymQD17V2YGNpNep7IpF/7IUYd9Y1iEzS4h/7Lez+7NiyVuDYLyQA8WMgW5bMDxO3cIhvZQTtz7B1nwBTgG7g4geAzeIIjsyXmx/iBrZpPnBfM+OvMNgaa01jJd5b+CreXfRv1LVXIF1cwnHJ0QgKZj4r8yMC7HrV4XpVAeYC06HeWNeCsm1ViEQcjjnoOzhLCsRlJulScK9OzgBPvrV2A74QKLy0+FOEBkcIED7KgLz02NwBHkk3DzQFKptKxAX8FlYUz0dbRzMm58yWa+cM5CeNDTQp9nu8dobBBMBr1qzRQnH7Pbu6YyAoYBWWY37w+PHjERFh3yK5PguDrQupaN5rWPPGg+gqXSexEfHITpQPQgLMWGBOmyrgDwpwgQHdwO0SDry1qhFbKpsQO2YWJpx7g7qBvTrB8qm3+CEBZX8AwjOBkXQJn+LVHunJVQG3KdC0THKyxQ1c95k4ga9x3vAIjnfb4QfjQP4Ogy0NWWDurc9fwLyV/0N3mANpOXJzXFZM8W8HV5EoFB6Mqy1wz0EnMC+2lvo2VIoTuKOpB7PGHisQ+GJMyNdCtr58ZdQ0l4mz810s2fYJGtpqMDXnSMzKOwmj07Twny/Pqyf6XlC5Aou2fijXyqeICYvDtJyjcIg4yzUTeOBq2xUGEwR/8803aG1t1UJxA59W3SMAFWBhOQLhCRMmIDw83JYK+DwMpqqtNWUChB/Clk9eRmJQK0ZIdERCZKj5EKRM2JbXnXaqnwowF5gfsqqbHMYN3BaZitHfuRIjT7wYodG+BWb6OWTf26zlG3EJ/3KHS1jiI1hgTl3CvjeP2mOnAj0dwLb7JRtY8rEjxQU2Sr5PONYn1QkUGGxNzurNS/DqvKexbNMXCI2B5AknIyIqzBTwUqewT17Ctu40Hei819De0oGK0ho01zowPncGzp19KQ4ed7QuHbb17A2sc/Vt1fim9Ct8WvA6altkFUJcrsC+o3GQAL/EKC1YPDA1/WdrFiBcLg7gZfIob9win71TMXvEmZiUdZh8rzU19nem7QiDFQTv72zqfoGugAWE7eoQ9gsYbF1k25d+jG9eewCNGxZiWEoMspJjpMCcRkcE+ovQF8dvRUI0OzqxtbIexQ3tSJ95KsaffS2SRk71xSH5eZ/FJVwiLuFNfxSXsER2jLxbXMKn+fmYdXh+pwCzgQt+I27g+cDQ64C8m+XGRoLPDjPQYLBh+ULn5q14F29/+YIUF12BSCm2yzzh6LhIyfYjvNMoLZ+9oG3QcXN/Wv5DCNza1IbaygY01rQiL2U0Tj3kAhw//SxEhNp3OaQNJPTpLnR1d2Jl6ef4euvHKKpeKyvWWjEx81BMyZ5t3MLR4gjV5t8KNDnqsaFyGVaUfIY12xciJDgcw6QY3PScY4xzPDgoxL8FGITR2Q0GNzQ0GEdwS0uLOoIHYf71FP6ngJ0dwn4Fg3npdDTLH6k5z6LwvX8guKlM3qDGIUOiI8KCgzRP2P9eW343Ikac8MOWQ4qvbKuuR4kUiQvJGI2xZ16D/KPORVBIqN+N2a8G5OoSTjtHYNpvgehJfjVEHYwfKuAokcgTcQCXPCFu4GFyM+NeIPF4nx9oIMJga9Ka2xqxaN18vL/oVWwoWYmusHakZCQiNiESwSEsNOcEx9pUgf4oYBWG6+7qQUsj4yBq0NUahOHp43D8jLNw2PhjkRib2p9D6TZ+okBZwxaBgsuxsOg9bJfv4yOSMCZ9hsRInICchJGSNWzPJbF+Iv+gDsPR2YZtteuxaMuHZs4bJTIkK344Ds47UQrDTUFGXN6g9sffT2YnGKyOYH+/2nR8g6UAgXBiYqKJjLBThrDfwWBrQuu2rMHG959D8YK3ENlRj7zUeKRJhl6oVL3UInODddnrefqrAD9oMRLC0dmN0tombKtqQE/iUOQfc4GJhIhMTO/voXQ7rysggKX0cWCLZAh3CmTLkrzVnBvEMayFV7w+NdqB3RXorAPKngG2CvyVyrfIkWKIOTeKG9g/3F2BDIOtie7q7sLXAoU/WfY2lmxcgI6gFiSnxyNWbpKHhocIFBanMEOFlQvrb4c+FKALmJnAXfIhprGmBdUVDXK3OgST82fiaCkOd/jEExCuTuCAvna65c7Slpq1khU7F+vKl6CqqVRg8AgpOneMOEYnmMJhQ5hVo82nFKALvKhmHTZVrcRiyYwub9yG9JihAvynYXruschNGK3z6qEZtQsMpiOY76M0I9hDE62HDTgF7OgQ9lsYbF1dNQXLsf6dJ1G25APEdDUiLz0JqXERpsgcM/T080/AvQ5tNWALAreL26a8rtlEQrTHZCB39tkYecJFiM0aYav+amcGoEB7KbD9Sclf/QsQlCSQTZbdZ0umsI8V4RrAiHVTX1Ggpx0of0kgsOQCtxYCmVdKLITcsIgc4ysj6Fc/FQbvLtPaLSvw4eLXsXDdXDR01CAuORJJqYkChYMM8DNgWN8U9eva8ueNLBcwneOd7T2or2lAbUUjwntiMHXEoTj54HMxZcQsWR6uy8H9+TrYn7E1OeoEHn5jCs6tKVsk10gokiLTMTx1osRJHIah4hiOCovdn0PrPoOgQLOjAVtq12FV6RcC+NdJPnSlnLUbEyQKZNrQowXsj5f5k0B6bR5VwA4wuKmpCatWrdJoCI/OtB48EBUgEE5JScHEiRMREuL991F+D4Oti6x81WfY+N5zqFj6ERJDO5ErTuHkmAizJJ+F5vQDUCC+HL03ZgsCd8qH74r6FmypqEdrWDyyDzsDo06+FAl5473XOT2zexUgbNt6lzgwXxbYNtQZHZH2fQle9P4fAPcOVI/mEwrUvi/F4STTuv5TIEVyrXN/B8Qd6hNdH2gnFQb3rdjWikJ8vPRtLFj9AYprNyM+MUqcwjGSKxyBkLBg5/shfV800MvNt7c3tWrpAoa4gLtNFERjbYuA4CYD82aNOwbHTzsT4/K0ZoFvT/Tg9Z4gcV351yZWYHv9ZlQ0lUgdlyiMTZ+O0alTkZM4UhzEowavQ3qmPhXYVrsBxXUF2Cjz9I0AfDqC08QBPFTmZ0zaNHECT9cs6EG+drwNg9vb2w0Irq2ttQWsGmT59XSqgMcVIBDOycnB6NGjpZ6Hd1fOBAwM5qzS5VC29BOsE6dw3dovkBjWhdy0BMRHhUt8hDiF5efC5rSpAh5TwMoE7hAncHVjK7ZW1KJxSDQyZ56MMaddgaRR+kHLY+J7+8CNiwXCiROz+i0g/mCBwrdJLuuJ8gk82Ns90/MHggJNS4HNf5DrT2Bw7EFA/u+B5O/49cgVBu99estqi7F43eeYv/I9bC5bCweaERUfLm7hBIRHhiIo2FkojI5hbf6pAB3hvDndI+9J2qVgbZ0UhGuoa0FodwSyk4bjiMkn4uCxRyJfahdoUwX2VwE65U8XjgAAIABJREFUTksbNmFT9Tem6FhJ/SZEhkZJznAKRkrm7MTMQ5AZP0yei5aVm/qeaH913td+BL1tnS0oFf3p3N5YsQJ1rRVwdLWJa3uUOIAPEffvOGRLzAfBvTbvKOBNGNzV1YW1a9eirKxMQbB3pl/PGgAKkEl2SzzfiBEjkJ+f79URBxQMtpTu7uzAtq/+h80fv4Ta9QsRG9SBrKQYpEi17YiQ4J1OYf3449Vr029OLp+zTPVt+cyFZkcHKhtaUVrTiDbJ5UydcjRGnvRDpE86wm/GqwPZhwLV70ie8B+Bhq+dMDjrxwLlTpcoCa3ArteOBxSo/UjiSp4FKl50xkDk/grIuEh+KYV54GT2OqTC4P7NR2dXBzaWfCNO4Y+wouBLbK5Yj9CoIMQnxSJGai0QDJv3QyZaWPOF+6eqTbcyDmDzpsRA4Pa2TjTXt6JBahW0NrYjK3E4Jg+bicMmHIdJI2YiLESLgNl0Jn22W909XQIgq7ChYhnWlS02xedqBUjyzlNe8ljkJo5GVtxwpMbmID12KMJDIn12rN7uuEPAb3ljMSqbigUAb5YM4LWmENwQBCMhKlUKv+VinBT9G5M2HQmRKZoB7O0J23F+b8LggoICFBUVKQi2ybWg3fBfBQiD6QoeN24c0tO9VxsqIGGwdVl1dThQueYrbJr7CipWzEN4Wy3SYsORmRwnmUjBJle4S3OF/fdV6OGRWVEQLFjY2NqBkqp6VLd0oichG9kHn4y8I85C8ujpHu6FHt6WCnQ7nA7h4kcECn8BRAuky7waSL9Qincl2LLL2ikfUqC7Fah6UwoZ8voSR3DkcMmr/imQei4QmuJDAzmwrioMHrh+tY1VWLNlGT5f9QFWblqExo5ahEYOEbdwPKJiI41bmA8yYa6m0sILA9fYG3vsdADLe9ruzh60NjtQIzUKHM2diAqKw9jcqThy8kkYnz8dGUnZ3uiinjNAFWhy1Auw3IoKgZabxTlM93B9ayUiJVs4KjQOSdGpGJ480RSjy4zLkxsUkQgJCg1QtfY8bLp+CX8J1wurVomWawS6V6K5vQEt7Y0Ce1PFhT0ZeYlj5bNutoD2PMSEx6uONlTAWzC4vLwca9asMSupvb103YbTol1SBdyuAJ344eHhmDp1KmJivJPHHtAw2HVG67asxZbP3kDp1++jfft6uSMdgUyptp0gERJBLKyyIz9P3cJufx341QGdLmAxecp/Orq6UdPkwHZxAVe39SBm+FRkzTgRw448B1Gp+mHLryZ+fwcjDhnUzRVo9wBQM19AcJw4haWYF6FwhAA8barAQBToEHdV5X+AEilc2Lpe4khmyU2GqwQCny2/mALP4acweCAXz7e3LavZJlD4QyzZsAAF21cLVKhHdHyUcQtHRoeLYzhsZ5SEyRjmIfRN0oGJ7qa9+T7Ecv/2dANtre1oEwDc3NCGJilWGxYUiREZ43HQqMNw+MTjJTJthLzX1eX5bpJfD3MACnR2taPBUWsKmRVVrzV5w/Vt1ahrqTK29gwBwplx+UiJzkJSVJpxuBJ0xkUkBQQkJvSls7q+TR6t1ahu3o4qeZQJUKdW/F2cEJUuERyJotMw5CePQ17SWNEnUfTx/xVBB3Dp2WZXb8Dg5uZmLF++HG1tbQgO1r8FtrkYtCN+rwDzg5OSkjB58mSvOPIVBve6xFqqSlG67BMUzf03mreuRizakCGFVZLjomSpUpCBfJot7PevywEPkNcFYyDoAm5t70ZlfSPKZellS3AMksYdimFHnYv0KUciLFrvwg9Y3EDZoXERUP6SLOl/TKBwqhT3OkPcnNcAUWNFAe+GywfKFPjsOB3FckNBrpvyf8u67yK5ds5x3lRIOMZnh+SOjisMdoeKckl1OlBQsgYbi1dj8foF2LR9Ldq6m9Eh74+i5MZ5gsRJGDAcIn8Hzc1zZ40GBcPu0b9fR2H8w47oB8JfLj90yIqkhtpGNMl7keDuUEQExSIvfRSmjpyFceIEHpkzHlHh3nGi9GtMupEqsEMBws9KKUBXKe7h7Q1F4iTeJvBzC+gqjhYHcWRojImTiAyLMbA4LTrbgNCUmEx5PgrBcqMjOCjEJ/KIGaNB4NvV3YV2yfKtbCpFmRmzuKdFg2YZs6OzFW0dzWiRRxTHLC7fNInUoHOaX/mIFziuzTcVGGwYTHci3y9VVlZ6BUb55ixpr1UB9ylAIJybm2sKyg12Uxi8B8W729tQuvxTbP3sTVStWYCexgpxC0eaXOH4qDB54xFiPvB0M0FPnTCDfd16/XzOzD0iOmcAX4tkAdeK66ayvgU1zR0IS89H2qQjkXfk2Ugde7BU6Na7rF6fNF/pQNsWAcJPCNh7xQn2Ek8B0s5zgr3wob4yCu2npxXoEJdUvbjJK9+QyBF5DEmU60Syp7OuldiR8Z4+u08cX2Gw+6epq6tTip9WYvXmxVhZ+DUKS9eguHozOnpadriG5cZ5VCjCIkLFXRS06/2ROofdNxlW7u+O9x90AXebAnAdBgC3NLahsbYZwT2hUgRumLh+pTBU/kGYPvoIpCZkICRYl9i7bzL0SN5QoEfueHR0t5v4A2biVuyAw9VN200sAouk8Wet7U0GEMeGJxjnMKExncQRIdFINF+jDEyNkMJ1fPAmVmhwmNne3NCSxv9KwvaA8rPbuxxmf/NZwbQhaO5oQEdnm8nlbe2QjG4Bufza1tFiHL78nrEO7HdDWw0aHXXyfZPpX3RYvPRPYLf0PzUm28BeJwDOlp/HShH0MM379caF6KFzDjYMZkZwYWGhiYbgTUVtqoAqMLgKOBMIeow7OCVlcOP8FAb3Y65rN69C5dqFUnRuDhq3rEaY/MFOCA+SXLU4xEmMRMiOasx0DCsY7oegPryJlQPMue6QD1+1Ta0okxiIxq4gdMqbxyTJAM6ZdQpSBADHZg7z4ZFq172uQPt2gXz/FSgshb/qPwfCBAQnHCYREhfL8v/ZQHC017uoHRhkBbrbgEbJAC7/h8SLfCprv4vEOT5RrokfiBv4TMkGHjnIHbL36VatWoWWlhbMmiVxGdo8okBdUzW2lBdgw7ZVWLpRis+VrUPnEAc60Y6Q8CGIjhXYEhOJsPBQEymxM7tW3cMDmg9LN+5E8MsPDR2OLgG/LWiSR4cUggvukfejCJeCyPnG/Tt5+Ezkpo+UlW1pAzqXbqwK+LICXMnQKDET9eIm5lcCVTqLWzoaDXRtkbgbgtbalkp5HXUb+BsWHGFukvC9PV3EhMQ7gm92SDFEnos0wHVvqIzgmMekc9d1f8JkPkfHL4/BKAwCYz64sjBRYh2Y38tHXESyQF/C6jREhsTIvxMEYKcZQB0aHHhxT758Le5v3wcTBjc2Npp4iI6ODs0J3t8J0/1UATcoQId+bGwsDjroIISGDt5Ne4XBA5i87o521G1Zg20L30PlN18IGF6FCLn7nJYYi6SYCMRJxe1QiZKQ1Xk7K26raXgAAttwU8JfE73H/8lKfUdHFxpa2lElzpuK+iZ0RyYhbvgUZEgERM7MkxAjAFhdwDacSF/uUk+nWM/XAWXPSq7wB87v6RDOECiceKKA4cN9eXTa9/4o0LQcqH3feWOgebXkSQv0TTxaIPClQOw0WaKgHxD7kpGFUBoaGnDIIYf0R2Xd5gAV6OjqQEVNCTYUr5LHN9hWsRmVDSWoqCuFQ4oaRsWEI1LeK0XI6irC4dDwEATLeyZa73blDe9w4wXim6fejl/OB12/UvStva1D4K8UiJL3Hy2yCqlVbkSjOwQZCTlIi89GVnIeRmSNwbg8qU0g34eF6u+EA7ycdXc/VcAZw2BFMchKB8nbpSu3Vly5BLiMX6hpqTCQ1tn4tcfENRDiEubuqTnhcjiSozN2bLfLXZwYkYpwgbw8LjOOo8PiDPBlMTxGWBBCBw3RVYR+etkNaFiDBYMZJ8QVVBUVFRoPMaAZ0o1VAc8oQCCcn5+PESNGeOYEfRxVYfB+St3R2oTqDUtQtmI+ShZ/gM7qEkRJfl6CLI9MipMlSZKfFyqO4WDm58k51DW8n0J7YTerABxP3SUfwugArm9pQ00D3QWdaBNHZmTmSGQL/E2feDiSR08Tx1OIF3qqpww4BbqaxBEq0QBVb0k8gOTDsgBdjDhDmRGbKo/wHPncotei718XckexXWIgqt90znPjSvkjInOf8l1nMbj4o4DQwV1G5Iuabty40WTgHXaYOOq1eUWB0uotsnqmBFsrClEggLigZJ0UVi1Hd1CHuIcdCA4LkmJ0EQiXWIkIrrSSCC6TfSu8hfnDpu2Axf6UQ2yW4pqc3x1DlPcazPrlGDs7u9DW4oCjTYq+yXuPDke3cfwGSe5vQmQyhmeNFfArRaHSRyAzORdZKbkGJmlTBVQBVUAV8H0F5s6di5EjR2LoUM9GwxUXF2P9+vUaD+H7l4yOwE8U4HtAxrXQHRwXJ0XlB6EpDHaDyB3N9Shf/YVA4Q/RsHUtWkoLMKS1DomyPDJRnDBxAoajxAUTxvw8fq7ZEScRiMYXN8jt9kPsdP/yA6gcvU3cv8wAbhAnTk1jK+rEgRMUJ3fxs0YhYcQU5Mw4EcljpssS2Ci390UPqAr0W4GOGoHCAgsr/gU0iVu0sxKIO0KAoeTGxs4USDxVCtFJjqw231Cg2yHQ92t5LBYH+HsSDTJPSJH8jokeIwD4gh2wP9s3xmKTXioMtslE7OiGcd05Wo1TeN3WlSiUonRltSWob65GXUsN6pqrZNl0q4HCzBxmUbrQsBDzCAkNQoh8ZQ7xzuZao26Xtdj8eLf3V558s+WyZnz35eM7bb7OZeUuP+zukrzTdnEmynuNjvZOWZ7bZRy/dP+2tToQMiQMCdEpUp8iSb4mIzU+E6OGTsSYnInISB4qGajO5eraVAFVQBVQBfxPgfnz55tiUnQIeqq1tbWZeIjmZsmXD1ZHuqd01uOqAgNVgMXk0tPTMWnSpIHuul/bKwzeL9n2vJOjsQb1W9aCOcPlq79EbeEKBDsaECYf9GMkZzglLhpx0ZKfJ9l5dA2bxUdaiM7Ns7D3w9FsZJxHshkd22LIkSyvLnH+tqK2sRnNnZLtFRSBITHJxvWbNuFQJOSOQ3z+eIRGaE7roE6Wnqx/CjSvEHj4lUQJfCgPiZKgYzhCMqtjBQgnnyFO0qMlc5hOUgUI/RN0kLbqFKDPPOjqd5xZwK0bZe4kFzjhBCBJIkDiJN4g9uBB6oz/nUZhsG/MaW1jlfztrUJ1QwWq5FFaJW7i2mIUVxTJzdgqySBuR8+QLnQP6ZSivZKNGxrshMTiIg4OcX4fYp6TXOKdjluX0k0m6+nbSZ8DqZPTZz0IK/d4h8yWc9nk+baL87mT0Fe+Evp2dJqvnQJ/uRScLt8g8GuIAb7ZqfnISMwRl28eUuIzJOc3VQwFKZr36xuXsPZSFVAFVAG3KTBv3jwDgvPy8tx2zN4H2rRpE/gICdFVJR4TWQ+sCuyHAlbx0okTJyI1NXU/jjCwXRQGD0yvAW3d3SmVnQUOM06CYLhe8oZbSjeio7ZU3vxHiGs4AtHiGI6QDzER8mEmXD7UOJ3DPI2z9IAWpBuQ5LttbLlxdmb+yjfUtE0+lLWJK4dfG1vbTRG4pvZuhInjJjp7NBKGiftm0mFIHD4ZYdEJslxVAdr+z4LuOegKdNbuAIxSfK5hkdzp2CZ5JxIxkCDRAsmnOeFi1HhxDccPetcC/oTdLZL5u0ac3JIBzPzn2jkiifx+ich3OrmTvyPg/kgB9/zjr793DvR6URh8oAp6b39mejo62tDS1oiSyi3YXlMsGcSbUF1fjrbONvkb3oJWKQzV6miWvM9m+Xcrmh2NAou7ECZQOCQs2LiI+R4qRN5b8d+ujSCY8Li/ldPbZbVQD+8c72DK/ELYS7jL57rE7dsp7ysIfYVaIyYiVvJBI8XFK7FS8ogKj3H+OzRKosRSkZM6TCIehiJb4G9MZBzCwyI06sF7l5ueWRVQBVQB2yjgaRjc1NRkXMHt7e1aNM42s64dUQV2KUB3cFJSEqZMmeJx577C4EG88rpYgK7oG9RLlETl+sWoLViBtupShErV7bDudoSL8yUuKhKxskSSmcMhAiHJIel0scAwEbEC4r4nzWkIGiJ6OX/OvF9+duuQMO5GWXrZ0Nxm4K/UOEeHLMPskCIPMZkjkDR8kjiApyM+dywSxP2rTRXwGwXk9woaBQgzfoCu4TpGD4Q54WOEZJHFSPExwse46fKLRlzvmjfsxqmXANAugb9Ny5xwvmmJOH+3yN2oIoFFDc5IDxYAjJNIj1hxAAdr7IwbxTeHUhjsbkXtc7z2Dgea25oMLCYEbnW0oLGl3sDh6oZKeV7qOjRWIFhcuHXNNVL4tU7eGzhvsBAAd0qxu6q6MnQKdN6bQ5jvt/geLDUhU5zIYU4gLK1bAn5jBeImyAoifp8oX6MEACfHpQn4jZb3cfGIlK/RAoGjImIQTeCrRd3scwFpT1QBVUAVsKkCnobBzAnetm2buoJtOv/aLVXAvM+UAo8TJkwwkRGebAqDPanuPo7d0SofYGrKUWdiJQQSb9sAR9VWOGq2o7O+Uj5QBBsHcYyA4UhZDhkmDuIwqbzNR5BAT0ENuwqrWAl5rhl6XhybJ07tmrtH6Lsz61dO1iWf2Nol6qFdnDr82ipunXqpuN0gxVfauoMQGp+G8JQcRKYOlcgHJ/RNzJ+IsNgEzf71xGTpMe2nAKMjOqoFTEoBOj7oTm2vcD7X0yzZtFOcrmHmDUeOEvfwaM0cHsgs0n3dWiCPQicAbvzS6cyW230mooMF36Il/ynh6B3u3zShUvIzbR5TQGGwx6T1iQObpXbyxoEOi87uDnOz2Gq8sd4hQNm5BmtfbYi87wpzrhLauXmPcfKGBDtfw/11GO/rTPpzVUAVUAVUgcBWwJMwuKWlBcuWLYPD4VBXcGBfZjp6myvQJWbGxMREU0zOk+8xFQbb7EJoqd6O5opt8tiKuq3rULtpNRqKpdJne7MghU6ECNAJlg81EVJMJSo8DBESMxElhVYiudxxByClM9bk5kmzPre4Rk9YlbntNHTXSAfj73VZimkV3aMhh+Mg+G11tJsib23yaJGK2+3yfKe4GkUh+V6Wh0YnmriH+DzJ+s0Zjei0HMRmjZDYB10ab6d51754WYH2MqBFYgua1wrAlMJlhJct8j0Lz4Xnins4R6DwBIGYEwUQj3DGSwRFykPcxYHaejrkdq0Ue2vdLFp9I1/XOaMf+O92ieTokEJ+Jq9ZwDozf6PGymOc6OnZqtCBOh17G7fCYL0qVAFVQBVQBVQBVcCXFPAkDN68eTMKCwvVFexLF0QA9pU38yMiImRFVih4A4Mu2UBr1IAQmNnBKSms++OZpjDYM7q67ahd7W3oaGlAkwDihuICtFSVoKF0Exz1UlSlqUYeteZrV3OdwGGBwoTDO76GioM4RMgwl0aGSnYei3CH8Kv8O1gK2FlxE72rbvftk+mff4YDd3LcfRdrsbYg+O2UvD3GOnTI12752mkiHqT4Sief6zLg1/lol2JvPQiJSZJH4o5HEiKTMhGbkYfo9FzEZg5DTNpQhETGIihYg/HddjHqgfxfgS5xCDNzuJHRBnOdERMddQI/xfVK52tXo0BNKWgRPVkAp7iHIwk5s8X5KktYwjLF/ZrsPxp1yrgJyzvKJXe5xAnM26TAW/MqZ9wDgXhwjDwkXiM4TuAvIzdmOyEw9QiO9R8tfHQkCoN9dOK026qAKqAKqAKqQIAq4CkYzFUyS5YsQXNzs9+5goNMtObea20QKPaGioRtUVFRwkR6DHQczMZzs888dyDCzr1pHRwcDN64qKysxPjx4xEdHb3HueNxOHdW4bXBnENPn4uv2YyMDBMX4Sl3sMJgT8+iB4/fWluBNoHCjroK8Pvmii1oriyRRzGayregS2IoQugSlkCJYHEUm69SXIVl6oK6OxHKKtzyCJcICkJiOm/5fZi4jl1ziQltw8V5HCxgeV95xQS7HSaqQYqouDQeo02iGwh7Dfw1kQ7ykGIrHV3ySzCIPQty9k5gNb/n13YpxBIemyTO3qGIEdgbJVEPUSnZAn/TERGfioiEFPNzbaqAKuAhBTrrBYZuFTC63el+5fctG+QFLZEI/Co3bRAmr8FQiT0IkTuXzL6NEGAckuB0wxIQG1AsPw/LcOYSm8fuBZ081PvdD8uoDPntAlldYRy87QJ6CXw7q2RcpfJcjYxLxtjdKt/Lc+bBGA3ZnrEZEXRHj9mVuRxGEC7uaVPwTZvdFFAYbLcZ0f6oAqqAKqAKqAKqwN4U8BQMLisrw9q1YmyQ5imw5K2ZNXFQvdhD776EhAjvkIfVCGKpw7/+9S80NDTgsssuQ3h4+KCBWVO/QPpM8KltdwUI6P/617/iv//9Lx599FGMHj3aRJtYjdpxLl9++WWUlpbiiiuuMMCY0Qr+1HiTgO5oRkXExIgByQNNYbAHRPXqIYXW0k3c6WhFT1cnWgUUtzfWytdKtDfXo622HO0tUnRFCtf1SF5epwDjHqnK3dkqjkCBr91SdKVb/r2rooqQW4E9neJO7umUYlQ7CrDscYxy/qCwSARH8oJ18RizCAudulJAhXEWwVH8Xqpny3bcnoA3VL6PSs6QKIc4gbyp8jVBgG8ygiSrL5iVtuWhTRVQBWyiAIujdcvvDULUZsYl7IiboIuWwLVLgGpPmzz4vbiKCY3pPCYcDs8SgCqPEHHU8ud0F4fwpo71O0O2HRLujFvoV66u3HxqE0jN4+/8HSUOAQOyxcUrN5fQLf11FO+AwNJnUzBP3oDR2Ss3oQzE5jkJqsMEXDPaIVpiMfiVBfe4vSny9u1VDzaZEe1GLwUUBusloQqoAqqAKqAKqAK+pIAnYDBdk9988w0IhF2BqC/psqe+Mk7gn//8J5588smdmxAMEhg2NTUZxyi///73v49rr70Wra3CSOQ5Asd33nkHd9xxB371q1/hzDPPlFoCHYPiMCV0XrVqFR588EEcccQRuOiii8y5tTkViIyMxEMPPYQ5c+bgb3/7G0aOHLkbDObPP/nkE/zud78zc3rBBRcYsO6v7uBRo0YhL0+MVh5oCoM9IKovHbKjtQnmIbB3CJ24Aow75d8WDCa47RGI42iQKAqBx/u6k0jncGhktMnm3S1YQp4Pi0lAcHiUQSmmcFtElBZv86WLRfuqCgxEgQ6Jm6DjloCWUQv8yoJ1XQ1ON64pXicPgth2gbN83gKtBLp057bJ8/1t4YxmkJtQhM6m8Q6UwFuT1SvPETbToUzQGyLZ4aHi5mWUA129BL3G2SzPe8Ox3N8x6nYDUkBh8IDk0o1VAVVAFVAFVAFVwMsKeAIGNzY2Yvny5QY47itOwcvDH/Dp6axdt26dgd3kFHRTvvjiiwYOEgATFvM5uksnT55snqfbsqKiwsDEo48+Gj/60Y92QuIBd2A/dmCfFi5ciN/85jc444wzcMMNN+wGO/fjkH61y95gMG9m1NXV4be//a1xzP70pz812vlr1AbHFRsbi+nTp3vktasw2K9eOjoYVUAVUAV8SIEexsnI7aFuOohdomWYJUPHMIFw3yHmuw+Sd5iCZOUAXb27ZdwIaGbBOx6EP9MWUAooDA6o6dbBqgKqgCqgCqgCPq+AJ2Dw1q1bsWHDBr9zBXOyrWJjBKwE3YwKuPTSS9He3o6nn34acXFxBgATGNIVTGBsxUEwazY1NdVsazmGeTzCSELHtrY2hIWFGXjM57kNgTr/bZ2P/+Z2rjCS5+B+PA+/577czhVa9o6JsMbB/XgenoPf83n2j/vuyfnK5wnF6YhmX9hc9eBzrjEaPDePb/WP2/P4PI91DmrAYzJj2nqO+zGugBrz+T2ZBK3xs//8ntuzD1aMgzU2KyKDx+fPLXf03mAwj8lG1zfnjuPy18xg6/rmdT1p0iQkJbk/GlVhsM//ydABqAKqgCqgCqgCqkBvBRQG6zWhCqgCqoAqoAqoAr6kgCdg8IoVK1BVVeX3+bQWDGZ0AMHmAw88YFyVFgi1QHBhYSHefvtt4zDlPsceeywOP/xwAyv5748++gjbtm3DWWedhY8//hjLli1DYmIizjvvPIwdOxZr1qzB66+/bvafOXMmTj75ZAOPeR4rm3jp0qV49913DbQkpJ01axaOOuooMwfsR3l5uTnGtGnTcMghh5jzLliwAJyrc889F19//TU+//xzA6ZPOeUUsx371xcQ5jmrq6vx73//GyeeeKKBvHRHMwuZEQOnnnoq0tPTjSY8D2Esx8BMXm5jnYPuUwJZ9u9///sftm/fjvPPP98AdcJuQtfnnnsOQ4cONbEae4pm4PFXrlyJ9957z4x/2LBhRsv4eFmBKY1xJR9++CEKCqT+jDQWSTv99NPNdoTCfcFg9p3j2rJli5k7Xs9s1PTII480uvhbZrD1e4s6Dx8+3Dzc3RQGu1tRPZ4qoAqoAqqAKqAKeF0BhcFenwLtgCqgCqgCqoAqoAoMQAF3w2A6PhcvXmycn/4WEdFb1r3BYAsEv//++7j33nuRkpKCrKwsVFZWGvB7+eWXm1gJOk/vvvtuAzKzs7MNHCWEJLgkrCR4JMikQ7a2ttYA0x/+8Ie48sord7qDX3jhBTzxxBNIS0sz56mvr0dxcTFOOOEEEw1BuMrYDhY+u+SSS3D11VcbSPzUU0/h2WefxYgRIwxoTkhIQElJiYGwt99+O4477ridzl/XsdMFvGnTJlxzzTWYMmWK6ZPlSOZ74QkTJpj9OR62V199FY888oj5N0Esi7ARTjOuglCWYJUxDMw1Zp8IkgmDa2pqDBwmmGaWr+Wmtvpiacw83z//+c/Iyckxx6e+3OfnP/+50fumm24y4yWoJ8hmH/n9nXfeifz8fPMc85StzGACbbb58+ebbQjm2Xf2h3D4wgsvNG7wPcHyAbz8bLkpYTApYXQ4AAAgAElEQVRd0Iw52Vdk60AHoDB4oIrp9qqAKqAKqAKqgCpgewUUBtt+irSDqoAqoAqoAqqAKuCigLthMLNx6QK1Cqn5s9h7g8F0qxJ6/uQnPzH5q3/605+MU5WgjaCU4PHRRx81MPX+++/HP/7xDxx22GEGihJQvvLKK2YfQkxCTRYtI7Al3F27dq0pYsft5s6da2DnMcccg1//+tcGhnK7v//973jjjTfMueiqJQz+2c9+Zo7DzGIe9+WXX8Z9991nIgFY1I59oVOY58vMzDRF1dh65+MSVjMK5LrrrjNOXG5PqEuwTSj9+OOPG1jNsdOxS/jMn3NsdOESNrPPq1evxmOPPYbc3FzccsstZlzUglCb5yT8JjRnv6gFXbyuTmXqzwfHyAzn1157zYBbgmr2b9y4cQYgc+wHH3yw0YYgm+5rurkJdH/84x+bMbrCYO7HubvqqquMO5awPjk52Zz7rrvuMrrRBc5+WTEZ/nSdc5ycS2Yks/ChO5vCYHeqqcdSBVQBVUAVUAVUAVsooDDYFtOgnVAFVAFVQBVQBVSBfirgbhhMR2tRUZFf5gX3lnRvMJjQkbEIdKzeeOONBqwRnPJ5AlI6XQl2f/CDHxjASDhMIMnCcwTGhJmEkQTJ/DmhJiEsnbyEyHQD08HKn7311lvm3wSXzNYlwLNA9MiRIw24pOu2Nwx+/vnn8cwzz+Avf/kLDj30UNM/Qmz2i9szooFuYdf8X2pgxSewmBohNCEvAS8dtrwZQMDKeAuCZh6D/b311lsNvOY4CIQZSUEXMF3TjM1gcb2BwmArK5jH51gIpY8//njjEGbMAwsZEnoT5BIs89rkWBhxwTEfccQR5rw8jisMJhx/5513DKCm+5mQnsfi3K1fv95oTphMl7VrxnE/X3I+sRldz4TddJq7sykMdqeaeixVQBVQBVQBVUAVsIUCCoNtMQ3aCVVAFVAFVAFVQBXopwLuhMF0FBIiEggSDPp72xsMJvCk25fOV2b4Ug/LLW0Vdrv55ptNti3hIqMg6OYlMKUrlhm1dN4STBKkch+6NQmDn3zySZPRS0ct3cCMLqAb18orJtAlvOT+bP/617+wbt06XH/99bs5g+kuJqy95557DPjjOQh66cJlhjDPwyJie4LBBKLMFyYwJXwleCUU/uUvf2kiFOgSZjwEQTX7Rr0sDQiFqQnHzvzk3//+9wOGwRwbj8H4BvaVAJeRF7Nnz8Y555xj+k4tCZ6Z+8vsZp6XfWM/mZVMh3JvGMx4BGpDmE2wbhX043bUiHpwv7PPPvtb0RX+cs1TI95cYFSJO5vCYHeqqcdSBVQBVUAVUAVUAVsooDDYFtOgnVAFVAFVQBVQBVSBfirgThhMUMaYAcuR2c8u+Oxm+4LBhLCMWqBzloXf6CJlIzQlxGRsBJ23jEYgDOZXAjgCTGbdEuZOnDgRt912m4GthMF08tJRSxhMcEz36pIlSwzUpQPW2o65wYS0hJmE0ozu2BMMZgwCncsWcCYMZu5zf2Aw4x8YA2HBXRaI43mYcUzHLh/s6x133AG6lK1YBWpAyMpYB/bxD3/4AzZs2GCAOMdBDehUZpQDgXhfMRHWhUOATXjJeIg333zTuKypG8fF+Ag6s+mwpmOZelPbP/7xj2ZOCKH7gsHsM93DzDVmbrM1d5xza+7oFO6rwJ7PXtAuHaeejOug9u5sCoPdqaYeSxVQBVQBVUAVUAVsoYDCYFtMg3ZCFVAFVAFVQBVQBfqpgDthMAHksmXLAiIvmPLuDQYTUBLSEugSytJFy+JwFjwkeCUY5XYEoAOFwXTbMlLi4YcfNm5hwtLTTjvNQFHCSitLmAXY6NTtKzPYcgbvDwxmjAXHRXcy3b0sOEbA++mnn+IXv/iFKfxG9+y7774LOqDpbmbBPI6bjTrwez7YX8LiBQsWGCc1ASTdt19++aWJfmAUBWFx78xg6ziEuYTPhOXUk+OhJtToiy++MECaAJ2xEITMzCpmprHlSO4Ng1kAb+nSpWYbFutjnjL703vuemcp9/Ml5xObcWx0tM+YMcPMq7uawmB3KanHUQVUAVVAFVAFVAHbKKAw2DZToR1RBVQBVUAVUAVUgX4o4E4YTMcl83DdCY/6MQSvbWLBYCsmgS5gK6rB+hkdqASkzOsl5CSsJUhlPi6BKXN/CS8/+OADk1vr6gxmJi8drgShluP36aefNmCToHPMmDHmOISvdOQSPNMtzOPzWCwCx0xeZugyvoM/v/DCC3HZZZeZOaKbmNCUMRHTpk3b6QxmnxkTQRfynmIieA6CWkaCsODaxRdfbPpIOM0CdvzKuAVGODDKgs5kOnQ5Xm5HFy/jLS666CLTT8Y4EAgfddRRJuKBkQ7MXN62bRtOOOEEA5N7w2BCZMZpMCKDMRfUgw5easTMZDqzeT0SSn/3u9/FGWecYfKCmS9MOM7nCHoJgwnkCa6Zr8zj8FycFz5H5zP1ISAtKSkxWrKPjFDgWPyxcayE6xy3O4vIKQz2x6tFx6QKqAKqgCqgCgS4AgqDA/wC0OGrAqqAKqAKqAI+poA7YTBBGbNpAw0GMxaBUJAxDxYM5mVAmEZYysiB9957z4BgQmICVgJOAkU6allM7qOPPjIZta4wmACZMJhREBYMJrwl7KSrl+CXWjMKgYCT0JmN7tijjz7aRCxwGzZCY8JYAmg+z/24D49DZ+/UqVN3wuA777zTuJoJWfeWGcwIBcYvMO6BRezYCHsZx8DcXrp+GaVA6EswyzFa2ckZGRk49dRTDaBlvjK14TbsE0EsATb7SRhLjfpyBlNLOnb/85//4PXXXzcgmFnAdLNefvnlBkazDwTnL7/8soG5PBeBM2MwGI3BCA/CYIJ8ztFf//pXE2fBbVl07qWXXjKxE1YMRlxcnClSd9555/VZXM/HXv577C5d0LxGqCGjNdzVFAa7S0k9jiqgCqgCqoAqoArYRgGFwbaZCu2IKqAKqAKqgCqgCvRDAXfCYLo5i4qKAgYGW/LSnUp4lpKSsrNIGn/G5whmCRvpVCWo5PfMCibgZGwEoSPjNQgbmZVLsMpGOMrjEigzV9cqvMY8ZrqA09PTd4JVAk7uX1ZWZvbjPoStBK+EoTwnz8XjMU6BwJqNmbw8HoEv+2mdgxCU+1nRD71zcbktAS+dy4S5V111FTZv3mzOTXDI4xFecz8+CIQ5TmpA0EuIyzFZ21nRFuzn9u3bzb6Ersys5Q0GPs9t+8rntTJ8Cd05Fv6b+3GMPJeVz8zjUCO6XKkdXew8LvvBRk05P9YcWM5Y7s9+EzRze/aLurDP1JTP+WOzrgW6vqmXu5rCYHcpqcdRBVQBVUAVUAVUAdsooDDYNlOhHVEFVAFVQBVQBVSBfijgThhM9ynBWaA4gy15CV/Z9hQZYAFLCxwSNLpm0BLaUjMLoPJY3JZgmFCO0NFqfW3Ln1nQ09rOAs3Wv3k89pPnJch03af3tjwv++zaH9dLyYLBzEE+6aSTTPwEG/vKsbn219qPx7NAN5/rrQGfc93GOo61T1/HdB0bt7P05fg4zr5+zj7yZ5ZD2TrunnS15mFPc9ePl5jPbsI5oEuaudDuagqD3aWkHkcVUAVUAVVAFVAFbKMAXRF0HrBAhTZVQBVQBVQBVUAVUAXsrsD8+fMN7LHiBA6kv8xnpeMy0GDwgWjmi/vS6cvMX8Y4nH766Saz2LU4ni+OSfv8bQUIzUeMGGGykd3VFAa7S0k9jiqgCqgCqoAqoArYRgEW0+CyOcJgf102ZhuxtSOqgCqgCqgCqoAqcMAKfPnllybegFmvB9LouGRRLkYM0OGpzX8VIOxnrMInn3xibiIwb9hyG/vvqANvZAT8zLAmEHZXUxjsLiX1OKqAKqAKqAKqgCpgGwUUBttmKrQjqoAqoAqoAqqAKtAPBb766iuTmzpmzJh+bL3nTbikfOnSpQYSKgw+ICltv7NVXIz5w4ySYDavNv9TgDCYsP9AbxS5KqMw2P+uEx2RKqAKqAKqgCoQ8AooDA74S0AFUAVUAVVAFVAFfEoBd8LgxYsXm6JkCoN96hLQzqoCfSqgMFgvDFVAFVAFVAFVQBVQBfqhgMLgfoikm6gCqoAqoAqoAqqAbRRwJwxesmQJGhsbFQbbZna1I6rA/iugMHj/tdM9VQFVQBVQBVQBVSCAFFAYHECTrUNVBVQBVUAVUAX8QAF3wWDNDPaDi0GHoAq4KMACciwep5nBelmoAqqAKqAKqAKqgCqwFwUUBuvloQqoAqqAKqAKqAK+pIA7YfCqVatQWVkJFhjT5l0FGNVBQM+HLzVf7bcvadzfvhIGEwQTCLuraWawu5TU46gCqoAqoAqoAqqAbRRQGGybqdCOqAKqgCqgCqgCqkA/FHAXDOap1qxZg+3btysM7ofuntzEymzu6urCkCFDPHkqtx6b4Jr95c0EFiT0NZDtVjG8fDBqzzkYOXIk8vLy3NYbhcFuk1IPpAqoAqqAKqAKqAJ2UUBhsF1mQvuhCqgCqoAqoAqoAv1RwJ0wuLCwEEVFRQqD+yO8h7YJDQ1FRUUFbr75Zpx55pk466yz0NLSgoiICISHh5tMZ0K+vbWoqCiEhYWhra0Nra2tuwFlQkL+LDo62vyM27gCZ/7c2p/nIpDmuSMjI7+1Pbd1/Rn7+ec//9kAyMsuu8xsr807ClhgfuzYscjIyHBbJxQGu01KPZAqoAqoAqqAKqAK2EUBhcF2mQnthyqgCqgCqoAqoAr0RwF3wuDi4mKsX79eYXB/hPfQNjExMXjuuefw7LPP4oEHHsD48ePBQmCLFi0yc0NAHBcXZyBt70aoy8dnn32GtWvXYtasWZgxYwYcDsfOTQmbN23ahI8++sj8fOrUqWhvbzc/t1y9CxYsAG8MEESnpKSA19jChQtx/PHHY9y4cQYgsxEq000+d+5cHHfccZg8eTIefvhhvP3223j00UcxdOjQ3c7tIcn0sH0oQBhMh/akSZOQmJjoNo0UBrtNSj2QKqAKqAKqgCqgCthFAQsGz5492y5d0n6oAqqAKqAKqAKqgCqwRwUI6pKSkjB69OgDVomO1JUrVyIkJOSAj6UHGLgChHcEt9dffz1SU1Nx9913G1DL+bjvvvvw2muv4aWXXkJubu5OgOt6FsJZZj5fffXVJu7jkEMOwV133QXGTljwmI7g9957D7feeiuuvPJKXHHFFWhq+n/2zgLMqqoLw4tukJTu7hADVMTEwvgFxURRAQMUC5AGFUUQxUYRFUFFLMQAFWwlpBsEpBuG7v/99p0z3LnMDAMTjLDX88zP78w95+yz9j5x3/3tb213uxEMltK3d+/eNmbMGPv444+tbNmyDkTfd999Dhy/8MILMeNDbW3Tpo2tWbPGBg8e7BTBgsh33nmna0Pz5s0dOPZ2Ecc+FpK6hdTjGg916tRxKvDkihgYfGabCYf6ta1p59dMPtKcXI30+/EZ8BnwGfAZ8BnwGfAZOJYMLF++3JYtW2bnnnvusWzmP+szkKgM+C9DiUqT/5DPgM+Az4DPwDFkIFAGCwYHXrPHsHmsj27dutWmTp16vJv77ZKYAVkxTJo0yR555BHr2LGjXX755Q4OS8376quv2ldffWVvvvmmFS9ePE4YLHsHKX4Fjhs2bGhjx461gQMHWq1atWLUvPrMjz/+aJ07d7YHHnjAbrvtNtuxY4druWCwrCj69+9v48aNs7fffttZDOj4b731lgO+2k6KYcUHH3xgL774oj3++OPWrFkzdwzB68cee8ypUvv16+f2eTRbiySmzW8eRwaUc42n+vXrJ+vkTgwMPv+BHw+1uSSr1auYy3bvTdi3xPeQz4DPgM9AWs6AHrRagvNfMulPy/n0bfMZ+K9lQF+gNm7caJs3b3ZVd4NqyP+18/DtTZsZEAjWl6T/WjGYtJlN3yqfAZ8BnwGfgQDerVy50ikAixUrZmeeeaaDeccbek5Nnz7dwcGkguXjbcOpul2gypXyV/YQsoqQ0lZwNTEwOLB4kOJXIcXv/fffb02bNnUq3UChezwwWPvTRMGDDz7o/h0yZIiDvS1btrQiRYq49gZF46QsHjRokH366afuc/GpmE/Vfk6t89b7piw+NBGQnBEDgxs/+MOhVo0zWtXSOaD9yXkIvy+fAZ8Bn4HUy4C+pGv5hF6evHIr9fLuj+QzkJYyoJfotWvXup/q1av7iaG01Dn/8bbouaIv1XrOaKmnf878xzvUN99nwGfAZyCNZEDPFil55SFbqVIly5UrV5LeX6QmnDlzprMa8FYRqdvJAXzv1auXzZ4929544w3Lnz+/7d+/P1EwWBMCS5YscbYNAsG33nqrtW/f3q14e/31190Y0b6OBwZLMKV3mG+++ca6d+9uLVq0cJD666+/jlEeB8Xi5Hn8+eefO4sLWVRIoRx4DKduRk/towkGS9wim4/kjMM2Ea0nHOr/YB07t1ru5Ny/35fPgM+Az4DPgM+Az4DPQKpnYNWqVa6KdoMGDVL92P6APgM+Az4DPgM+Az4DPgPHmgH5uapAVIUKFY510zg/v2DBAlMNBQ+DkyWdid6JlLUCrFLz5smTx55++mmn+BagT4wyWBB22LBh9t577zllrgqH6f/L8qFnz57OckKK7+OFwYLVaqMAr6Cw4sYbb3TAWSA4mOiWNYGsS2RzIU9iQenAhiLRyfAfTHIGBIM1BgoVKpTkfYXvwBeQS9Z0+p35DPgM+Az4DPgM+AykhQwEBeTkGewtY9JCj/g2+Az4DPgM+Az4DPgMJJSBwDNYyuDkCBUDmzdvnoN7/l0oOTKauH0I+G7atMnuuOMOV/hNMFWhfjgaDA4Kz8mrVzBWtg2Ct1IFyxP4ggsusC5dujjYLBuHY/UMljJYIeD83XffuX1pskA+xioqpwJ0wVjR/qVsVhG866+/3v3rYXDixkByfUpjRv1Tt27dZC0ep/Z5GJxcveT34zPgM+Az4DPgM+AzkGYy4GFwmukK3xCfAZ8BnwGfAZ8Bn4FEZCC5YbCW9E+ZMsUVLvO+wYnogGT6iICvVqjdeeed1qhRI3viiScSDYMFgNVnKgh311132dVXXx1TYK537962bt06B25VDE6QUEXmBHQFam+55ZYjCsi98MILDvoGBeQEg7Wd1KYqFvfPP/847+AAMgsE628K2S5qlZ3aIjWylMMeBifTIEnkbtQXshiRMlgTBckZHgYnZzb9vnwGfAZ8BnwGfAZ8BtJEBjwMThPd4BvhM+Az4DPgM+Az4DOQyAwkNwzWYadNm+aK6iY3SErkKZ2SHxMMVs5VlE1Fv+TNGxQzTkgZLBArAKtibYMHD3Y2EPpv2Uto+6ioKAdqBZevu+46l9s//vjDHn74YWfjoJ9t27a53wf7khWEgPHQoUNdgbjAa/iDDz6wF1980fr06WOLFy+2d955x5566im7+OKLbefOnW4fgTJYEFjH88rg1B/O6q/SpUu7AoTJHR4GJ3dG/f58BnwGfAZ8BnwGfAZOeAY8DD7hXeAb4DPgM+Az4DPgM+AzcAwZSAkYLGXnokWLvG/wMfRDUj8q5a2AqpS9p59+uivAFkDdcBgs4Fu8ePEY5a+AvTx7VTSuQIEC1qpVKweC9aN9SpU7YMAAK1mypD3//PMO8K9cudJ5+cqO4rnnnnOwV+pfHU/K8AcffNA2b97slMGCy9qP7EMEjsuVK+eKxm3YsMFat27tLCxU7E4WEtpHuGew2iSbCq8MTuroSPz2gb2LimFrPCR3eBic3Bn1+/MZ8BnwGfAZ8BnwGTjhGfAw+IR3gW+Az4DPgM+Az4DPgM/AMWQgJWCwLACkDhZQ9L7Bx9AZSfioIK0UvPIKXr58uQOsKgwoUBsOg6XGLVGiRAwMlhJXlg6dO3e2Dh06OBgs+BpAQW3btWtXGzdunL3yyivOOkDewb169XK/a9u2rbVo0cKBYHn/vv766zZy5Eh75JFH7IYbbnCfVdtU0G78+PEOBEu5LNXxJ5984mBymzZtnL2FoHSOHDnsiy++cDBb26gOhwCzj9TJgMZQrly5nF9wShSB9DA4dfrRH8VnwGfAZ8BnwGfAZyAVM+BhcCom2x/KZ8BnwGfAZ8BnwGcgyRlICRgsCDxz5kxbv359igClJJ/0SbgDQffMmTM7uwcpcvWvigIKxgroDho0yD788EMrWLCg+5z6SCF/4dWrV9svv/xiw4YNc/YA8nsOQnBW0PfJJ590cFeev9qnLCn69+/vLCNOO+00B4P1e6mTmzZt6qCyjiMQLMuIbt26ud/La1ifEQwWeJQNhMaKitbVr1/f/f7ll1+2UaNGufOQIln79ZE6GdDkQdmyZd1PSoSHwSmRVb9PnwGfAZ8BnwGfAZ+BE5oBD4NPaPr9wX0GfAZ8BnwGfAZ8Bo4xAykBg9UEWQnMnz/fF5E7xv5IysdlsSCoK3/fxx57zHnuSm0rIDtx4kT3I5WtVL9ByLZBUFa/a9asmfs3/O/aVp7AI0aMcIBQ/r4CyQLMgrS//vqrTZo0yf1OitKLLrrIqlWr5iwfAmW4YPKCBQvs2muvtVKlSsXAXQHkWbNm2dixY+2cc85xP2qfgLNUxipaFxSeS0pe/LaJy4D6Xf1du3Zty507d+I2OsZPeRh8jAnzH/cZ8BnwGfAZ8BnwGUj7GfAwOO33kW+hz4DPgM+Az4DPgM/A4QykFAwWKJwyZYqDkVJ7+kj5DAjQbtmyxXn2CtyqUJtUvoJ8soPQT2QI2kpVrJ+gEFzkZ9R/Ar3qU/VnEPq99ikFsELwV8fT58KBsiC1wK/sJ/S3wDokaJf+rv3qv1esWOF8j2+//Xb3E7Q/5bPnjyBVcKFChUx+wSl1zXoY7MeZz4DPgM+Az4DPgM/ASZcBD4NPui71J+Qz4DPgM+Az4DNwUmcgpWCwkqYiciomlxLeoyd1pyTh5FSITTYL8u2VslZWEf8Vz10BY9lbyEtY3sOyiAi3rEhCWvymR8lAoAiXqlsFCFMqPAxOqcz6/foM+Az4DPgM+Az4DJywDMhzTcvgGjZs6L/4nLBe8Af2GfAZ8BnwGfAZ8BlIbAb++usvy5Mnj1WuXDmxmyT6c1rqr0JyUoOmlNIw0Y05RT4ola7ECfL4bd68eYxVRLhSNy2mQuNDytSePXuarCtat259hKVFWmz3ydImqbplDVGnTh1nFZFS4WFwSmXW79dnwGfAZ8BnwGfAZ+CEZWDt2rU2d+5cB4O1VM+Hz4DPgM+Az4DPgM+Az0BazoBgrUBczZo1U6SZei+Sf7BXB6dIeuPcqWCewKoAX0qCveQ+IwHrwI840rs4uY/l9xc7AxovVatWtaJFi6ZoajwMTtH0+p37DPgM+Az4DPgM+AyciAx4GHwisu6P6TPgM+Az4DPgM+AzcLwZSGkYHBUV5dTBgk1eHXy8vXTs2wkCC6ymdUVw5JlpjHgQfOz9nZQtVEBQntAqHBf4Pydlfwlt62FwSmXW79dnwGfAZ8BnwGfAZ+CEZcDD4BOWen9gnwGfAZ8BnwGfAZ+B48hASsNgNUkWWrIu8Org4+ggv4nPQApmIADvVapUsSJFiqTgkUK79jA4xVPsD+Az4DOgDHz38yybPmeZZc2U0S5rXMsqlS3sE+Mz4DPgM5BiGfAwOMVS63fsM+Az4DPgM+Az4DOQAhlIDRi8c+dOpw5WITOvDk6BTvS79Bk4zgxIsZ8/f36rVatWqlybHgYfZ0cldbMDBw7an1MX2959++2cuuUta5bE+xlu3bbLfvt7kRUpkMfqVCuZ1Kb857ffHLXTvp0w0/bs3Wcli+a3hmeUtyyZE5/P/3wC/gMnsGrtFqt7VXdbu3SdGWP+lUFt7b7bLvwPtPzUbuKS5evtxz/mcX/KaBVLF7b6tcqkmYQsXrbOZi5YaTmzZ7Eza5ax3LmypZm2+YakjQx4GJw2+sG3wmfAZ8BnwGfAZ8BnIHEZSA0YrJYsXbrUFi1a5NXBiesW/ymfgRTPQGAhIr9wAeHUiDQBgwVGt27fxfmms3x5sifqvAVRt27fbdkyZ7ScObImapukfGjP3v02c95yO8hOalUuAWzMmJTd2bIVG61e0562e89e++XjTkDdUone3yffTLabbn3ezr6wpn337iOWAxiS1mLT1p34yxykR9PFatoh/ksDPRd9ltQcBju+98l3bfCrY8x27bHrWl5iI15q7WFwGhsQbwyfYG0ee9uB4PwA+wkfdbTqlYofcyt37d5rGzZvt4PcM4LIzvgvmC/XMe/rZNlgysyl9vK739vq9VutSaMa1uaWxsc0uRRfHjTp1KTlAPtz7BRjatJ69bnduj7YNE2kbeu2nXbDfa/a9z9MtaxZM9tTnW+0Dnc3SRNtS0uNWAQwHzhkrC38Z7WdVbeCPXTXxTxjc6alJqZoWzwMTtH0+p37DPgM+Az4DPgM+AwkcwZSCwZLgTh9+nTbsmXLf6qoWTKn2+/OZyDNZEDXZLFixaxy5cqWLl1shpZSjUwTMFiQtSWgaM/OPTYI4ND4nCpHPd/HnvnYRn32uzW7voE927H5UT+f1A+MGP2X3dzmZbOMGWzk6w/YDZefkaRdzv9njVW5uLMd2n/AfvusqzWoVz7R+3tn5C92183PWfWLagGSn7TTcqcdRdz+/Qet24BP7cvvpthBBnHkQBYM3gfQu+Li2vZcp+ZJhrajf5hmN7QaaHsBhFXOqGCfDW7v7QcSPZJS54MHDx6ya+59yb76/HcOmM6acs1+9vqD8MXE3+RWrNlkwz//08ZiNTFxxhKWNe1lV2zPxELJYgXsPK6f6644w66+qHaq3TxTJ3tHP8rN7d+wEYO/NWOCKt1pOe2nkZ3svPoVj77hUT7RfeDn1qv3CKPagV3X/Hwb0q8V95rETdYl+eBH2cH6jVHW6KZnbe7URe6Tj3a43voBhH3EzkC3AZ9Z767vubFh2LMMG9zObrnmnFMmTRCEpnQAACAASURBVB4GnzJd7U/UZ8BnwGfAZ8Bn4KTIQGrBYCVr06ZNNmPGDCfUSi34dFJ0kj8Jn4FkzoCKC2bLls0VjdO/qRVpAgavXrfF6lzVw9YCeVo+cLW98/zdCZ7/GhRwUtWuwmbhqf73WOf7r0rxfA3/4g+75e4XDXppw1+9z1o0PTtJx1y4ZK3VaNIVoeR+++2TJ+3sOuUSvb/3Pv3N7kAZXAdl8PgRHS1PGloevfjfdXbmNb1sk+wAsmU2k4JTP+HcD+hf6azK9vPIzlYo//ErOles2WyX39HfZmERkb9ycfvi7YewiKiQ6Dz6D6ZOBuYsXGWNb3zG1q3axGRKentrwD3WCriY2Phs7N/WkcmfBShgTQBZEBiFsftXkEv/7tln6RhvrW690F7o2iJVVgsktv3H+zk9FN7/7A/7Y8oi1P+Z7c5m56OmLnbE7q648wX75oMfzXLy4MBuZsIX3azRmZXc56SiHjziJ1vCdVmqRAGnGs4PMD5a/Dp5oV12Sz/byXb1LqljXw152AoXyH20zVLt7xs2bbNLbnvepk1Z6Pq/U4fr7OnHbki14/9XDvRwr+E2sOcHZupzJurefedhu53JmFMlPAw+VXran6fPgM+Az4DPgM/AyZGB1ITBytjChQtt2bJl3i7i5Bg+/iz+oxk4cOCAqWhc0aJFU/UM0gQM1hnf0+kde+vlr6wsCr8/P+3Ksu/4gcXwL/+yW1u/ZDn5gvvX6O5WpXzKJ20blhTvo0QukDenUx9mE+hMQpysMHgWHp6X3NrP1qzY4EBdFuC5QJbUoUHs3bHbLrmwlg1/sbVlz3b8Fhdvf/Sz3f/ke1a2eH7r1bGZ3dAkaWrtJHSn3zSBDAx69wdr1+FNM5bzFyqW36Z91dOKFMqTqJxJ+X3Lfa/Yto3bzBhHtgebCfZRuVwR57e9AIX9VvyIHRTWENu52+5ufYW92vs2hJAZEnWMtPqhLXhhn319H5s/aYFr4pNA7j6P/u+I5n75/VR74Y1vbBufP/+86tatfVM7LVdIwfsL2za6sa8dQklreXLY6KEd7CquvaPF/d3et7ff+8HqMbnyGqs1amKNk5bCw+DE9cZvTCT0fvFzW8fEWc1aZa0PCuriRfImbuOT4FMeBp8EnehPwWfAZ8BnwGfAZ+AUykBqw+C9e/e6YnLbtm3zdhGn0Djzp5p2MiB7iCJFijgYnNoFHdMMDP6O5d9Nmj9j6TNlsI/fbG//u7xenD0k3nPPE+/Y2/1H2VX4w2q5eUbUhv+1OFlh8JxFq+xiFIWrKTxlu/fZna0utYf4CYfB+1AKS2VYoki+JHXbPiw2VOAq72k5rGDe41cYJ6kRfuMEM7CfProYFftPE2agTDxgt91xkb2Hmj8xsZQJhUtuec4Wzf0XkIwv+L591ur2i639XZdYKYCw+n85auMvxk21Pi9+YfulFibSMb4+RiWeVCuXxLQxJT+jJVu1ruhuM2WFcOCQ9QIGd213bJ69f89eZg0Aynu27rAM+HSPff8xu7DB0W14ovBwX7Fmi5UvVcgyc09Oa+Fh8LH1iBy2/3tPyWM7x7g+7WFw0nPo9+Az4DPgM+Az4DPgM5B6GUhtGKwz27x5s82cOdMEpVIbRqVeZv2RfAbSXgakCM6VK5fVqlULEeXxiySP98zSDAyWCu4CPCCnowRs8/j/7NVet8XpXbMKFeCZ1/a2lfgMv/xSG7v/tguPOPd//l1v8xavtuWrN1munFntdMBjvepl4vTW3Y5lwe9/LwIm5nRF3HZQhGzMjzNs6+ZtVhU13Nl1y1kGiiepgJw+lzFDeju7djnLFAcg0fG0JH7Zyg2WXSrIAnmsdtUSWCEcubw6HAb/9Xk3O6NGaQc2J01fYircVKxwXmd5EJcFRGJtIlQ8aNHStbRno/P6rFWlhFNUpmTEgsEApa49brVeLOFOKAT9xv85zzJlyGBXNK5h+VB8fzxmkk1Rv6Bia3n9uVYgQik+e+FKm794jckyZN2GrVYCOCj1Yv2aZeI9lJSkE/6cbwuWrLGV5KRsmcIAw3qWF8Xk1Dn/2uRp/1iR008DllVFsRxSfu/GfmACbVvOmMpfMI9dcl41V/wuPCZO/8emY2GQLUc2O/+silaSAmlxhT6nfl9Mv+zdu88q0hdnotaLq0+keP0ZVaeOdfkFNSw3FgAL2Hbcr7No+yYrWbKg1ala0s6qXTbB3KrvddyVjM2VqzdbGeDeeWdWtBrxFG9bh4L0j78X20qUhEs4Z6kIK5QtbJeiONXYP9YQjDwHGLmXsZCOmZyRQNr/JdJvu+9rY6wTxQFNPrX0wz13XGxvPtMyZAsREf3f+tYe7zncDspGAhX/ldeeY6NeeyCmSKHOa/wf8yyK67pChWJ2PjYK4Z7F6ufxf8y1FZxzIc658dlVLHeE/YruFX8CZhdjgaIxm458lDo9rxXg/nIl/t1ZM2eK1SpYLrlcZLPnLrdSpQq6HCp+w9rgt7/mm/ZXkVUN6sMKpU+P2VYQeBrjUf3d8dmRtpSxIG/kFjeca3fws3ffAatQppBVLhu6lnUN/DJpoe0mx+XZ3zncs3YxETN55hJ3z+rW/1Pbu2OPZeCeJNXwWdy/9gPMz+RaKRiHTcvvqElXrt1s/3KOykvJ4gWtAfssx9hJbOiamcfEkMZfFrxqK5Uv4nyMi4dNAAno/kjOt/JvOdota4sMYWNsD9fIhD/m27/L1lpB7ocXnF05xrM4EgZ3f6KZ9XjoWvt54nz7hWNv2babe0I+rsfKVpv7XmToHv0j40Hq8cvOr+4KEC6m78f9MssWk3fZ15zJKpXAbkPb63467pfZtmr1RiuOT3U97tm6bycU6pel3NcXcs9Jz7jVtaT7euniBY7YbAbPtL+49gpw7KsvruP6/C1WP/zDs6wy97ZbGNPhRTeVuwWLVtvSVRsZe8pxUTufHOvZEYSeqz9PXECOo6wY/ahjx1W4U+NZx19KDlbwjNX+KrO/ixtW5Tl25PNLkwXf/zrHNnI9NahXwapVLOaend/9NMumMe5y8tytXKE4/v+Vj7hfJnYMJcfnPAxOjiz6fZxyGYiayHN0OvYy57Ii5+iTh4cfXnj5b/qOiV8sofJdiU/5kfe5Uy6X/oRDGaCgtG2fbLZ3rVkG3ulyncW/R7es8unzGTgVM3AiYLDyvHz5cluwYIGDwd4/+FQcef6cUzsDsoTMmDGj1ahRw/LmPTErN9MMDFbyH+nzoQ3o+7GVxj/3T4qqCeJGxqcUJvtfi2etEF9Uf8drtxxQLIi5i1fZ0y+NtrE/zbR1fKnl2ykvGwCsfLmtTq0y1gMo2RSLh/CYhE9xQ/yKGzeuaR8MvNdadxxqn76P/+au7VaqYS37lWMU58v1bOwP6l/dw3Ky/PpXvG4rljkMb/7ly/gzL4+20WOn2krAhQFzHbBCsVoNwPw4nsa3XxfbpzGAwQI/Ez56wkHgp1E3rgUcCXwZQPFcoOTLvW51EDc8jgaD9UW9F/t6/8OfbR1+zAYQkFfr6WWKWNu7L7VOba60zFpWn4gYM366Df5gvDWiLQ/cdlGcEDx8N7FgMHYQT1DUqS+gJqHoSVt7PDnU+TEPoTjf5q077ZHu74fyCLT64ovu1pSCcwoB3YFvf2cvvfWdrVQf6zOKLBktH7Cj3d2X2RNtr7SseKeGx5r1W+xhYOGorybZvqgdFMWC1AGCzmlU3fo88j97ngJc37z/g+WuUtJ+/rhTTM5n0B8Nmz1t2+l/AxSPee8RgPXhZfbyZG2Cb/GUbyY5z9ann7rDOt0X28N605Yd1uelL2woYGczkNXIi/O+zZrFSlQsap3bXWP3tmjkYFEQ7XoMs0HPjDTLn9M+H/qIa+5D/O5fjQ8Fn80LtHyIc+1y/9VHFGM7yLiSrYmOu2g+bd8VXXCN7YpwzbRrfbl1ZNvw+JKJGIHD6VwTtlk54uWdcZOe6+d6irM9gxVH+VKHx30iho91ZX99nv+EL4eHrBLX4IThT1jhRFhESPV71jW9bao8YWnDadwL/sZeokwcEE3t2ElBuXpX97R5s5a6fs3FtTfz2z5OQayQpcjdD7zGeW2zUhSo/OnDjjF/098FQC+5DY9cJhnSlyxk3737qF18blW3rVTtw7/80wYyRmYyDvbqmlJueFkSsFO/61p9oXsL4ODhyYht9PPFWKZM/OJPKwqA/37YYzbq28nWj3tUFLDV3SNoa2l8gAd0v9muuzS0GiIKmN3k9uftj7/mOQ9gZ3/hujyd6+cDqHxvueVCG8b9SvHS0HHW/tG3zLhuql5Q0907NbF0IUUmN27AHiJs5YS2134OcN0Mxqbl7psaxXTjGiZVelBwbATjJkrWG8BqN06zZ7EylUta9w7X2h3XN0yw2/9FqS2f2m8YS7sAwS4/LkdZrQoQevSQh7hnh6Cyu4+1pSgnFiDF6leyn7kPlo3+m/4+kckZ+QJHzUMZzrX9NRYXlzeq4baNBYOBzW1YJSKAORhrix3qH9336aPTyxa1l7AMaX5l/Vjt7jXoS+veaaizFxnyRjsrUTSv3cuKkyVAeJdvts3BmOv40HXW6f4r7d1PfrPeL3xmS+etCJ0PaSkAEO6KbUe7lhcfkRNNpmjsj2TcbF+3letPuaRN5LIcz4Rej1xnN4f5zus50KLd6/bRa19bprKn2xgmTUZ9O8XeeOPr0LXLhOLCn5+z8kwaCNwqx9+On2G7gxyrBey7OrBXOS5N2xSf47d9XSu87gHY+RmbPwx/PNbzRPfTV8nZy0PG2mJZ++i6zxB9H2JyoyaTAH3wYr46wlrkx9/n2kWo9o1tWgLhO7a9wt1fv+H5rBUhLkdMplzGdq9xTyxT4vBzOsEBlMx/9DA4mRN6Ku5uH/exg1y/mVjJlD72RHCc6RD02scEnrT4gqHpEveudfyp5VqLojjrTlaQnIYXf9b4J8QTdwz2N+Mys1XjzMo/yM9LidtMn9rNu8Nk3tV289ypPYqb5PWJ3/ZEfVJw8tCB0NHTo8jJFPdk/olq3klz3L1cE1MYG3vIdzryXO0jxsc1qXt6B3n33s/7we5lfLfYzrF51mWhDoOuU13fsYqbpG7T/NF8BsIzcKJgsN5F582bh+hopfcP9kPSZyCFM6DrTTC4YsWKVqLEibNjTFMwWF8wBdb2AS9HvfuIXd/kSKuIWx9+0z4AylxHoahPAYdBCB5de+9L9jVfbKsADM5GrVQONd7a9VH2HUvUFwCVClcsbmOBUTXCijBJpXfu5d2tUs3STmn3xYcTrN75Nai3k9V2s89hA9ug4spvk2cstfqXdbEsebLbRJS8NSlYphA3aPX42/YOX/zLAJkaoMzSfgQAx/8+26ZxTrmAyaPfe9QanRUq6qQQDK59ZTc7QFGfM4Fkv/DFvhIqswZ8md8E7BmLbcYuvmhXZJsvB7e3SijKgkgIBsvbuNmDr9l3H/1kZYAvTclh0UKn2T/Aofc++sV2AaHaPnwdyutbjzrEBQquvGsgEOtHy4zya/bYPkeFgbGVwbutC5Cr9yMJfyHo2HekPTvwM0ufPatTmC1EzbxbHqeCJwC1YR88Zrdcc46rdNoKYPPOO2NDbUfpKCWkIOoCIB6k2BVJatf+Gnux280x56fzuAogMm70n2aodx3Io28dsODfQuWKAlsP2QYpqAG+44Y9GgP1BKQaMfmwmz5Bumwfvnyf3Xg1ioboWEE+L8EWY54AKu3t8tj/Yp2vgGDTe160CYAd/T09KtdKKIJ3AniWMXnhiusBBF9C8fogytcg7umIhzaAJj1ApW710jYXleUOWW8AzB3ckwpVkwbAuvdfvd9uRTUYHgPfGWcPd3kvdJ7KY3C+ApC0qRCK9UU/PRej2hvy8S/WhmPu03nSnsKoQKWWlIp6jwARFg31UFAKkuYHtCYmpBRsTO4moSDUO3bbNvLyvT0xm7rr44ymPSxqEy/s9F+zZufZR6+0ZTdHqoKDHbYHkL306leh3PCxMUD0K5jkUbxEPtp3HuomAQoD1MYDxcIV2d+hCG1Kgci9zk4hm33+Zju7CrWvYsWaTXYWqxFWTf0n5FvMhNBprCTQaoFdwGVmSACxO6zhZXVtDCAuT7Rf72Z+dxFjYyoqYN0DqtDvEyfND0FWAKbGE29bbtKqEBD0x486WjVUy1u37aQIY29bgMLVNCHmYC4nBPB2P0xAXHHnJRzrYde+p1/5yp586kM3lspw/Uz6srtT5Na7oltoIoi2urTpZqWJCI0F7k8D325v7e+81O1jPUD2ylYDbRL3HcHAjKjzdc/RKoUVUiazbxXoe+eFe+2O/8UNhKUivhHg/uXHP7trMydKeilglaeFmkwhV+N/fMYuQK2reI2id/c99razwCgILPyRPqlO+4P48fc57rpVjtOhkB/16gN2HTlWHIbBABDalS1rJtslX2lU0y6vgsEC6eQ6F0rbz8nVhdyfg+j03CfWF/BtbFeH6+tf8rWRa0z/rfHvrjNynY3cXUmhzi/GTYPvoHbT77V/Taax74xcn2OB/I3D9r2Ke8IVdw606X/OdddeZq6jigDezVt22sqloVxmZAJh2EttuZec6Zqke9t1rQfZF4D4bPnzoPw+3Wagqid5Lj/K54wfnnZj9rp7B9mYT351560ca4JEuV+oeyATAr9O6GsNef4pPqDw6a3t33BAOTfPge+YzAqKlapfWj0xxD4YPuEwtGd1hhtvQR7Zb9ac2e3dQW2s+VWhtiq+5nl1Dc/b/YzdcjxXM7Ld/Ml4Wyt3+nGTjQw6xvJ1TDh8wj0qXIkfs6MU/j8eBqdwgk/63XPtTeceuRHYWvwWs4p43x8tNn5hNov3jywAprq8c2RO2dVYDm5Nqsi9nveDEs3NqgLZkhQ6Z1bcree+ULI15/x64ve2i+fb37yL7GWys/pws4ItEr/tifjkqlfM/uE5eYjnop6PmZm0qsTEat4jJ/hORPNOqmPuYaL1z9IhIYZ8i6q9Y1a4ZeqcoiZ01lFIdcPokDr5AO+0rhEKnlVZ+H6Vi3FbkO8q+QHU6ZNWEyZ1Tsof5WTOwImCwcrpPr7vzZo1yzZu3OiB8Mk8yPy5nfAMyJKlZMmSDgafyEhTMFjLn7Wk/O+fZlgLIIUKjIXHWlRuZ1zTy1ag3vrg3Q6xlFWCwYNQyGXlS3OzK+o7kBWE4KKA3TKWy3enGJKWEwehZdwNrn/K0gEID/Hlvg3A6inUXjlyZLF1gOTTC+aGLWW0v2ctc3AlJzDvj0+7xEALvT++OXyCbQeytEDpVRSYGISWpl96e3+b/j3WF0BCFWKKaROwqx6waxvHEMRs0/Yq64lyWcuTFZ98M9laPfKWRQGEOzxxg/V/8qaYbROCwU+/MtqefPRtO+fSujaCL+CBMlIby1v1xnteMnmTjAZgNIlW2cU3AKWIvIHiXZ8BJQuxpHziF91i7S+u7WLBYEBCi1sb20N3Xergp0LQQ6rk2ihwc6BkUzzZb5Q9jerOAQT5vgIpigA9tKx8Lko8Kfu0RFyTBRejRlM/ZQVIDsBD9XKUkFI6fvzVROvc7xPbD7wSwPkW6CErAMWwz/+w2+5/NaR4AxbXBL6rrzYC1aT4XIW1h8n6AUiTX8Dk/UewFSnttp0M5G2MwnI7S9kFl0a+cp/dwPgKYhUqxMvo41mMI0GQ7o/fEGt8vcHYaPMQMAYoVLhEAXsFGHomtgC7Uc8NJK+vCGwDnUpi2yDlaGAX0AZ7hDfe5m+MZ6cqJG+NULVfCdz8dfJC+9LBZc4H2HdZ07OYGHnQWZMoBHAvos0O4gHFypDLh1FMS5Gp83mNCZNMnMt8wFw2tlkHRLugRV+by351vLuwXnnk7iYh+wyA1P1A5aX/rHa56w3c7/LA1fENmVi///63OXYlfsF7AVoZ6etvgLOB2vZoO/iaCZxrGav7BD/p786dmrvrMqFQPh+W2jNaTTuk/912Z/Pz3CavcM4P6G/cJ4qTjx+YYKiITUgQaus1QPud9HPm3DnsszcejAHJsky4sMVzzpO4JVBaNhsCvppkeOvDn2zI8J/soDy2gHOj32ofoxzXEn0pWycDgx1klIqd7Vpcc7abTNKYnTptcWjcR+2y7oxn3ZsOcC+Sh/oUJiJeHfGTrWHlgb5Aqejilfwc5Lqqh2IzGN/Pvv61dewzwgG8CliH/Djiccurc0AV+gdWI28C+veTx/Qc5y7aX0PF4DRBclk9lLghxeZzFKB7QrCce12pcoXt1T53OIubbdhL9H11jA0dMcFNPlSuU9bGMiFQouiRft9/cS7nN+9re7dst3zYQbz57J3YS5R3thayvPgM9fyDQOyg4Oeb7LO1YDB/LwKg/54+qRpWDPQnYPjVAPptKJYzkjcBxWsuwT6BiIHBuu6irxH12z03ne/Us8rft6iTHRRmguza6xvYZwD+ILowefcUPy73UrLSf+djzSAF7A/cZ777YbodEhTVZI3gPZfaudxrmvKZb36eaeMnzAwBfVYZ3Hz7RawqOfys0qqM7j344slqhfKVSpDL290kl1Zs9H7pSxs+8heXy1pA8a+HPuwm63Rf1L32U2CwOx9N9ACBq3KvqlqhqJvM+5YJ0hXYvcgmaT8wvwCq98HP3eVsRgR2lePPUebqflsxevLww9F/2c3A4EM8n9Qn3/DclDWN4gPui7e2BYYoRxy/Ced2H9e+LHJ0Peh62q3JA+7dtRjz47g/Bc/Vb1l9o8nXPe7exM44tyJA4duZKNhPf77NOW7BvkSRlWemVgScxdhJ7fAwOLUzfhIebxGigyVcJzm5V9b9m+s6JASIN+YCjZcDQgthsVCLVWbpYq9SSvYM7ecdcgoTl9uAbSVaAjO5pyYppAy+BHj2g1mp+8wqcO6JjV1MCE1lFdwenlnVmaAseGNit0z9zwkITqOPNvOc0NyV7mMSCBdHKFGZlWmnauxgQnhZH57LvPPmYnVUya7k58hVmsecnj2sapvIJOUBnhkOBpPj048uSjnm40RusPU3s8UdmADH+kShiXEdP3rFlfvvYLJc/1Zm8qNo7O+eSW6D34HPwDFm4ETCYDV1165dNmPGDNu+fbsvKHeMfec/7jOQmAwIBBcqVAgHgWon/BpLUzBYyeuD3UJXoE0pvuD+CXQtjPIpiBGAu5sBREVRTU3COiAcvB4t8XejenwbD9KbUF+OwGs4iAAGS8F0OYrPT1AbB1AtfJ/xweCjHbdr/8+sT68P7CL2/R1f5gNPTCkf61zV3XbwhbnNvZfHAsXBPjtgm/HC0x9ZlYZVUM2xvD46F/HBYIECWRqsBm5+hsrwSuBFZNyCsno4sKI1cO11lu8eLWSjMRqIXA8YLKuGo3kIxYLBQDmpweQ1G1NATiusAQh9ut9ij2NVoIgFg4FWtQFI7w641wGzPUCrzEBWHfcGwMUogRTiLorSvf3sXbGaf8WdA+wb4Ide8h5G/Tygy00OrF1+xwAb9zVqAOBMYZZPCxQH1htT8Pq9jZzMjbZfSE4YLGVsw/89ZdMnA6wwzH3+qZZAVpZfRsd+oHyNS7tgbYACENg3eFBblu2zzJOIgcHkUBMV9wHR+mG5IXi7B1AkxfYPP/IlhnOtXL2UA4BFCoYmIroP/Nx6oZLVsvGs2bLYSMDmVWHLvOcDi+fjNXo1YE3vviFgjeIJJlQJmDj1695OaRnEi6hqHxK0ox9r4aM6ZXSPWN6u8Y2hx5752J5/nqWiALfqAKi/PusCaEqcMbrGeMsOb2EzJ5+5XfY80EuAOqF479PfQ7YDajsg7UUmEdqRN0VSYLDG0PQ5y52fdJGw+5H2KyhZD/uYf8mngP+LKLwD24BYMBg1aW76o3/P22L6eB7bNL75WVujpf6MhRsBtR8yBoIQ4Dvz2l42YyrAmPHRk/7vhuo9MiJh8HesQijDxINiItdvIwpzStmekQkPWS1ccm61WLvYCFg8G8DoCvVxvQ5+QfYRoXGoiAJiV7v0SVvBPUsD7mNUtppwiwxNYN3EqoQD3EsLlihkv4/qnOBKgmSDwahSVUTyde4HgR2EVmZcffdA+x3FtyZp8gFcf8PyJ1CDx8BgAV1y3wL7C0FbeatL0a0imH9LxZ0tVLiwGSsTXn/6DudnLo/mJprkE4gGFp/DpJomF3Rt6m9Skf+Lz6/ufe/hW30L8D+I9YyX6uRynfqce9poViFcdWHtCBjMNcJ98GqUuG9wzCK0XWNBXr8fMYHQov3rdog+kcL9d56R8Vmn6JjxwWDZqpzPuJgi9TntOAdLlDFDOjABhJdjdPTGSqMbzyB3Pe3ZbyMGt7OboldFxMBgJgu00qIGK2veQzWuST7FoKHfW4cu75or6Uj+dT+/HSCf2uFhcGpn/CQ8XhQwaSr3Qz2LqgxBzXhn/Ce5l4nlqayc2LYUhS62REUPv2umaGZ24O+7G9iWG3Vjkm0OThEYvAVQPwNLr4PRVmMBJMzOPayWVreUStEuS7M7X4VwYvb9oeZlQ5xSjwmQbOWT3twTAYO3soJmNhMSu7guVQdXEFirseSDnY3JSWfpgj3STlav7WbyUpMBJQDUVU7hyYCk97TfQzJk4ETDYJ3C1q1bXUG5PXuoOaJVYz58BnwGkiUDAsF58uRxPsFZsybCfixZjhr/TtIcDP4bz88GfJnehyLpfSBWuK/i3R2H2NvPjbK7Ucq++XTLo4LJ4LSlunrs6Y+tP8rRq1AujcaPMQgHg/Eazcly3+8+eJxiOHG/9BwPDNZx+735rVPcncUSe3nRSmWsCDyD9zIgZDsRVyGisYCMy5o9Y7kAUD+gyqqPSkwRHwz+lWW6513R3alMxwGEiuLNGkx+azsZwj//5jfWA9h+JR61UpNmjqMQXlLGXCwY7BR7UnZGe+QGO96yzdo+ebODL4oYGAyUyIei+yvUa+cAhMNDcOdcQPdcCiwZqm15rKqgkpweQueWzp7AbuKdJt+LmAAAIABJREFUd793SutmNze2j1HxSv17wU19bVY0ULv7nsts8DOxv8w5P9nHWBqIoi1/4XzJpgyetWAFMPhpi0I9nBW18ghAXwP8sIM+EST/H/DyJ6kMgTNdOadeQGxFDAzmBOugkJ7w4ROuiFwQ/ejHx6U+JIrh4/vLyI5AoYIOFF/T+iX7Dm9kLfduhL/xhBFPJNilbYE2r78yxkGf68mpri0VGFPo+9G3qCzv0FJz8ir7CHnxRhb0izyA7ErqNe1pCylKJZVjty4trOfDhxX5Rxtjrk8e54u3OhgY/FzfO+0xJk0SiqEsnb9TCnCnDD5kr7NN61sau02SAoMjj6nrWnBOqxGk8D7/xmdCNiGk7GnsVzrdF/JiPgyDAW5kshXesm/RpvC4gf4fhR+tQPvlWLoI1gYhiwaN+VmsaBAM7sp9r1eHIy1XImHw2PcfjSlQJhX5JfgWBzD4cyxnpC4Pj7+4Ns6neKcUvbkB3lLgqhhjEDrfK+56waZqUmP3HhvQ726nNI8MFaxrhDJ4p6xGOJ86TAC055xVDC1fHNYiyQKD5SlNbu+7t4m9QtHR8HgV7/f7Owx2kxGZAeGfvvEA5x6y/oiBwQCestwvJ+AhXSKsuN293LMH40uu8yiB7Y88pgPAru0f6DbMXnmda4bhWY9VC2NZTSBQ/BMq8AsB/AedEje/fcbkomxhgtjPmLkMK6TZTELpmn+Ne0Kb6DGqe4FTBnOfroRP/HiOGTn5oL66QLY1sv+gbfW4nyjHV7FqQEr+yIgPBssDX+N2kzzMudZf6tcqlk2N9iMv/LOa9rI1TDLqM52w+3maFS6KGBhMO7Jg7/PRa6i2WY0ShAp8yrN6naxt+BIxiEmSB1BQp3Z4GJzaGT8Jjydv0RmyTeCZWpz6B1VYhZEuni/G6/jbLGBSFlZO1OVazhaya/lvxSkCg5d0xiLimZAqWGrvPUzoigbq1afqMFSrKLyPNeQ9HN/YONq+jntbNfjYi/sebk7E9muxF5sTLRTJyrPrjBnJUwgwtWGwbCnkfR3F+5f6WKeZ9wLU7l34DsGEeObolWH7UUDv5j1iEyvxlr9Av2O1Un7Q0XoriX/Xt4D4Lc+O2Lmgdbqk9HESm+s3T/UMpAUYrJPevHmzzZ492wPhVB8B/oAnawYCECxFcPbshwU4J/J80xwM3gVckXfn9yy/bknBorf73uVAn1NcXdfbVqC4GvlOhzj9hINECvD+AbiQn+tyvuzqC/gsimgtmrPMmqLw+gKFU/hnG1BArgAgYOIXXR1QiysSA4P1mV9Ylr2cIkryGdUyci3dnc1y7wao8cYD9CJh8D5g8O+jurilvpExhf1JvbUTpd03YbYO8cHgj8dMshvveN6y4Dkpn+NIFa9g8FqWXMsbs16jmqhJBRiTd0YiFgzmeKVKF3JLvwXPFAJL6emPNtiA3EBRMkUMDOb3tbF2kMouXwTYkF2BIMp6civYF4LYsV+mlG9nMwFEO7/JGfYT6mhZhDRmif9K2RywzfM9bjlCYfoRauKbUNvZzr2Wn3GQXDYRn7FkWx6q+wDi6QBSmeSlGRF73XLwkIfr3Q9eHQOqY2AwsOpCFLxfMYEh5WEQDnQxOSIYVQT7h99GdnJFmlTQ7kJg0UwBRP52N8rYwYCY+EIwU57G47AUkJI4I20ML2Sn7aSMPaCl9MDg7AVyucmLaiwJTyi+xBrl2nsG2iEUhdmYaPmBsRYJ+BPaXoXWbrwflan6E7D2ZOfmrtBfQvEUqwq69ObLuCseSAE9PFkDL+XkgMF/MwZ/+HW2TeW6XElRsI3AU+XKeVzLSoB+7osa+QmsZhSRMPgJbGD6YiMSHrdjBfO+JjDI+6XANHm6BqHtz+P6D2BwF7aNy387IRis+9GlWFUEMFhWCeEqcR3r3VG/2V0UoDsI8EtPOzQG4h+nO61Dp2axbGuCz2oC4S4U5O9jL+BsV+RNzDVXpnRha9n8XLsPn/cCYfY9yQaD6YOu5CaYSAna8w2TLBrb+xk/6ZiEe1u2ITewLJiIgcG0sS6+7Fq1Ed42FWgbiD2GJhVqAFwF2MNXqTyO6r0fKywEScNhsFPZd8ILkWsvPefuchk+I8exZZvi7Cfw9+3S41b6NDQBFAODAf/NsTf5CH/yyNAExB2PDLYR77KEOyzH5QDWLdmmLWA5vzyioyM+GPzVj9NZafGy7WGMZQDmjnpdFhyHYa4bv1otw6qKP3+b7b6I3tjs3BjlegwMBvznoMCkvLIbAcWDWLRsnV0MFF8mxTw5eJFVKHEV2kvoek6Ov3kYnBxZ9PuwZb3wX+rONSerCHyAs8ZlecKFPv9uLCV4Lpdg0k7evZHF42SjsI1n7S4m1jTRmY0J/uxMfOc6vHrgcLb5+5afgJR4gRdgIjUDkz2bvgFuYRElP+L83DcyRxd0jWJFlPadB1ukrKWP7LA9rD6KAmbruFLCShWpQnN5Dq8AiXXcwCaiNBYZAmN7VtAWlLS7eK/ITAHQXLy75TrsIR6zbWJtInazn+2sbNrJ6gvdH3Pgl5fngmRQNSdyrB4AAMrOIoqVI2JsFVRkk4nDbfy32lOY53RVCvhGhrZbByjexX0tP77Cyp/8aDewAkr5PYB/cw6KpKkwWo7qR26/ZTx9SB6zMtlapCXjg3e6zTwvN3M/V99kxjM/H/vN3zThE9kJ4FSfq1926hwYG1K75kEZnjuOFRiHeI9az/ls416eh1osBRg7OxAhrGJFmAq6nY56Ng+KdrVjM+8ja4aGjp+JlZklgaeZGGcZeKbnxT874+HVmnE2UuByE89OjXONu+wUfc3HCi0VavujKDlCHCIwG59NxAEmOrdQvHAHY2MXit2MXHM5eLbkYjVSjiNXO8abqCUdgf3PhkCwFL+FmcipSB8n1H4BZA0ITQ5oEmgz7djN7wTqCwGJ47KIkQ3FTsazxpGU+VJRq1jeWtTF+7nWCvHeKvisMb/hc/IyNbS/3FxDBWlTlniKBmk86Pg7AdV76eeMFDbMRd/lA3DHt43uFzvImVYK6PuRxmB2cpc39SdiE3kl+o/Fk4G0AoPVvE2bNtmcOXNs717s5lSDxofPgM/AcWVANq25c+e2qlWrYkebuPpLx3WgY9wozcFgtd+pHilsczpeiVO+7GHFKL70Ff6PV9/wtJUDmk75sltMkabw8121dos9RiGlkcA9FaHLyJfiTEAAIcO9fImWn+w1+KuqOFQQThkMDM5/el6W3D4Zy0c0fN8JwWBBm87PfmLvj/zZtuNrnAGFWGYHpMRDDmC9tcsaNqzmlvLHBYO1fDko6hN+zJnzVzh1lQqbjUa1HBS0ig8GO+CFEi47SmKp0WRJIfgaHoITh1DAXoMK8XGgldSpyRmxYDAQ5tGOzaxfpxsdGHchmwjgfjgYDYfBdfCmlLfs6SqcFRbjgHBXUeBqr6Ab55AJ0JIBQKHCb0HofDVxkG7bbrsZr2ItsZ46+198W/vZRqnb2G7QU7ejUItdHMR5Z2IVIZh3NBg8CtXk9ZeHILYiIc/g1yi8d1/Hoc6rOB3qOJ2z6reFd0lG1LsqipaeQkzdUc8+ck/ICiEcBjfC4kEwOKfgT3SE4GYIOhUFBv8aDYM1aSLf1oXz9AJr1v6+q2xgt/iLuGwCaF6AKnSmlK2MWRWCSi9v5ei+0j/KqbM3AVzLf1gK97hUiOH9dQeQ8733+FIB2DofmD0WpbqWuSc2YhStKIx5A7G7mDyItAWJ3FdLgOa75NwVkKPNP4/s7HynFeEwuASTE5pwCPyZ9feEPIPVX4MAtr2f/4RrkXEkgK++cOfDH6PV/iZ/3QRg8CPtmtrzWD2Ex21cr8PoS43NyyiOJl/YIFILBvfFPqeTPIc1EUD/6x4R9zglrUyY9O/bEm/eRnF2pQB5Z4qzDQMw7wyKQLqxs98aoEj+6OW2VjxagRsOg2X98z33OBXZCyJRnsFSBtPYToD2px+LDdp//GNuTAE69dVbz7WyVjeG4Ec4DK5F0U7lPRz2tu/5gb302tfuYpVvr6w3ivMcCuJR7Hv64/97GAY/6tTPzqKF89eYSM+1revpyFzyO8ZNepTBr/S/x267rkFsmwiumWaA1xFMZgS2QuHJltWEcjwcWxR5XDvv8Ojr8zxU2MqxrCUU8cHgd1DR3wVU1moIefpqkqAJq1fCYxv3pKsp4PcT4FjHuOqqs5wntiIcBmfPm8tNsF4cZj+iCRL5uzv7FBXI5F4cXiAzsfeBpH7Ow+CkZtBv7zKwDdA3HaCym+utejxWEQJAfwNrdrIkvSrXVmHAcBAChsueCgGinSxLD+axBcWyMnlTBCVmWVSqGQ7XurCDQLEp7E/Kxro817ZOwPsUKB0qv2BWm2MU4RiHeB5NAwKvAw5W7oHyEWgdhHxxlz/Hiwpt3gFQCj+u3lEL8Twq1++wStJtF6YMLsMqOsHFxY/RDsBe9J8tO/eXkhQwlcoyXJV6NBgsKLmS1Tv/0qadQO7Aq1WvcfmBfeWejwdQxzEOdwA2l/UOnX8ZcivoldgQZJsB2BQkzAEYr4MtxApUoUv6h04nC+CtLn0uYB4eArBTAPe8hloxViqVRF28mGf25gg/2hxAz0q8U+YLrRIK5Y2DTWel0hqszvQqV3sChQmZUFwObEcU4o6rPOjfkqwQ0ngQLA6PQ3S+8rd8AP3JqqsggjxmYfwU5x5d8vHYY0kTCpO5v28DVuenloZ8oDVxITsTHbPgBQBhVtbMaRXqk/D5YL26O3sFfmoCM1VgLb7Yj9WC/HlXMt4CwbH+VT40VleQ3/2Myfhg8Dby+M+T5IV3x+ivDDGevtlR8pZh/Be5J/7jB3/Zx4qUabyjbFMRV34pEF0L6J4dD+TEhiDwJHK1i3dQRTmuhXKMkfDYC0j/m+8DUVxbisqMR8Hzddi0TUdZrvFVgXycxnvHIsbJdlY2KgJLktNYqVSJ9/hcoVoIMaHt/2E/O3gv1z6C0Han8x2hKn/PePh9xMHnpeRGEH8PADr4WqTP6324GLYfpXsmj/dzYvPnP5ekDKQlGKwTERCWQlhA2FtGJKlr/canaAYCRXBaA8HqjjQJg+Wl2eCGp2zzivX2ISrgG/EpvBfwNfjlr+x+lpq/HLEcWCciD8TmLBEfM2y81aT6e7f211JRvXysImWD+KLelC/ZX7BUOoikwmDB3nsAfkNRJZahgnvvR69HIVUpBlYPHDLOuvUYZudcUMMtRY4LBv/5adcYC4jwa2Ti9CV2Lp6zGQGfgleBsjI+GDziS4oFoQqt0qCK+3wBvqTHFZTKg/slHswdy3UbCYM74dsbCWki9xdLGQy8E5iJhMFSBjdBGbxuxUZLR4EjLZdXMakYyBzxvlQWOwP5f85iOfRlKCNXoVQTlemNwrTLg7FVFyNRVDd/gBfso8FgXqpGvNTabqL4XBAbgF8X39wPX2BUOREF5KQMbo4yeD82BzlQRA7qeSuF6UphQRr+dheCw5kARxVR9wVevccLg7dyLKn5/gCe64WzBdBueFhxq8jcS4mvwmlOGQxQupZrrftD1ziP50Oq+hwW+p2AWVzFw8I/p+Xl59/Y15YxmaF99gKAdo3I+dHG1HqK2lXFW3WDlrETJYGFf+NVHK56DN+HbERqUeBxBRBKUYz+l7dxMI7CYXAR9iXblaCQmT4vBe3lLQfYDgBmZAE5Lf2/GGC+Hzim4l6X4BF7HeBWStJdjJkn+48K+elSYC8lYXA3JlZ6RtuIhJ/7sSiDv1CBuwgvcSmD7wQMHgJy5wV4vtrrdoqWFTlinGriRUC/EuP0aGD/TybZ3v/sD/uKcfXvv1x7Ag/0UTva/yJ2KIpwGFyICY3v8c+tgWVDENrHZYzlqPVb4i8gFw2Du2Gh0fOhkMI2iFEUWWxGkbNDTARmwmJF9hfyPVekFAyOUQazEqIQ/uSv9bnNFbSLvOaVy2zcTyqVL+ImiWIVkFPhThTM8o+OCwYH5/c7567imGNcjvnyqxyj1O1AocWg4Gh8MHj091MpWPeq7UX9m4EVAaOwDAqK8wX7F3SWxc6cGUvdrx7A4133MIWHwbGGmv+Pkz4D0CvBpfV4kBbl/aEaEC8y1jMJNBOlXzagVT3Uf8EydH1uFfBtOirbfKgGCwAIBaWkoIz6A4DDsnx4plUA4pbucXivBygMJ/XqThSCpwF7NwDIcjK5mRtouoNrsiSihoKoFaX0ncqKh808w8uhhiwDRAxiA4V5J6NSzgMMK0DhVykr06uYKeri1UAobH+sDL7GUv/GqJijYfBGJimzA0MFxTKiRC4CLJQFwhZg5iYsMASaKgB1SwCKgzgaDF5Em5dwLMFk+SlLubgfQLn+YwAaQDYHCtQaX4WUx0cLedvOjPa2rXGM/swLWXWxnG0EJYOCccrVLPpP9E2vPpXi2Kc8aKdjGXKADstGThXbAK2BpkL/6keveFk5l1r0WaAQFrSeCchbD9jPBOSVInwrKk4dS7kMIKzapN9VQNVaAqgbHosB8EsHxgbHmVHO7uX+H7yu6dglsKOq9FZ0Y/hnN+NlGspfTVRk4/NSx0YxrnRMfb4gY1sweC7AVr8L14jo7zEwmAnSfPHZddGABfTpv0Dw6Hlyt10QLjfR1Fr7jFQGSyUuWL6TCUR9TN7N2YGxe/nvQLGtfQiEFopf4OAOJ4XzDFZoHQSeKy8lqMVQgfFyTEHjtY8N2EWpPW7SAFgd7sm9kbE6g+sqmGQRcM6LCnrtu4D1lqGj5aCf9/EOtIvrOfhcME4EvE/jnaQm7c0UXZR3G/VNprOPPVwXgvI5UHxLCazrJErH59qRj3MwUXEQWD2ba3wtqwa0f00I6PrRuUdxnVI/w/VDKa6V8ijgj9fG5Jhy5z+c1AykNRis81m/fj31deYyd0XBbK8QTmoX++1PoQykVUVw0AVpEgarcQIz3wIpbsWb8jW8ZWte3s2WAJcmoApuRBX2yPgDL9kGl3e101CUfg90rVejdKyPdH3+U+uD+i25YbCWw1a5qJNTWH2Fb+Rl57MkKiwGsZy3XYc344fBLL3/jSJAcSmDR34NpATuFqOol3xfBRUU8cHg8SjhLkTlXJDP/YIqslJ0RfnUvN4iYfATgMC+T+gFO/5IDAxezbL8Rjc9Ywtnok5BudoXu4cn2oSpLuLZ/UrU4rJNWABMlh3D9RTpGkVRp/Do/gJqPhU6A8LkB4aF20TI+/Ii1NlrV6Dmkecyy7ofwXc4iN8BVk1RLG/kOIruLFfv8VDIG3fSjH9Qdvez7QBGLb//HD/Yq/H2TEwcLww+IFXhfS/bZyP50gK4q1K9tE3+sjuF22IrTFTczhVKBJBraf/Qt3mJ5fMX0j5NJCQlhn3+u93Whi+/gODsqCUnYStRFZX/sYTgmOxivmKCQ/YVsv94Hj/e+IrIdR3wqT1FscZDQHWL2mX34tv7KirdDNEvLO6akX8s8DsnKwa+Zdl/QxShQahI3iNM2hzgOs4MOPwMv/Iror11O6HC7KvxQTREPTn2/cdi5VMQegYwWW/iKQmDH8ZGZADq8chIFAxm9UI6YOFH+GhHFn/TfUPQVSsYMjFOxo3oyD02pKhOasgmR7YJ4yfgO4g1Qg0mzCZxD8+iiRX69hYVQwOoa5yM4fq4IMxq4FVU3u27vGf7AasqfieYGwBLFe67hEmeaVNCX2ivRbX6CZ7AQX+r3U692/9TB/DV5+MpwnkGhc4UyQ+DQ57BgqRX4q98EAV1ZrzNf8EC6Mxor/eEcnk8MDjY3/x/1ti9WMb8jLe3JiRqY3vxF9ecrHTig8EqiHhBi762hZUELJux7l1bWI+I4oRT8O8/9/qnbDf3CqnhX6KI44MtQwUZPQxO6pXht//PZUDK0fmo/LKhGhUUktVCeMxjomQ5Pv7FUQRWwUogPFSETsvDC7J6IRwS6zMLAHD/vg3A4d5UHxVw+ugiq7IkmIaiMAo7BcGcfCxBrwY0zawl7KgrdePLgN+cYLBA9SaUrOVRVZbuc/jI27nvbgY+FuSdJNI+Ygmf/edpfs8qrPqssJD9gwvBYFSzUmfquPkBdFK5BkXEtHx+Hue4ipURuYHFtXnXyBL9fE8IBgt8T6Wd6ZDF1mTb0y443E6dz1yebStHA61aorAUyDxKwSL5M88h54fIQ3UAocB4YsKpRoHnUZrA532h8tAQCJW6crrUpPxeAPF0istVQwkbDs9kCSAYLNCmENTMDawrgeozPX2x8iVgOTYign0CfWVRDku17NIqGAxIXa+VQNF/l91ZcQCv7AUEMFdjV6ZChcp7Lr7n1P4J+BfdLwJ7goT7UYwr8jI2pEzOzGoa+fEu7cE5ARIVAv61viXHtFWxm/dfweBd0Wps7T8T48zljMbK/qAYgHwDkxybgJ/6V5ERsFikdagN+v/yUQ5Xr4c+FQqpejUO90craWX9UZJ6FVI3r0EpvHF8KC8BgI4Fg0n4fFTJK5ig0GfyMeYqkAuNuX1MtMvfeeXQ0HFy8x2rDmMuQ+zVg+FNcZYfs+8N5VlRgX4p9mDstm7TipcwUYyU2xlQ6ctSIVO0XaCUtnMA6wEcr86EgSxbgtCkwgomDTRe8jDRUpuJErVLKwDm3B7aTrnWTwFyU5TP70PgsAIF/A7eXYKJg2pMCGkMKv5lMmcB56u/nYYVS3WuFV2bUl1rDOxA7VzkrsPK4NXkdp5WIdCIbAD0Spz7aeTvIM9ttX8R4ifZUmXkuqtNH+SOy5ImVvb8f6SBDKRFGKy0BEB4H4WVvUI4DQwU34Q0n4G0rAgOkpdmYfA7I3+xu4BB1YEDdzU/3x5l2W4NAO8vLFHPFbZcPjiRYajQbrtzgJUEfk0b0+OIZew3UwBrBBXOm+JdmZzKYFfkjWX5OfLnshlf97KyJWN7Dj+Eh+mLgKoGVIyP9Ayuc1V320FxsStQYw57oXWsSu46r+vbAPVYnn4ZXpCyCQi8POODwUsBlg2x0liFN/Jzz9991IJbibmCtmPLIHVtOc6rYJjfZ3zbphQMPsDLzMUUwpogBSsv0FVrlnFQt3LYsnK1aSdgaR6+0hVQf2qcCI5ei/L1qy/4IgIUOg1gMxioccMV9RHF7LPXPxhvXSgsuEN2BILBLK8Oh8ErVm92BaEWzg0tyauN2lzLsIthKyI1qbxF581BOaOlWADLcBi8CZVeHQr6/Ut7pAK6DB/j91+494g8yud3BTYWAqaBcvx4YbDa2AMFfM8+H4YgKlC1c7trrCNwVPnQsd6nSJVsVwTXZPfgbAI689KYI5tlB2C9zdi5iTEZGbIt0efDl8tHfkZQSz7JIz9G5QOIbYKlxph3Hj7ChzgxY+/jMRPtRu4BgQ1DZmB1d5Sl6ruyJQq4Indajj7iyz+tL/6uhwBhGN9aAfpGlgO1KMIVxDfjZ9g1qETl34xM027Dv9ZZNvD+/DGTLp0pPrgtii+kwPHM2bLEgsG3PPSGDcfDXOND/s0/sO8gpBpu3nqQreM61oRQcsLgHbT1stuft99+kco7nZ0J5FOhsty5stsWxlZg1ZEQDJa9zaWySXGTFYesbasmDpLvYCWFzicHY2Ql3uq1L++OCjtUKOw6bAuGcI1IWR8ea7HAkQ1JtQrFuBeFS4dCn1qMAnjJ8g12ccPYSzG7vfCZ9e7NeGQSpy73c62EkM3LuF9nORuCPdjJCEi2oKjlC11udrYk8ox+Al/eKMar1EQZuXbjhMFMxrhrD/XvXfjl9mDliArBjRk/3VoxybFWynL+VqtuBfttVGeGeAi0JDcM1j0jP/cWnX/tK7tZFMp2HbfFTefb60+1PMKbfTVqZ6nflcvAzueG+14JFZBLQBmsycdlKzfYRQ1i57gzkxXPAL91zdU/t6rzoZcFUHwweBs5P5fVNzNUkJPPlUXtPfyVtnYWRf8Umxlfd5K/L7Bc0tjLWyCPTeDZW7NySLntYXBi7mD+MydVBnYBTKewnHsPz4nKEXBpL4rLqQC9bbwL1GLisOCRhT7jzYV8PqdewHNOUJYJncAPNIDBW4DBOYA8Uh1mQykZGQnB4IQ6QDYLWuIuD9czOEbOUHHNGBi8DhicFxVydYBoAHuD/Qns/g3cOgjgrIYK8nTAlyJeGCzVKFBxCaCqwqNAUqwpIkPWDdOBpfJDrgtYzMI5JxTKj4p+CdZKjSlP5cTEBiYIZ0lRDfzLDsSWijsArvNbAuo4Hz3eMqPUlJVDjjCBRzgMdgAQsFaFCYBgYkC+sNPoy928L+rvuQQuuacLMobDYHHuDCzzr4hKOrxQnYCoLBbigo+abFjFsVzbgIN1AI/ZwiZtBWNlZbKfZ6YgdfE7AINDQxmJhMHpeA5WZMK+CMdzXc67U1CgTOB2bvTvVUDO9cXhFTvxpliq7385H7VPkxQ1BPyjvWqlal2IMnUN0D4GgAJMTw+tNLHtvNdPA2DuRT2bSdCSayLck1pe1bq+dqOwlQ+/lLSnMf7ii+Woqheiknfwmf+pwSRDPlS+7lwZs1MB45uZPImcb1DeyvVgQqV7dN6WhixYdrHKTf1ZhFVN6m+FJjD+xmc/mDwoiyioDJMrinAYrO3kN6wJlQzRfsvy357BZIOuXYHi07He0MSD4h/eLxdzfYhT5+E9XIUo4ysQ6IpbMnGzmetRURHIXPyw1Zj7nSYvNgGBdZwKtK8k7fSR5jOQVmGwEicgPG/ePG8ZkeZHkW/gic6AQLA8glUsLi15BEfmJc3C4GX45J59TU/bwtLinECJDUvW2JOo4vpQ0TyucHYPV/YwAaPXqIzekmW2ggpRQL7uwNiBr7Cchy/Z11x3TrJ6Bi8CRlW95En8iHfaM6hGH8XzVV/uBRqfx/u4+7MjmaDdZw1dwbbYnsF1r+5h2zfzQksbm1x7jj2Lt24FCq7t3XvABgz5zvqgSFRRpw/fbm83onwLIj4YrL/3HvSldev8rhVAHdy/5y0U2jvDKUD7o1szAAAgAElEQVSVi10AoKXkdQzFvRpjJRGpno7Mq+wLHu/7sb35xtdWD/jwEcuWCwK9E4qUgsE6ppazt8QKxC01A1BUqFTMKW3LFC9gAmf/sFR6FmB2MbBkxEttrPE5KDaIj76aaDfdC1TEv1NjIFe+nHbeGRVNlgq/oYqUn6mpkB5AKhIG7wXwNb//FfviY168VZiJz5QCNMuTU8q5fYI+mpyI9uwMh8E6dhcsBJ4SCIsu1FcfZeRFwDIBK/mrqs3TKDC4i2R/xRL+QP2dFBjsrh2KLa5BMWjAXeXqrDrlOWZeE0ya9uc8y100ny2c8KwVyp/bwfMLsHVYuwRonS2r5UalecOV9Z2NguD0kuXrbT6fmYoKsy2q6G7A5fhCn62DOn0r4FC5Ggw4vzvap/VYb8q6hlo+PsQ+epcvibn5ohdttlyKsa0CiQeAvzqfNVJtK//6ob/iKlYliHlG054UEiQnUklzXdVk4kgxY+ZSxgBwFEWwAF4kDH7qFQrT9eALgArsAdvuATpeikJ49sJVNpBiaRtkTUGRvOT2DBbsvpHx/ikTYyYwy/mfiWd6TqQ1tepXsAFP3uTanxAM1gRRY5TxS5nQkY1AVs5BPsrbKSTZDj/pAPo/yPm9PADVSx4dx+zccyq7FRhFTz/NZBcg0DsNcJie7TUxFdeEwHNvfGMdWX1x6UW17MJzquINnNcV03z5vR+x7yDv3H/acEyt9FCsRzFf/5petmwBIEUTFyj3a1Qr5ZafTZ+5xNm2uLzy+4xZEoDB6k+UuLq2K6P81bX157TFtk0gWWMCD/GXB95r998e/cXUXZdSkgMFBIqTwTM4gMGaDLmXiZW39LzhOlIuG3G9n4cXelHuGWvWR0XnchFq6Jw2mnv76YDWxCqDn371K+sGJL8Ub+DG9JH6YRk+1q/gz71CVjgo3x/AkmUQ935FfDBYf3PPkdYvh+wlUKMVZYLlInx/swPMJ2NRNEWgXSouCt11wnc83O7Hw+BjvZv5z//nMyDl4ByKQa1ANVkcdWBVVLrpuHYU63jGzwQU5SwVgn9Sax4ttD95wEq9OxWoKGVpHaBOzugiWQ4GA6I2o2AsFwaaIvd7rDBY4E/HlZpUMHgfz+rawCmpCV1IGQxcXQdwK42qsDy2BJGxHw9kQaj1QLzKvVDzdg19Ij4YLMsLqVrlrVsVKCaFdGRlTcHpWSy5V3scnD6GYmFHy3X432VlsPyN0L2tONCzolTI0SFV7ExWnKlvBM8qRUD/AAYfiFYG1wDgqVhceMxHSbpyaIjfaUn/mdgfCDaHw2AduzCAUEUGw2Mj0HI2Y0yQXWCyCu+7RbE4UJ9NAdbLLkHtKoFvbkXyGB7yY1b+1qMIVuQHltaaEPr/4TBYcLI4SlIVU4srVpGb+eRIkRXLEym/s5WL+7Phv53Birn1gvP8sgBjowaWEuGq6t080ycymaFz0zmEK4NlEzKTyXltm5mcqXhfRiZHHKTmvX0f73gLWdG3AyisvFYGWBcmz/FFJAyuxrM+6Cfn3XwBgJTzipzTlpq7NFBbdgouIhTL2YDiur41YaOxMpu+36c6Jryn1NQzP1qJHcBg7UJ/q4diO9yvWNes8rWJdztFHlYMalJCsZp+ncPESQCq5Tcsn+T8jMtwn2B9VtfwJIrT7edeoX6tSLtVRFKqYFesgJ9/WSmwjnGlSKjf48+m/8sJyEBahsFKx+bNmx0Q3rFjB+KQlLGdPAFp94f0GUiWDOg7nawh8ufPb5UqVbLs2WOLq5LlIMm4kzQLg3WOtzz0pg0HqFqWjJaVL9I/YJXQoC7LhuKIHShYW7DkeDSewZmBg5fh0ZsHBd2UqYttHgDoXL6M/0J1+SZX1bdv8CEO4rfJC+3cJl0tF2rCiaO7WWUUUnHFZHwT6+NhmgkoM3l0d6sZ7W0pYCNw9zYQ1vBTvQw/UfmqzsCWYCrbCKr8+sc8q0e7VaAuUH4uoE2VL+6MmiyHXcly9HcpIpUDMFcBALcekLYSewK9GLW653I8PG+N2U5tc6ppAE81oMuvI7ug4ONlIzoEbpoBkH6Swgx4WZ52VkFxqmXZAnqzUXceZP/vvtvBbr+e2fEEQn68KmD3G9DAyOncH/seocSN3Fwq4vObP4PfMy9vwNYOAPz++AYnFI8DN/pFg5kqgKofhz8eq5hTsK1y3Q1gNQAgsocl7TGV2KQM1NI6QIiAkwF7x3/e1S6IthORWlgFzT6RWlXgQ0umVIhO25Aj5XwpAHkfUF6FBMOVwTr297/Osetbv2TbpK6UtYIKiKkgHvCp1nnVrBRg9Ut8h/X7zp2a21N4dgYhdfBDgLb3P+TYgCd3bMFsFR/Tf6vNqPROw0v47696WJkSIWX5XUDQd97iZZM2nk0BubHvPWK5BCuj40Ug5EOPs7SUQZIfv9WJn3dBlR4s8zQbjJL1ke7DbJugrPKjvOh4UlXQ9upAnz8/6xKjlPzkm8nWgc8vl4pZ7ZPKVrnSy7nOF7ArONeViZZeFOuKL16gXR1Y2q92Fytd2H76qKOVw7/3eEMQtz35+/gTXpr1shvdfkFf1za9hLjJAf6/zpMb8A1Xnml96YfI4zpoygqDkP8d3wLCcnLFNWc7peYkeS1z3/gSMH91tL+sgPPFXAfLZDUiaKk8CkACyQRpywCnlywGaAId+1Ao68kH+EJGSF3ZSMX5/mLpLw1sxzL8wC83yMeND75mH6P+13k0blKXsc+yyrD47Lu/7XpsB9wxtaRU43bzViwSLnVjQtEHv/KuvTivfQetJJYyWoFQNnoc6YH02DPYJVDg0k1aKKTEjdpu/d5ob4/eG/L/W02eH+z2vo1ihYW7LnQ8gVR5i7txKmix24qdWcnd/8KLrQXNfQdrkrtQSbvPCuJqjGvcyHuaMVexbjng50OxinQOYIw/wnHddaHzEwCOPnYTvLmlgP5T9ge0fRRFzq6n8KVCIFmFD+dMnG95yxR2nutjfwSqYIcRWi4ZskDR8a/937k2hHGbV6A7Op5gku45VgRonFcGBuueExRd00fadnnXXkdtrl2Vq1WaibyOVjK68J3+3q7ncJMHvc5Nq1fGf/h4jEf7clT+93d530Z/hapWExjhudS4jc5l2fOrOTuHAtyDnC2KVjBQFE77lJ3Rp/j4RnoGv8V95J62AFxdk7rvq3/CclyFc1GOg7EvT+Hb5IdOccMcgONxw/GeZ2JIsYd9dKDg6mtYxByKvp+5+5quJ11r6j8m0G5F3fwCNhLyyA5iDEXlrtK4JN8qmCr1v559Qci6olHzp23tYiYBuNYG9L3THm512F4nfIyn5P/3BeRSMrun4L4FyuYCyrKi6qzLvdIpdQWMgGtLAFTl5cvJ9RlfSFG7BZXe9pncF1iJsY/rQ8rcnbIs4PoSeIsFg7Ez2MJ9LSFFX2Jg8HY8gjdPCCkw97NaQkpmASP5tOrhKW/buGBwKZa1q9hYZAg8zgaIr+QeWf6hw4W14oPBu5eGLC+kmJWFQYxRbviOo587uvecCTTOhSo5uUPerX+z350ouBUVAN2ChAKE7nnBe+tsPKF3M8GrdjigChQPyFw4DNY7Ry0mqvNeHLuVy4Bvi4HjTiHLM/cMYL4UvJEwuBgwsxJjJjy2A8FlVSGFrGBwRfZVEjsPFSqTKn0372f6faW+AOHY7wpuN4sApkvpLx07N5BQdiZS6QYwWEX7FJWjIXNc+V2FPcN8ALTCwWApkOP+3hWzucaDlLtbgJ56vyqJRUNFrpXw0Jj7i5UnB/TuzR/CYbAKy81DMR49t+IAsJv8148Szb/6b22niEsBG34sncNcziEAquUpuCc7jiBUCHCnistpRR/Xw1JyrEkI5bY03w/L0Z4gBOhn8c4rJbmaU+0dlLwtQwreJSh41bw89E1t3vGlAFeEw+BMqIHPkMdvaNVNTMy9DaU3djLaPmcFPgMMTs8EsmxM5AG8QVYY0SlQf6oPZA+hyYGMAHOF1OB/IxQK0hTAd0H0wKDYTf7wnzq3Ilyz1Zj095HmM5DWYbASuH37dluwYIEDwxJxpNM91IfPwCmeAX2fOyiBTdGiVr58eVbCBg+2tJuYNA2DP8MSoC1LVfcCLy5B4frBi/e66uzxhZY7P8cX+PcAoVIU60t4OeDuc8DIyhTqUTG269jP288enlGeOW+FNWr2tJ0ObP4er9RiYRXjw4+jL7daVisgJ3BQGjgaxEYUaAP4Qv3WiAm2DsWdQFXRYvmtByrmJnxBlnVD7SolWXqOp6UAC6Glvmdd2wclqAonPeZUWr2BCytQeenLeOFCeawdX56lNFaBofD4ctxUa8kX8fpA5C8phpdF0C4s1gFKXnv/R/uCzy1GeRq1FYUcLwY5aHstlvleC1CRcvpotg8qciTLgZcHfmFnUZRPyuDcYUAyrn4QpLm5/Zs2ZRJfMngwPIu37z0UMUso3hw+wTpLQQ3ouoTCXEOeu5vl68CceOIboP4glNN/oejcxTb7gSd6BGUF1NYAfDfD4kBqVC2BD2IbIKsjSuv3R/2K8hrze/5QBNXjk6hcpZq+p9NQJtd3WX6ATyQM1j607Lwb2y9ABboPgJQJUNK0cS17iqJeGhs3A1wOAbT6Ar/vZbl7eBzgpvDB53/aG/TJbKChIIzsK9RmjaczAHi333ie3QjEDMaHwOWzg3gJBc7c8L8GLO2/PcYmxLUHGHPvE0NsF7Cseu1y9slr9zuVb3h8/9scew5QOBl/0N0oX6Uyz0ZOrkKl/nDrJlYXFWZ46DwGMPkyhvxuYczsFaDjJTIzY7YE4/ly1LDt725ipfj/cYXOU8XrxgGW9eLe7KYLsNRok+QXBKmzP8QK4iOWrE+csYQXEL4802e64WbmBaQOliH5mFT5XMcVyOTzZQD8d5LTO/GILh4N8TS58RJWMYO4VjegyFcfCBDexVh5rPUV/G2cDWSsn8a1LWX5Wahwg5g291/rBlCdgKp6N3nRFVkBCNy5XVPnH9zyUdRF9OsAVK8tgY8KKZu11P47CgkKrD2Fd3Zb7CnCQ0r+Fxx0PGQ3AQDVz7HGDsd6bfh4e+bFL20Lqw/U5qzcD3qxr3YtQ19Ch5Obh4GT+wBz5zA5MQwrksBCQn9Xcb1O/UbZR9wX9zBTKQBahPvLMFTbDVCqB6H8DP3kN3tr+ATG+RqY5X5XSNB9rwR6n4VNz52M7esurRtnn8qCRHD3QwDkau7FEtlkoJ9ka9HssnrWDlV5JcBteOzjHv0K18XAwd86GK8xlIdjtaTfZG3yOr7B/fCCzs19+QOKNzaMbq+b/Gv3mv0KLK99XnWKrbUxFYIc8Oa3zvYiPfeefEDW67Ep6c19OI/gdFhosqQT1iAHebZcdGkde6ff3ZYz7H7xMkrbHhz3IHC6MZNuQ55rFWsfb9AnXZ8bRVFBtsc6ZCjWKuH3m130/RAmn4YAbxczmeBySR+Ls+bBauWcGmWs1S0XxPIQ16TYW0wKaiy0aXWpm1SKfLnWZF9/cvUhfstrOE99v5NaXf3TnPt6Ozz2NS6D0HjV2Ixas8XKc5/5kOsxfNJIn/sAC53X8Lafw/W/S/7ARHZyUY4CeLfRD/fd1jiWF7P+rlURt2C9tI7nS1H6dAT5Dy/+J09nTc5O+XM+BRmz2ytP3W7/49mb2qEvKVOnTrWGDRvynDz8PEjtdvjjnSQZkLpxWgO+BQNxq6Hgk2LPgTqUfXv4V8vRpeCLDHnM/oMX/woglVSlmXm/ycLzV/BIS713YkGREAwu3xv1bZe4k5ggDOYBvqwnP8CwvagHNcGTtWRouboKT+0MTVQeMwxWSwSsVgCWyqKkrBCtpIwPBus4f+N/KgWjlI6yHRBAjBWa1NUEJJPHpYBzgW9rcg4dKbjntAjtUS9gUnimB9gGMFjA0QF6JhUF0ARzpQTNCexTRMLgmohV8jWJ3cLlAMKFgEIHg3nuSOUcFwwuyrO+8ruxtxWglIXBXgClg8FPhXyBlT/5HO9Bka3fVwZWFj8saonZifxhl6Jm1rFzsTKuLtBTHr+RMDhS8RzeiuOBwfKzlSdxFJPp4pAqVlYhYlJEKtaJvG/EBYOXoHz/B8AtgaHGgKBopHJcBQ6ldM0I3FbeAguKuMbHRt6pZMOgPlZ7ElLEHqDtUixrAkCfjYTBur40dqOYlNaYKMaqGxVcnMUkQqDsLcN4LQO4DyIWDOa9XMrgbIfftdzH5gN25ZEcCYP1N+cBzXW7fgRjIdojWp9T3xdFVa/igLqGdZ4zOU+F/h5jlRIG5RwgJqdqeynyHF7wMa7c+d+liQzMmDHDAaXatRNXZ+ZENVrewQsXLrTVq1d7IHyiOsEfN81kQGpgeWmXKlXK/fxXCi2maRis3hUAOQi8yIEy7GgV7IPRsBnF3r+rUHpit1CBImoBCJBKMyvqwfBiWoIdOoaDFjmzO3FAXKEv8lspTKW/a39xzYBtAcasxGN2+87dVg4rgQIoptw58Hv5/YbDhtD+drqBErRvHTDkHy315aldCmVfERTGccV+AEqUij3xYh+Xf3KwjWwhdmOB8M/ydc4/skSR/OQxC4LPxC/pkBo3ina67aS8TETs1HGl8NO5YY8QqW6L3IXORx6Wh+iLbCxRzpb16MfZp3aRgxWrN9oOlogL/hRHoSuVXdYIOB5+PNl6SG2qz5RBSStltvOmvZ8iELQ7Phisfei8VrDsXbBdKrlK+BW7d03avZUxpHct9UckvA+OLzioNks5KDiUCcWcJhUE7iK3ESRTTgSG5HMaCfw1fqJQXuva0N/CQVT4+Wo/W9z1sNF2o0IujfdzMSB4QqFzWYeieP2m7e6cCpJT2QXkjMOrO3w/07DouBC7ic34oapY2fsvtrFbsD9JrtBYVLuWcy46f+X9dApGliia3wH9rqjLn32RJbyC2ApepGqilJTHb7iqcQvX8b8r1ts2gGIpgJfsDBR76JMd5DwD16r6UfsMj/3sbxmesKtQiOu4xYDMOaIL8wm4ajBE9r+uQf3oxqGJFF2Hkf0T9LOW58c3drcwbpZhwRG1Y5eVLlHISoRNWslPO0rXD/9qQiSyWGBwvLWMeyng1akVmRzLC6SNK3YxTjQG5GO9B7CeBcVuae5HpwHOBR6PFhqXuo9tByxq7AZjPKHtdH7/sppAuVB/luRaVghQC/7H1ScCwnvIbWYViIsGuQLSC1C365qQ5UokBA7aoLGkCaJD9Gk2+jCbFP9h4f7u7kn8PeuR96SYnPN3l/OI7YNd6Z6h+7xyuZdrNWtm5bKQ82PWMyc83PiT8pvIyf02WEUSV962ki/leMfuPbibZLVS7j5yZH/qGtF5HJD9Cc+L+K7h3RQyjeK60PjQs03XRS7aEJmXoC2aiNF+9zM+MvE8yRVtgxPeVq3I2M35p2fM67o42nPgaOPqeP6+detWmzx5soPBWbNGK+OPZ0d+G5+BIANzKIi7klUFhYGANYCBGwCi0wGjuYE9dVH3xeVdK0A4D0Co4nPl8fXMz+oRQUiBGmcTgbovTpuIaGXw8cJgFZCajfghE3CtHH6hBVmKLwCt4ybKJgKlqcBXZEhVLEuC1ShjE2MToWNJGbxjKTkDcBWMb7VYIHFMoeE2h+OuwZpBfEyvCYJrkaFHnH4CkFi212EbjEgYLE/hSO/af1C4LgXWOtgM2K4PIM2EeOQIZTAWFYJ64bEVFa7sA/ZHe8nKUkMTDvsQiUyuflgZXJ6JgdJMEETG3GhfYR07H5MWtVnVpzgCBgPviwHx44pVvAvPRxGuSKxNRLgyWF1YhHFWlX4O1Knal6we/mQSIC4YvJIxNo/2KO9ZmcysA8TW5EicQedljPu7UczH3Xi7gJd2bCWUi0zssxbXagD1w/crxbJTXfPdKy4YrM8u7YHaGzjrFLpMIJTlWlqAQnefrKhojyYMwj2OI5XBzgs8zHdZkw+zURuvZfJI7VOhOIH7yNjGikNNYKznfrMLNXsAhKsDw+XTvR3VudquSQzlvaasvrjO4gsB5HDrjvg/6f9ygjMwd+5cp7ytXz8FVkgk87npfXDJkiW2bNkyJ9L5rwCwZE6D390pngGBYIlOpAYuXDi28CmtpybNw+C0nkDfvv9+Bj5AyXjrw7x0Ay8SgsH//TNN2TN4Dm/pJzoPdVYaxQDt0ymomF8+y6kY74763Z4Z9LnNRw3tls8DBRf+NdAp8H34DPgMnFoZ8DD41OrvVDnbDRSIm4E6LwuTiPVQfcqTcxn+q+XiKYwm71/nUcpS8YrPoPSksFV47FqMMpEl4MkNgwWcZlI0ay0+rmVRjJaL8P5VUa+JZXhO8m98nsElAMmRVgZqu2CbFKzb+Lc6aucieJwqEvIMdp6yf6Koph3FaE9qh4DodPxUd8qqgoPnAsDnqAwADFMoS5UqxfRmLLoC24D8nGcN/luQP7KAXCkAf9lnD5+JIPlUqUgB/ApXQA5rEG0bDoPdchsUf9WYvJZSOwhBx3+ioaN+Vx24V4Cl/YrJeChvw17E2Vc0BvzJnzdM2LEXmCl17na83hVFAcOVsWBSHAsMVgG5eYBqRXpWU0jZnJ08HS1mMDmygTz9n73zAI+qSt/4l957IQkJvRdpiggCYgWxiwV7L3917WvXtaBY13Xdta699y72ioqKgvQOCSG9Z1Imk+T/vmdy4xATSCBlyneeZ55JJrec855zQ/jd974fgWUEnLbjEJtgFebjvnnPNBWmA3FtGRPBon7LmuLV6MYe+xX0QY727rR1ANqZANuUiFOcjEgswvfgtO2PyuuTjuW2nMHcmvEqv+OJPxbn401cFgzkdcubCXGYbxa0syIizFih+0rAWmrBXHFTrA9Q32rVmCPGatQ6b85LMlzGLNTYVrNhPa0AYLfBIU7tMnC9DcF1Z0dsyK9YY3SM8ziD71Hn7+6sGTfa15NgsCVbbm6ucQnb7XbjjtSmCviCAlY+MAvFMR84JmYnNyvdUBSFwW44Kdql7lVAYfDu602X4FRkRS/FY+mMITjv4sPksXmn7/6Bd+EIjAl4/MWv5T3ERlTCWfrVK9e2WvBsFw6tu6gCqoAHKaAw2IMmy1O6akeMgMmd3QrHKKBm6ZeAfyvh7PsGrrxW6jAQ2DBGohqwzsobdR1rHnJDVyI/lO7dsYwkcC0gtxvOYD7evng8ACb+TW4tY9YUSwNobATAHAuYtV1mMAqAFSJHOBhPaAzDo+yJyNF1bVuRF74aMQXhcLyOxbit4lhtwWDuu/4SgE5EByQBwu4BRzHjC3anEbzaAEdJxyKhr1/b0WLmNIScq5ogJ4t6jcG8tQoccbzlGG8+HsE3LmE8cTEG4JVz6wqDeUzCvj7I7k1BZjSB71Y4bjOb4HBz/iyc4NzQFQYTUPLn8XBx9ofLNByRDhUA5WuQtVuDXF+CPebIMq+YURZsG6D3ZujOfRmXMAA3FnpDU2YCc00yq3groKP1wMlo1DGhA52tIzDYNWKB/RgAB3JvgFUHMnUZ3dGa853ncI3H4H4Z6FsGYDm3L0BBuA2ISSFgp6Ycu2tmMGEnnby1iMdgS8ZNjKFwv9JR7dq4HWNVCPJ35nBlHvZSQPNqXH+WE5xwPh21FiKQp2xANea6HLm7awFqOb7WMoN5fl5LjIUowLql/gSyHAch8yDA+743b99PCwZzG24bBFNEf0R+JOIJArqoGYuRC8cv54paDUO+cirmno2Z4rwhEe+s59DceEOpCNcaWz+MYQDWVQMiJAjhi+Ao5xiZS8wbCC2LL3L+awCvI1FzYWeu6u3Pqt/1kAKeCIMpFaO5CITLy8sNENYc4R5aQHrablGAUS58JScny+DBg/Gk6faRhN3SiU44icLgThBRD+HZCjz7xvdyxoX4IxqPtQfjEfXvXr9OJo5pUezBs4fY5b3PyS+TGShqmLMlT6IQe/HKoxfLvigG2JOtCNENzLBmMa22ojt6sn96blVAFehaBRQGd62+vnl00Bu6DjfDmReKP/zrUcwxBpClLcDJ/NnlyBHO+xrQEJB12DOAQ4iLYI4wAeUGwEQH4E8I3CRj4KbsLBhMCsVYhK0AcYnI6x4O+BQKsNiA/jLaYh0iIOzIS2VNCva9JQwuAgxmI8wbCJCVDGBNWlYAZ/QGQL4aOCpbOo53BIPNz+DMtQGKpwK2MmOV8IpFvNinWsD1AvQxEI7rtiIMXBdcEVy1K3HDmQ7okYgkSGjKTm1tUXKblXBW5qLvBHQxgPnjAV/NN620PADwVch0Jawj8Bt4EwAc4iJYAJDQknNnPbLP3SP6OZ2hlYgDYDMAEFmx4zGfEWOcn7WEwYSAhI8h0JfOWxYRrIOm1nFbQkbjJsXNATpYTYwFNiSgDkbRa2YNW+eGlNIbzvXhLzldqWwdgcFVuLHxK/pMx7RxtmJ9RAC2NwDCDgSMbgkpLflqEWOwGNdBDdyuBJMcXwQgN9dPOTJzOdYgZtdCnJYwmJ+tQ+xCJp7QM7AbryjEH0ThZkYo4hXsKKpWsxnHQWxCKMY7DnPn347/dHOdr4a7vRbr3OoTj81rjdERnKgaREmw1gTHSu364roY3Eo0SjaymNfi5o/RxJpjzPlo3ihoEYfmCoOpD9cQ5ywSenAd2DCXFkyOwt/JjJng7wQ2xtDkod9JWM8RgNf+uMlhQxxEISPQmlzsYz7APDRlk+c957wOrBYK53Pc/s5M8kb8XqmGboyiseP64o2brijM+OfZ9atOUsBTYTCHX1tbayIjtm3bJlaGaifJoodRBdxCAatIXDDqP/Tp00fS09M92g2vMNgtlpV2oicV+GnJRrlq3iuor1ItKcje/BeK3vV3KRDYk33zlHMzm5RZsQ44cQOQIRqHTFRtqoAqoAr0pAIKg3tSfS8+N0HkH3DVEmoR/A2BM7AfHIJttUI8Ar78eEAhgKDI3s78UOaZEnIloBBoBYqMMrZhPB5Hj2oqGFQPpyIdyKWAhIN3cCDh2bUAACAASURBVHy6A3/DI/XFcMkOhvuyPx4Vt5rJoIXLsgYgLwKuzrCBzuzRGuSk0pXKgniMTRgHGBznLEhqSByhYwkA1QBk0+YjY7ccBe5Cm5y8LETHMSfBdclCXpZzlbtWw4VMIFiLPo2G4zkZxbZcWz6g7Xq4Givh1gwBnSPoI8xkbisdsdUQtA9g2IjXdr54mDO7oin3diS+7g2I11ZjATbGLKDYkXO+4HZtqyAfj1GL/piM3ianahRcusz+rUBkAgu5EQb7N0HSSnyG7HQDCAn4CBsZdcCM5vTL/+yRKwwmmAzHMRtxnAq4Ni3A2CS/M9LgGWjTIt4q/0Xoh5gRutJ5DK4/K2bZOn8iIOIgOJQZZWC1aszz75iXKoyH2w+Hq5QO2dYa+2SKm+Fc1pPeZJD8ejRuLCQBNLfVmFG9BsXjeAPEAqY8H3VJPckJQrfhGPxsNG6EpADUWq0O1wIL4OVhjVjj4s8s9yz34dwlA4AzRsIC3W33xvmTEsDajSjwVgYgbfWF73xZx7cAPB9tHwr3etoFfz0qgfpvuKnCaAfL3RyH6443cHhDw7W5xkQEEvYjNqMM1zbHZc0TxxIK5/NQRMxYUSA8xnqs4w0wpxhXetP23NZyfPdBRMQg9NE1IiQTN2u2IKeahQfZLOey9TW/D8ff5CxkRxe6NrdXwJNhsCVuXl6eyRJm9rG6hN1+yWkH26mABYITEhKkf//+HhkL0XKoCoPbOfm6mXcrwCJfLEoXhiJ5QSiYpU0VUAVUAVXAsxVQGOzZ8+e2vecj5XQyEg7SicciazvLVS1CsahsuInLAY9IayLgekyeCyAGxy0hGJ2zdO9ahab4qPh6gLUyuCH74rFybtta42Pn6/BIfun32A65xb1axDOVfg2wB3hUhsgBQjpGKhA+pcHdzGgBPpZOqMtH563GSIISxCiMBJQldOJ2LGJFUEiXKJ2H6dim5WP8jMRYg8gEO9yrg5ANHANw2rJVwT2bhf7YAKb4KH89HsEnMKODNg7OacLGnWnJY1ag4NZ69IGRCYPh2qSLtK1G5+waREQQsAcBPjPDNWxHTy6BFG4CgCfEZ45wCAA+M10NDIa7uZ4wGOcd/RG+Bhzf9A9njnIQHKfUJxUwNREFwlxbywJy6YgFoAN60/XOOeB5wgAN46FBOuaxrcf5OZat0LYY53bA8coWjGI1YXAXJyCXmZEVzPp1bYxWoJu9AkDSH1oPwI2LOMQLtNU4j4y74JolpKVdNw43Dwb/96+Zuy2PQQfrFsBJ3hggcOUaSUMMA+Ezs4E342eE5YMxhuhWYlV484E3Dbg/oTxdwxwPb2REoSheL0DlaOT0dqQ5AEnpEuaaLsdNDhazsxp1JqyNRPRE3HSnQ74t0Myoiy0A6Rb0H4Droi9Ac8vmWkAuBI5fRpIU44ZLNiB9HW76EPLToZuO6zYaY3JtzCLeht8TJQucN2sMwIY7OBIguhfc7Sy+2FpURznc0tuQiczrqgY3C/j7g+7xkD7YF9dGEq55xobsLE6lI7rqtl2mgDfAYIpTXY3CxJs3C/OEtbhcly0XPXA3KUCne1BQkGRkZBhHsLdkYysM7qYFpKdRBVQBVUAVUAVUge5TQGFw92ntc2ci3GOWqB9AVUv41pYY3McCeMzMtfYjuCEgZj6ta2MuLgEsP99RRiqdqsz+bXM7HLuOrkG8m/MCxrGZ4wMmt4RLPCePyTxaK0rBADSQKcYh7OgRfY6FsQxmX8vO2IogdDQTThP2cWzmuC0g5s4WFfVna09kALflWAnWOGc7bRgrISobARr7ZmUGEwZzaGOaHNWEzPUYtz+gaQDiIVxdm9Z5WsLgNEB7RoawT3XFTnDHeWi5BtrqpwP7NEc5oG/ct7XzNp8f5zHrFVq3+xwAlyYSA30jNG0vSGywYZ3jZeYG2gXGOr/muuC8E3wTSrfVqEk99ueaNs5nbo9YiLbyinc6ly4b0IFvxXwY0Io5Y1/as/Yy5+MGBG7MEAYHQPPxuFHDKIeWzRUGB+F62ws3QAhlCaUZiWI0YZGhHVwfvMlg1mzT+AO5rnaSi81+cM2aa7Ap+oLXOtekNo9SwFtgsCU6YTChsLqEPWoZamebFLCKxMXFxcmAAQOE797UFAZ702zqWFQBVUAVUAVUAVXAKKAwWBeCKqAKdJoCLWHwHh/DybsDh63rif8Cg09zOrK1eYYChKy/wz1cgUxlAtrEA+AWZ5HBVm4sbAeDAWIZzxCGWBBtqkA7FfA2GMxhu7qE6bAMDGRAuDZVwH0VsCAw3cDMBaYbmF97W1MY7G0zquNRBVQBVUAVUAVUAYXBugZUAVWg8xQoQxTHUkBAyxncYRgMcFyAyAAaQtMUBnfexHTDkQoQX7GCUS10jONtCFzCGSj+2FpzLerGQoIKg7thgrzrFN4Ig60ZYpZwVlaWlJaWir+/v3lpUwXcTQHesPDDUzHMBiYE9jY3sKveCoPdbfVpf1QBVUAVUAVUAVVgtxVQZ/BuS6gHUAVUAUsBwuDFzAzGBwS64z5ADuvs9ulDZ/DS/VAgDZm13DcdBQVHADBqc38FOHfLj0DmL3J8WVIkDLESY79BFi+K8rXWWEhvWVNxPCY7TEQ29g4zqt1fAu1h9yrgzTCYStahmCejI7Zu3So2m02hcPcuLz3bDhQgBGaLjo42EDg5OdlAYW9uCoO9eXZ1bKqAKqAKqAKqgI8qoDDYRydeh60KdIUCdhQ0W385SAYyggORxdofxdDCR7TzTHCUZt2LomwsFoddko9BoTkUVtPm/gow53jTjSKVKN7HloRCbGkoINlW5m/l787CgIjtldBeKNiHonMtiy26/6i1hz2ogLfDYEvampoa4xImGK6trTUFubwdvPXgstJT70CBhoYG4Ss8PFx69+5tXr4SZaIwWC8NVUAVUAVUAVVAFfA6BRQGe92U6oBUAVVAFVAFVAGvVsBXYLA1ieXl5QYKFxQUiMPhUCjs1avbvQZn5QKHhIRIamqqgcBhYShY6kNNYbAPTbYOVRVQBVQBVUAV8BUFFAb7ykzrOFUBVUAVUAVUAe9QwNdgsDVrhYWFkpmZafKECemYJ6xOYe9Y0+42CtficImJiZKRkWGiIXyxKQz2xVnvpDE7TK6KH2z1jRIcxCAtbaqAKqAKqAKqgHsooDDYPeZBe6EKqAKqgCqgCqgC7VPAV2Ew1eGj+nQIMzqipKRErEJeWmiufWtHt9qxAlxfBMHBwcGmOBzdwN5cHK4960FhcHtU0m1aVeCRF76Ux1/8Smpq6uTkY6fIDRcdjjt4KpYqoAqoAqqAKtDzCigM7vk50B6oAqqAKqAKqAKqQPsV8GUYbKlEaEeHcE5OjhQXF2umcPuXj27ZigKumcB0AqelpUlkZKRqBQUUBusy2GUFFi3ZKEec+YDkr82WgMQYeeepy+WwA8bs8vF0R1VAFVAFVAFVoLMUUBjcWUrqcVQBVUAVUAVUAVWgOxRQGLy9yvxbLi8vzziGWXSOjcXmtKkCO1KADmBCYEaNMAc4JSVFkpOTJSIiQoVzUUBhsBstB8YtZOUUS3GpTWKjw6R/RlKrvePi5nZFJTaJiQqTAX1a3647hrbg2+Vy9Ln/khr0Z8zUUfLVS3+XuBjfucg4V1tzi8UPuUYDMQ/hocGtyl5SZsOclRjnNOcrIiykO6ZHz6EKqAKqgM8qoDDYZ6deB64KqAKqgCqgCnikAgqDW5+26upq4xTOz8+XyspKA/k0V9gjl3iXdtrKA+b6iImJkV69ehkQHBQU1KXn9dSDKwx2o5lbAYftCZc8Ils25Umv1Hh58V/ny95jB/ylh+s258nxF/1X1q/fJonJsfL8A+fJvnsN7rGR/PvZz+Vv1z0jUlopf7/5ZLn72uN6rC/deWL+sjn/+mfl9Xd+FH+c+IqLDzNRGa21i295QV58/TvxA/C/5PxD5R+XHamh+N05WXouVUAV8DkFFAb73JTrgFUBVUAVUAVUAY9WQGHwjqevtrbWuIRZcI5REswVZlMw7NHLfrc67+oCDgwMNDnASUlJwkgIfq+tbQXcFgZzUrdsK5bS8irpn54AB2y418/jwl/XybQT7pKGsiqRkCB548lL5dhZe/5l3IuXb5bJx8wTe0mFSGCAvPToJTL3yEk9qs9bnyyWL79ZLqNG9pULTt6vR/vSnSefdvxd8t3nS0QcDpl75sHyEgB+a+3AU+6VLz76FdvVyzEnz5A3H7moO7up51IFVAFVwOcUUBjsc1OuA1YFVAFVQBVQBTxaAYXB7Zs+QmCbzWYiJAiF6RbmZ4yQoCtUm3crQFZoQWAC36ioKFMUjhA4PDxc10A7p99tYfCajbky+7T7JC+3RM4/62C559rjccdn1y9sR32D5OSXSiygcmRESIcWSFW1XbLRj4AAf8lIi5cgANgdtXqci9u21fhzjqXlL6off9sgB55yj1Qh/sEvLFjefuwSOfKgcX85zG8rtsiME++W8qJykeBAee0/F8lxs/fa6ZQzhmIbNKirc0jf3om7pafryeoAOAuKKsQfY05JjN5pPzqyQXWN3Rw7NTkG9v7239mprq2TbERXUON0uKxDoNPuzpkf5sy/xT8uBwHyfm5gcL2ceeZB8tS9Z7d6mtln/VM+aoLBcwGD24LGLXXdnFVookCSoOuur/6OKK7bqgKqgCrgHQooDPaOedRRqAKqgCqgCqgCvqKAwuCOz3RdXZ2UlJQYt3BRURFYR50BheoW7riW7r4Hc4A5t1YWMN2/8fHxxg3M+dbWMQXcFgb/sHi9TDnoepG6ejnshKnyzmN/2yFgbWvYv63MlP889al8C9dtRUW1BAMKpqXESXJCtNRjMdXZHTKgby+Zd9UxkhD3Z1XBImTBPvHS1/LVT6tkLcC0rbpW/BpFUhDLcNxhE+WS0w80kM61EWBffMvzsnH1Vhk4PEMeveM05MMmN29ShvNfdecr8uUXSyWuV6zc+fc5cjBydrdkF8lN978lqxH78NuKTKkHWAR1lAmj+0kvFGarw7lvvuJoGTU0XS6//WVZtS5bFi/fIg5ow+3GjewjaclxUovtrjh/lszab4/t+sVjPvzUJ7J4VZbkAQY31DdKclKMzJ6xh1yF7ZPiozq2arB1QXGFvPfZ7/L+F7/L8jXZUo6x+QEGRwYHIZclVi6CPnPgag7uAMC1OkFw//4XS+SJF7+SlRhrda1DIsJDpB8ylCMAyRvwC6AOsPdgjPPKc2aaHF426vvky1/LFz+sklUbcsRWxTlrBEiNkWNnjpdLzz5E4lvkGW/eWigXYc5WL9siGQNT5ZHbT5Xhg9Ka9eCNgGvufh0g9xeJSoiSO66aY4rk3fPYR/IZnNBLVmdJIaF8g0g6HOx7YN7tANj77DVEbr3saPnX05/KRxjLkjVb8UhLmdkurXe8jB3eR+y1dpkwZoDcefWc7cD8Gx//Ks++/r2s25KHY1fAJB4gfdIT5YzjpspZx0/d6c2IDk+m7qAKqAKqgBcqoDDYCydVh6QKqAKqgCqgCnixAgqDd29ymS1sxUjQLcxYCUJCCxSqa3j39O3uvV0dwDw3i8FFR0cbBzAhcHBw6/Waurufnno+t4XBi5ZslEmH3iwC6HfsCdPk1X9f2GEY/C5g5VmXPSbFcIjiFoKJVBAHaBxduwBsgo8Ehb0EcHj5J3fIyCG9zTx++/Maufr2V+TnH1c55xV9IHRt3g8O22kzxsh/550mIwc792Fb8M0ymXXyvSKV1SLR4bLg+avkkOmjm3++ZlOuTEesQB7AICip3HPn6XL1ebPke4DqqUfcKgKYKQCO5lzsG7+349wVlYCKV8vM6aNk6PRrRBgPAZjdvB3Pxz5iuxvvO19uv/KY5nM+/vI3cvP81yQvq0BAvzFuOGSpBcbA8UyYPFyeu/9cGTH4TwC6s8VcjvOdcvnj8j6AJco0OvtKbXlc9r3JOX3L9ScgG/eonR3uLz+/EWB83gNviQDE/jlvAN/sO+eOfS8sl/GH7iW/vHuzAamLlmyQKzFnC79d5twHANn0hXeIuB/6ufe+I+WReacbeG61739ZK1MxJwI3toQHy5tPXS7HzJzQ/PPMbUUy7fj5suWPjRhXoNx+2yly48WHy6Rj7pBF7y8SAdTnXJoGCCyVqHKKeRsGYLzi03ly0Kn3yZevfdv6dtCxzz7DZd1X881NCsLsG+97U/6LDGYTFUJteWzeHCDwRnG6M06aIQ/+4ySJidz+RkSHRdYdVAFVQBXwcgUUBnv5BOvwVAFVQBVQBVQBL1NAYXDnTCghIuMjysvLjWu4oqKi2THMM6hruHN07oqjWO5fa55CQkJMMTi+YmNjJTLyTwNnV5zfl47ptjD41z82y14zbzSQc86J0+X1//xfh+ZlW14pgN3tkgXw6gdwdvSsvWTaxCGyEVD0f698K7YKwDaAxTFwgQ6Dm/NBFD5LSYo2URKEgxuWbgIcDJGA0CDZe9xAk1lMh/CGDducgBHO2KNPPUBeeegC8DpnbMRn36+Q2Wf+U+oA+UIAgz/432VyIACk1Vj47WDAwc0oFMd4h3/eeopchggMfn7utU/LRhx/KyBnIyEg7K69AamjCf0qq+S+O89EPwbICRc/IuvgluV2DYS72C4NQNJkKmNMNwHAzj3CmR+8eNlm2eeo26WuHKATIHHWgeNkf8DfMuQwP/PmQtmK84qtVo6aO92MY2dRCtY46KYdefANUgXIPmBUPxkJxzL7QBftZ98tl1xEatDRHYv+f/PKNbLHsIx2z91HX/1h4kEEju0IuJfPxY2A/hmJ8vWPq+VdOGYxYgnFvIwHvD4AQP42OKaZKz0VWcvLf1wjEokIEGg7ccxAiY+NkA1w165dyzkDTS2plIOPmSzvPfE3jNUJcOlAP+jUe000hz9g8FvIX3aN5sjCGDlnq6ElIfddN54o1144Gw7vV+X9D3+WbOxnqwIABn+OiQlHnAXgMBzJk+H4/t/dZ8oNgLtvvvOTbAXAt9mc20VjbXA7v5paGQ8H8Qv/PM886vAgHOyXX/EEBhgkYbGRcgr6Oho3KFauz5Fn3/heqgmIcT08eP85cikiKbSpAqqAKqAKtK0A/wPw888/y5QpU4yTQJsqoAqoAqqAKqAKqALurMDKlSulqqpK9tzzr3WD3Lnf7tw3wkU6hGkSKC4uNmCYDmLGSViuYXUM99wMEtyzWRCY8Dc0NNTkADMGgu/8TFvnK+BWMNhaCBwmncH7zL6l2RlMWOmaw7uzC/Z9RDEccfI9xlU5Hbm7C56+AovKCQAJ8u4HpGORtnsBZK+CO9dq19/7htx1j/Nn4YCOD/zjZDn/pP3Mj7NQ0O7Cm56TDxEZQJcoU2jffe5KORRxC2y7CoO5L7NxGW9w/EX/BfRDZjDg7TP3nY1IgrEGIMYCINIBW1NTJ9/9ulaOveBhqQCQJlR+Yv5ZcsysCSY/JS46wmzHi+k0gMUXEbXAduTRk+W1h//POFDZvlm0Ro5Ajm05oHJgRKi899Rlf4mXaGu5VQBq3vHw+yZWY+5he5scZat98u1yOeHCh6WMfYNGTz94npxx7JR2r9wr570iD9z9Bp4BCJZrAHrnX3Oc2Zeg+UDM54+AxZE438fPXin77jnY/Gwe+nLjbS8ZF20I5m3+DSfIJWccCNbvbzKSL731JXnjrYXGDe4HZ/irT1zanLHcURg8D7D9+osOE+YkF5dWYr4ekW/pRsZxTwRU/zfWC128keGhEoq+cLsSQNyTL31MPkekBrc7Zs4UeQQRIpwnxl+EhQQLb17sN/duWUfoHOTvXJfn/rku73rkA7n+tleMu3vQiAz5/o0bECHSufnM7Z4k3VAVUAVUAQ9QgH/of/fddzJ58mR1EXjAfGkXVQFVQBVQBVQBX1dg7dq1BlhOmtSzxeG9eR4IgQmGCYX5TvOAA8XgLRZFzmS9vFmHnhqbVfiN57d0DgoKMvEPzP4l/OXXmgHc9TPkFjDYAWB24iWPyh9L8Sh+E7CtgQMyC1m6BKGRyOZNhUvUPCrPiABsfyvydi0HbGsy3ffEArn6lhfMY/uXIg/4wZtPat7subd/kNPP/Zdx+B4DUPnmIxebn/Ex/cnH3iErAaIFubrHnTRdXkM8hWtbhVzfiUfeJpVwozLG4O849t0obse2OzCY+//yxybZ78T5zQXk3nvyUjls/zF/Gd4fa7Jk6py7mgvIvQk3q2u0AXfYCkfruMNukUK4eAl7v3zlOpkKZ7Rrm44idN9+ieJncPHeD/B8BTJ12UowNha5a66VBslZPK1l3m5by3P0ITfK8t/W8/KW+cjgveaCQ82mzAIuhXuZ2ctWNTTeCKKzmg5onvP4i/8rbzF+Aud796Vr5IgDAcOb2qlXPC4vPP25cWw/gLiGy9FfQuJpcAUvBkhnm33kJOPIdm2bswtlz8NulaKCUjNnFwHmPnzbqWaTXYXB1vEPgWv4U8SRcE2edfbBcAOf1aosh5/zoHzwAW4iYLuTT93fuIFd25twPc854wEz7gGIHlnz5V1g6X8WKiyCq7n/1KubbgAEye8f32pyh7WpAqqAKqAKtK5ATU0NbtZ9qzBYF4gqoAqoAqqAKqAKeIQCGzdulOzsbJk6dapH9NfTO1lfXw+zXY0BwnwxZ9hutxsnseUcVji867NsAXYLAPOdOb90+vLFyAfGPxD+8nMFwLuu9a7s6RYwOB/u1L4AXTVrkaUb2mQBZ/RCPPNAQICZxUr4Soho8mDtcu7fj5PH7zqjzTG/8sEimXsOgC+g7pT9RsuHcL6aKAUc5NzrnpEnn/jE7Hs9nKfzrj7WfL1y3TY58JR7JYfxCQDF/0S+7GVnbf84fi3iC7jN93SDom9z8Cj/a4iw4C+J3YXBrmDSD87Ytx69WI46ePxfxrh4+WbZf+49zTD4VTh+j0dRO9f21U+rEVnxgIkWYGTF8cjXTSFQb2oEva99+Its5lgRa3EZcob/eeNceefT3+Tuf70rDkRoEACzNQLA+0P2edceJwdOGbHdefIKy2QZi6MVVQIi2+BIbpT5//1QsrfkG/B5F6DrtRc6YfCtOO4HgJ5+cMxaMLjBXi+J6NcT88+QjNR4ufDG5+TRh98z6+CKSw6X+2840eybjyJtjGtYCkezH+IY3n/yMpkNUL4xs0AOgGN4M9cOBnXHTSfJDYC9ro2/dGYBtH6yYLHZZhYK270P0E6n+e7AYB6Xffr8cwB1jPUMRDc8fe/Zra7J2XBhf/TRr2a7uSfPkBfhmHZ1t9/1Hzh/b4e7GQA4DcXijsN8uRbfI0R/4Z0fpZo50ljT7z13hRyO2A9tqoAqoAqoAq0roDBYV4YqoAqoAqqAKqAKeJICCoN7frYY02Gz2UxcB93DBMT8m7Klo5U9VQfxn/NlFXtzdVjzpwEBAXjiPtyA34iIiOYXoyC09awCbgGD7QCsZ1/7lGxgtmtTjEEFcleXr8oy8DcexdKG9O9l8UMANYdccs7MHTqDmfV6BGDwkt82ALD5ywxkuE6eMAjwMF9eBwR1AKoFAbh+9tp1Mn3iUDMLjDg4Eo7hWoJnxDQ8i2zW047ZPuKALma6V99+6weTObz3pOHy3evXoUZZgFvB4Mdf+kbOv/Z/tPQ6V1gecnwB0ZspLD+D49oUV4Pr9KKbTpSHbz1VLkPcwr9ueQ4BuChk52TBTjc25uh+uKSvOMfpHt4Ct+2dD70nHyMnOb+g3KkZoT0BMnOOA/BeWbudM3jUwTfKii8ATqNdshtxXEHcxLdv3yRTkZ/72Xcr5HjETJQiZiIIjuYTDp8o/XonmqJ+3y6E+7e6VoaOHWBiEhKxH4vvzTz9frExlgJjeQQ3CC4AbG3ZTkXBuxcYmYE52wMZ0D++eaOEY/7dBQYz0uP5l742rmejI3OXG5mQ3DQJ1BURIKZhDb795g2t3ijo2V8nenZVQBVQBdxHAYXB7jMX2hNVQBVQBVQBVUAV2LkCCoN3rlF3bkGwSYcwncKWe5iQmJ/xxXgJvlzdw94OiF3dvq6AnFEPgYgJ5TtdvpbrlwCY3/Nzbe6lgFvA4NYkWbIyU8YdeL3JDD5+7n7y6sPbxzW0R0anA3gB8n8BPBEXYVzFdBcDGgYCWN56zbFy3UWHNzPPT1H87IhzH3KCTbhXn3vgXDkVWbuuzV7nkKPOe0g+Zm4w3MMHwZ35MXKDA+A4/RQgkw5QR1MBuQ+fulwOcHHSbgCIPviU+2QjnLSuBeSs47d0Br/92PbFzKztWjqDX/vPRc0ZuNY2T6JI3rnXPAUXab2EYqyH7rcHipbFmAxb10bXbxB0OQ25yHuPGSAvvfuT3DL/NanDHRxm2rKxUF049CBonb73UMktKJMjocHPX//BWz0m33fcHv0lIT5KqA8L19kMHK7bDgZfjazm1+BuDTDOYOexHYDBAwH6GZvAgnllcMCygN+yxYD43AQ3BZonCDcKUjKS5dl/nS8HTxtl9icMnnX6A1KJAm101T4Kh/H5J20Pg/lL6jhkMb/5JuMn/GUKivp98eLfTcG8hU0F5KqbCsi9/djftoumyAZEp/t3JQsK4vhWZjDP3dIZfCaKAT51T+sxEa7O4JNOYUzEuds5g8+86n/yzAtfmlzj1N4JMnPaaNyPCEREMIHwn41zwQJ01/3fYQaGa1MFVAFVQBVoXQGFwboyVAFVQBVQBVQBVcCTFFAY7BmzRTjM2hR859+b1sv6jPETFi9wHZH1ZHDLd3cYtSvkde07P3cF3Pyabl86e1mgme/Wi9EP/EzBrzvM6M774LYw+GfAt71n3WRg8JwTppniZ1Zswc6HJfLhV0vlOBRZqwZcPOSgCRIdFSprEQMRBMfviAEpcgqyghl54PqoPuMOCP5yET1AaDz/1pOb826tc1YAKu915K2yhq5lgNX/O/9Q+Q9ycdmaoxlKbeIPV+ub/71oO/cmIw32Pf5OULdz6wAAIABJREFUZwwFgPQ/USTsMgBEqy0E2Dzo1HuluhS5ugCsbz5ykRx9yIS/DPfXZZtMTIRVQO4VOHZPOHzv7bb7bOEK44yuges3LDZKPnvhKpnSVHBtR/oxtzcfLlsWoEN0evMvsUBAymTAXur15CvfyLnIeCa4TEa0wyOI05ixzzAkOwTDfFwn+x53p6ygIxvNNTOYOdCFKLqGAIrmLjTgl0sExhoXE2Hg6s0PvC133vOGBMK1fMIRkyQPESJ5cMlGx4bLxD0GyNknTpfhg1Kb918HLRnbkYksZ87ZTYiyuO3yo7cbYi0A9aSj74BLfJ3JRz799ANRnO8cs83PyIem5uWFgMm4afDCg+fLyUft07x/DgrQTcF4NhHg45deSxh8EM79BYoVci2cjqJ11nFbanwoIjs+/hgxFczHBnh/CUDbde3dDpf1zYDlbKPHDTDOZRaX06YKqAKqgCqwawooDN413XQvVUAVUAVUAVVAFegZBRQG94zunXFWAmC6hPlO9zDBMOMm+PcoP+OLjMX62vV7KyvXlQ+4fm31r7XPdtR3C/C6buP6mRXtwJ8T8LIf1jtdvhb4Jdxl1ANfFgDmdtxGc347Y/X0zDHcFgYvAqSbdOjNBgYfCxj8KoAnM17b28xj98+i2BijAxD30Fp0QMtjlcLNOuno22UNnK10EU+dMUYWPHuliROwGgt9nYAYg3rktjKy4BFAPevYvy3fIoecdp8U5vAR/0b5++VHyd3IJGYjCL0cmbCPPvuF0+mK3VvC4F8AwAkmywBAGbfw4O2nyaXIoW3ZlgJEH3DSPVLE6AfA2fk3zf0LtF67KdcUujPHAoC8E2D7ugu3z9Jtr5YttzvzarhYn8c4AFaPPm6qyTa2Wh3A65hZN8sqFMMzQN2lgNzOzldcZpMpx8yT1Zj7iF4xsuidm2XkkN473K0Kc7DvnDvld8RIUIs9Jw0zrt9oRmA0tQXfLJMjz35Q7JgDsdXIvfPPkqvOm2l+ump9joHJ27YA0KO/F+Fzq7gcC95dA5f0g48tkAb+EN+7wmDufxic4B/SJY4f74cM4y9f/nszRHft+DG4MfE2XNFcF5OnjpSvX74Wd8z+LBD33FsL5XRsQ0d6KG5YfP7yNe2C9zvTVH+uCqgCqoCvKqAw2FdnXsetCqgCqoAqoAp4pgIKgz1z3trTa8ZKEACzQJ0VL2FFTfAz62cEtPyaruOW8Nfarj3nI8Dly9XxS3BL9y4bYS7jG6xoB9eYB+tnFvBtz/l0G89TwG1hMCMTphxyowGZhx+3r7z96CUdgsFn//0peep/KBIHh24iMof3Gttf+qUnSRKK0rHIWX8U6Rozsq9MGNV3u1m75u7X5J773jLZrX7Y7uQ5+8rFpx2IzJMQ+W3ZFrkWrtVtWXAOI9d1NJy2n75wdXNhtm15pbLf3PmybnkmoB6CsqMi5GrARRZGe/n9RfLFZ7+bzFo6apnD2xIGr96QI/sD8ubQmYzN9oAT9o4rj5YSuHtHDMuQPUf3M32lw3jGSXdLJrZn7MGIERkogjdHKgGzBw9Kk72RqUuHLyHn1ygIxxiH+MQYueOqY+RgZCdHITaiGv0nfF2Igmwbkf/L2IEkOH/b0/7vpuflkcc/MrEJGX2S5RW4tsdBy0I4im//93vyNLJ5kQQMWG7vEAwuQ47zlGPnyYolcBWHhchgOLhHD0s3mcF0yQbifMPx2XhEUgzsk9Tc1dseelduueMVk/OMyZU5cBRffvYhEos4hT/g6L3u7tdlM7VCJMVg9PNzANs+aQlm/0LESxx48r2y9Je1pmhdSHiwXHnuTBnUr5fJlv54AYq+kd4zyxprsSUMPhU3HV5gvAPOHYo+0pU8Es7lUkDnk9APq51z7dPyv6c/M7A3ODRIbr70SJkwvI8UYc7oRF63KU/2BrwvgROZectjMPfz4XIeMTjNOK7LET2Si58t+PIPSUiMMo7yjt4ZbM/c6jaqgCqgCniLAgqDvWUmdRyqgCqgCqgCqoBvKKAw2Dfmua1R0jlsuXWtqAnXbflZa27f1o5H8NvStWs5fbk9v1ZXr2+vN7eFwXS2TgMYzEMMwN8Azh68+aQOwa+lqzJlzvkPy/qNgIAAoyYz2LnqnTAWUDYEsPB0uI7p3iU4ZMtDHu60E+fL2t+dQJKZu3wnjLQByprMYebwAjI//dAFcmKLeIZLUYDtoX++jeJszuMhpJcnNS5i/4QoSQaYJtQjWHwAMRGEllYj8GMe8VcfAUAyD5b5vuw7IOt8OJCvQSQFmw05uszA/RhuUiHAtbYrqpBbkVlL0Mj25Q+r5FhERZTyfACpBJopyOVNSYoRuqC3osieAy7m8L7Jsvj9m2XYwLR2XQ3vAmofdcYDzsJyAJdJveJkHKD62g25snnFFgOfDTy11cpdt50i1144u13H5UbPvrlQLgY4raSLF5oRKJs5Y34xj4mCeL3TE+QajPESxD2wlZTbZAZiM5b+sBIQH1UpOWcAu5ERIVKJyA4CYoGTOxAQ9pH7zpZzjp+2XX9uuO9NuXMeIhpY+I6ubWvOanD+2EhJSY6VPGjYiD7dfv0JcuPFhzfv/5/nvpCLAYRN4Tf2k/sCao9GBMmSj25rzl3+32vfyjkXPwIYDG1YXI+F8wCMh0wYLCs/m2dudMz7zwdyI9zjZo2hBcDd3BfQmi7nHKxLxmUI5mwaihp+/uLVpmihNlVAFVAFVIHWFVAYrCtDFVAFVAFVQBVQBTxJAYXBnjRb2ldVwLMVcFsYzDseW7KLpAJgLQMFtSxY21656bI9CsXg1gBOMr+XcQN0ltoB4TK34bgscEZoiOPffOupcisiHazGff8+7xX58PMl0sDtTOE5EjpAPDhHh8Fdejeg4BEHjP1Ld7YhuuHca5+Rj97/ycQo0LlLGBkLV/Id186RrQB68298HnDWXx4ATHaFwTzY58j6PQV5vHnMqGWhNcJgQMjHn7lCzkVertW+XbRWTrrkv5K9Ai5kQlICT4DTfz/xN7m4CZJyW+YY3wQ3Mx3AYo2FEJfQEwAyIDpCZh4y3hRwa6/GdB1fc8/r8vAjH0ktYSvpJcCvRIbKQXDDDuibJI899L6BnfP+fYFcD9dxe9srH/wsZ131JHKTKyUSbubBcOiyVeBYm7cWioOQGK5mCQ6ST1+5Rg5CMTi2DXBLX3fXq/I2Yjwc7FPznOGHgPkDh6bLXdcdL8fN2vMvXaGj+bwbnpO33/jOCWk5ZyzU1jtebrnyWGEUxU0sxgfdbr/3HLnxkj9hMAvenXz54/Lh6yhOR1EJeqHztGP3la/RP8u9a6uqkVOvfFLefukbp150iGO7vQ+fJAvfuN7AYBb3IzSeDyi8ZS0ykAnD2ThfbFgP0XC2X37JEXILYLg6g9u7qnQ7VUAV8EUFFAb74qzrmFUBVUAVUAVUAc9VQGGw586d9lwV8DQF3BYG746QVYCihyEj9itGJACgXX7hoXLvdScY4GaHc5NFwy686TlZ/sdmA//2mT5KPnnuKokCNLaaHSD3gy+XyEoUncsEhKwHbE1H3EPftEQ5EJmvfdLi2+xiOVzIr7z3k6wA0KUDNxlO3DmH7mXiG9bAqfza+z+LP2DwsTP3hBv3z2Jo1gEXI3v4vU8Wy1bETjQCWI8a0UdOhxs0gW5hl7Z0dRbgJ7bLLZYG9Hc4oiROP3aycR+7tkqA2vc+/92cmwXROLZAAM++Jiqjj+y/z3CJ3IViZR9//Yd8+d0KyQNMTYyNkJE4PwvZVcDh/OSr3xqIedTMCTIaILY9bSWKwE0/fr4UIrYiCmN97N6zZW6T87oEkRYffLlU/u/G5xCHUS0CuHrFFUfL/Tec2Hxoxn9wzpavyTZzZgdc7Z0aJ31SE+QAOHUHuERLtOxPFQDzy5iz5SuzTHxGAlzcx2B+9kUUyCbEgrzAvF+0ow8eL6NajIeObjqa1yF/uBg3F1KTouW42RNlIubbtdHRze1Wr80226UkRMoxh06UyRMGbbcdz/fR18skCzqYYn5wNUcghmIQIjL2RnG5fcYNVBDcngWl26gCqoBPK6Aw2KenXwevCqgCqoAqoAp4nAIKgz1uyrTDqoDHKuCVMPhruGFnnna/1CLWIQowcNFbN8lw5Li6tnMRRfDkU8hwBeSdNA0wGIXiXIuOeeyMenDH73rkQ7n+Hy8652T6aPnxjRv+MpoRB98gq5DdjNR1ueLSo+T+G/+EwR48dO26KqAKqAKqQCcroDC4kwXVw6kCqoAqoAqoAqpAlyqgMLhL5dWDqwKqgIsCXgmDmZU78/T7pQ6OzUA4Ki9Gsa3z5u4nsTHhUg+36Nc/rZFr7nxVtsE9yiiDy64+Vv5501xdGD2swB0Pvy83IXMZYbjGTX37NXPkEID6EERC0H373Fs/yD2IUKhjTASA8TvPXy1HHjSuh3utp1cFVAFVQBVwRwUUBrvjrGifVAFVQBVQBVQBVaAtBRQG69pQBVSB7lLAK2FwBWIajjr/IfnyXeT2sigY4iF6IdYhFGCYFRqzkEVsCsohgmFf5P6+/O8LTQSEtp5VYMnKTDno5HulEMUDBXPFQnTpKHjHrOcaZAXnEt4zMxgRFxci+uNBAPxggGNtqoAqoAqoAqpASwUUBuuaUAVUAVVAFVAFVAFPUkBhsCfNlvZVFfBsBbwSBnNKWGzstofekw+/WCL5yGA1hdiswmmAiWn9U+TUOVPkwlP2l74oUKfNPRRgwbsH/vOhfLpoldgR82HmzdTuQ2E2FMobj8zc807dX047dgrqwgEYa1MFVAFVQBVQBVpRQGGwLgtVQBVQBVQBVUAV8CQFFAZ70mxpX1UBz1bAa2GwNS3rt+TLahSBKy63maJbIXCS9ktLkETEEAzISPTs2fPS3rPw26p12bJuY65U1zrAghslNipc0nrFSr+MJElsUUjPS2XQYakCqoAqoArshgIKg3dDPN1VFVAFVAFVoGMK1NuwfT1eMLDw1ejAtxX4mq6WNlojfuYfhBeKhPv5O7dt/gxPt2rzOQUUBvvclOuAVYEeU8DrYXCPKasnVgVUAVVAFVAFVIEeU0BhcI9JryemArXZgDsBKHhbImLPd35tGiERgFHdNoCi2iYA1CYpcv4gGEWQ/SPwBZ6WYmvEe0A4Pk9xfh+EJ9z8FRzpwlMFukwBgl47Yuzsebh2cT3bc5zf1xXjGkeMXSNi7GrxGQEwr3E+0diA65vbCD8j6G2lmWsZ125QL/yQvyMIjvGZP67vEF7f2I8/C8Y1zus9CK9gfB+U7PzeP6TLhqwH7hkFFAb3jO56VlXAFxVQGOyLs65jVgVUAVVAFVAFvFwBhcFePsHdPbwG1pqAy8+8M8YKLwJfwiGCIQOIAH74mbWdAb8AQvXYh3DINH7GCKxq53t7GkGvH2skNDkMTXwWwBEhEhuBkB+is0LSAYmSnPCYwCgkw/k9YXEAnIfcju8BUe05q26jCviOArxBQ6hLuFuzWaRisUj1Wuf1XLvFeQOHL4JaOnfNO16B0ahz0hfXH9y9of3wHur8Ga9VP1xvYQNw3eHaNPu00ugGdpThnJlN+zVd2/zMnBcguRrvDfh9YZzDBM249vl1I76mqzhskPN6Dx8pErUXrvs053UfGOs78+dFI1UY7EWTqUNRBdxcAYXBbj5B2j1VQBVQBVQBVUAV6LgCCoM7rpnu0aRA7VYnEOKLQKaGL8Aafl4Pp28tXL1kO/4AtIRAhD7mUW9+DfDDFyERAVAAfwYA2/youNnRCWUN4G1HI1ym89A8fs5G16EdLwBp83WVEzgTPHM7/ozvjdwGMInQKhjRaITAIb3xNaAxAVIo3kMAskIBrAiyCK20qQJerwCuwer1IlUr8b4Rrw24vjfhfY3za7pyCXGDAVUJVM0NFjpx6dC13Ll4J3Tl9d8djTCYzmM7fveYG0+4CcXfQ3Uoiu7A945y5+8r03/8XgkfgWu6P8YxBF/zWscrYrTzxpA2t1ZAYbBbT492ThXwKgUUBnvVdOpgVAFVQBVQBVQBVYAKKAzWdbBDBei8cwCkEKrYVjlBUNVqJxxqwCPhxv0LCEvISrAbFI93Omzhxg2IaQK/hL8WEG762gBVOvisSAfC39Zcge10BZtBNGWQthyQcQq6/Jzwl07CBoJgQmCXd+NWxrgceK+jAxIv4y5ucgoTFAcDeoUNBTQahffBTiAWABhGEKZNFfBUBRjTYseNnJIv8VqA6xzXOKMbzPUBty9hbyRAacQ4OGvxIgTmmg/ENd/eGzY9rQ3HYkfB9Do8nVCTJVL+E8a5TKRyifOGkHET43dUAOJmoiaIxB0iEj3RCbgD8PtNm9sooDDYbaZCO6IKeL0CCoO9fop1gKqAKqAKqAKqgO8poDDY9+Z8hyMmEKpaDvBLQMJ3QBJCYAJSxjBYL2bxBgL2EgTxnTDUgBRXIGs5dC3I21T0yUDfHRSL6vIpaeqj6Z7VX+vd6ltTX/mxA8DbUYoXc0/xTqdxPRyIdCGaaAsA69CBAGUAZIRldBvSXUhQrE0VcFcFuIYrfsbrV1zrv4uULXS6Zul+jxyL9Ys1HQ7HrLWWg7y8oLhxP+NmF8EwHdBV+L1Xid+D9XATR44HHAYUjtwDcHhv57WurUcVUBjco/LryVUBn1JAYbBPTbcOVhVQBVQBVUAV8A0FFAb7xjy3Okq6evkoNWFvOUAQwVA1IIgFPU1xJuTpMjKBrl9/5Hwy65PvxtnbIhe0+SQ9CXo7az4tkE1ezK/pLsbLZJDCJclMZPNC5AThMCF6LZyGdB0GwlUYAEgeAngWMUYkZpoTJNFFSXelNlWgJxRgTAphb+l3IsUfAXQudWZy18MpH4EbGPFwwcZMdULgkD490UP3Oqellw1PQpR+7nRM8/elyRSnc3gSNJsFzSY7f096ijvavVTe5d4oDN5l6XRHVUAV6KACCoM7KJhurgqoAqqAKqAKqALur4DCYPefo07tISMeyr53ut9sgEEVvzmBpolBwIsxDybzE4+AEwY3g1D2wioI1dPO3k5VZBcPRjBsQeImbUzBOzxqbmWV8p2xE3QWNwIchzNaAo5LugqjUcAqGhCJYF2bKtCVCpT/CJgJkFmE6Afe9OENCbp96f6N2QfrcIoz41fbzhWoXoffn9864yV4E61qBa5xQPbYA0USDnK+Mz5GW5croDC4yyXWE6gCqkCTAgqDdSmoAqqAKqAKqAKqgNcpYLfb5auvvpLJkydLVBTyULV5lwJ0+Vbh0edigKDSL5xZv3YUWCKENK5fvALjnE43q1gbna+CFwu7meYNTt/umFYrfqLJQcxT8lH8emYr41Fz6m7cw8ghDmK+MoB77L6ASEc4AXFwqjNqQ5sqsDsK0PFPaFnwOq77D+EGRg4wXfwxM0RSTgasRNQBiyHqWtsdlZ0FKem05s213OedURt8ciIC0RrJc52u4VA4rFkoU1unK6AwuNMl1QOqAqpAGwooDNaloQqoAqqAKqAKqAJep0AjgN+CBQsMDI6JQfarNs9XoHoDnGtwAzL2oeQrONiQ/Wtl/IakA1D0dzqATV6uVVyNrlYWa1Pw27kLwALD1LrJWc14CRavqkUkh70EoBg5xMxj5SP6sfs5M0lZvEoUDHfuXHj50ehYLcENn+KPce3/4nT3x+BmQxwcq4lHakRJV08/AXzh25iDb6D/IlzXKL5JAB8Pt3DcwU4ntrZOUyArK0vWr18vM2ZAY22qgCqgCnShAgqDu1BcPbQqoAqoAqqAKqAK9IwCCoN7RvfOPSsgY9VaJwQq/gAONTiB67Y5nX8m/7MfQFCCs9AbP2OUgQG/bAp/O3cudnY0yz3MYnsAxXRxOgCNarOdbs46OLk5V6HIaY6ZLpI0x+kaDlDX/s6U9cmf18FlXoT8323/xk0frB9/XM+MKkg+CTcUUPSMN360db8CjOMpBxDOg2OYkRJ8EiMKMLj3ZZgfZIgH4MkAbbulQE5OjqxYsUIOPBDrXZsqoAqoAl2ogMLgLhRXD60KqAKqgCqgCqgCPaOAwuCe0b1TzkoQxPiHwvfxjhdjHVjojY7AMDwGTrepeRSc7l91/naK5p19EAJh4wDG3BHQM06CURI1W5xguBGwOBJO4cSjnI+dR6IgnTZVgJnfhW8inuAFZ/xILG8cHO9cJ7yZoM19FKjJxFy95XQN070djms45RQAe8yXFurb5Xnatm2brFy5UmHwLiuoO6oCqkB7FVAY3F6ldDtVQBVQBVQBVUAV8BgFFAZ7zFQ5O8r8WRZ+Y0Yli0LRTUrHbzgKQtFNGhAL9huk7l8Pm1Znd+EabobDnGuA4boCzDdchjWIlAhCYb9ouD17ASTFHuAs9KfNdxRgRm0ZCsBtexTXPqCi1AEong6weCpcp3v6jg6eOtJGzFfZdyI5TznBcAB+byfgBk/vi5AzDECsGc4dmlmFwR2SSzdWBVSB3VBAYfBuiKe7qgKqgCqgCqgCqoB7KqAw2D3n5S+9sqFqvXEBv4s8ShQs8kdsQAjgb/hwZxaoXyB2obuUxd80+sFDZnXH3XR1dfMmAMF/9XqnYzgE7u+Eo+EEBUxiLICZf21eqUBdEYrBvep0AVcgCzxyEm4IHOe8KRCU7JVD9vpB8VrOfRrzit/n1SuRKXyYSCqgPmNhmnPcvV6F3RqgwuDdkk93VgVUgQ4ooDC4A2LpprunQENDo9Q3NJiyLqb5+YnD0SC1dcz44/c7OD5+7u/vJ6Ehgdttxt2CArUQye7NjO6tCqgCqoD3KaAw2I3ntKEaDkAUI6ITsBwFoZgDHNLXCYCDU+EIjnTCXwXAbjyJndE1Oob5guO7wY6MYcSDVG3Eaxk+C8F6GOrMiCUcVLdwZwjuHsegMzzvRZGsexAdkouYkNlwkZ7rLDToH+4efdRe7J4CdP6XfC6y9T8A/b8C9I8U6XM9bvIcjms7ePeO7eV7Kwz28gnW4akCbqSAwmA3mgxP7kq5rUYqbbVSgVdxeZV5Ly2vltKKainBe4C/v+QVVkh1bZ348w9/sl98ZquulaLSKhMH2PRxqzI0YIOQoEDplRDp3K7JHAS+LPEx4RIdGQxI7C9J8RESGR4icTFhEhMZKlERIRIbFYafh0pIsLpLPHmNad9VAVVAFeiIAgqDO6JWN23rAAQqQsbktmcBgb92Rj8Q+IUPbiokZmUA0wWszbcUIBS2XOAAwzXIF66Ca7w2HyAYDvGU0wCGT8Rj53v4lizeNNqGGmfhsayHnE7wXscCAl/hLAinzXsVYCHArfcDDiP+hzEwGZfC/Q8orK1VBRQG68JQBVSB7lJAYXB3Ke3B56lz1EtVdZ1UVtVKVm6pZOeVSW5huRSW2qSwpBKf82d1AL0OqcGrAtvyaxs+8wsIlMAguDtAb4OCQuHudXXxNprvg4L58523BriK6+y1f9nQ4aiV+nq6ixvFXlsjgQF+EhEeJBGhgRIGABwRhvfQIAmHqzg+JlQS4yLNKzUpWvqmxQEgR0p4aDC2CwJo3pE9eed91C1UAVVAFVAF3EMBhcHuMQ+mF7XZIvkvAQQ9I1KJR4dD4P5lwbDgDEBgVKNn5iTvCmsMhBtNWk92BTcFrJxROgyrkC1s+wOOcWQJJxwiknYBAOJeGiHRk1PUkXM34m/3/NdFMucDAm/AHB4BIHg5cqIRC6HNRxTA7/eij0W23AGn8O+AwlNE+sIpHLsfxs+bgNosBRQG61pQBVSB7lJAYXB3Ke0h58ktKJf8Epvk4L2guFIyc0rN15k5JQDAlWKvdz7O14B/uIFyzYt/sBPoBgQGSQDgbxDgL78ODIRbF9EOf+Y/cN/thWjyCLdbncbW/qNo/gPZ1PA1oTEBsaOuDpC4Du/42uHAux2nr8eLvWdcBb5udAAa+0t6Sqz0SYnDe4ykARKnJEVJkgHGUXAX4z+q2lQBVUAVUAU8SgGFwW4wXZVLAIFedhaFq0MEQCghMFyAQSlO2GdiIBrcoKPaBfdUgH83Yp3wj0VHJYAwbiQQDDNmhM7C1DOcEQOaK+ye08druwAFxbb+G08CoEBc/MGICrgGcRDT3LS/2q2uVwD/Z8t/DWviQUDhn7AmjsSauNIZEaLNKKAwWBeCKqAKdJcCCoO7S2k3O091TZ0w2mH9lkJZsSFPVm/Mk3zA3/JKu5TiVVxeI9X2BgkODUe8Qrh5dwLfYADfIPEH9GXMg7+/M8N3O0jbBGebP9uu3ktXFH9xIcxNX/pZ1NnF6UvXbyNyJRoaHHjVSwPcxHQU1wMW22urzaumxiYNDrvERQVLDCIm4qJDJDoiSPrAQTxiQC8ZOTjVOIoZQcEMY22qgCqgCqgC7qmAwuAenJeKn/GffTwKXvyJMweWFeUjEAcRiMf9tRhcD06Mp56aUJjmA8RI1AMK12x2ugsdFXCXjoVT+BJESBwPg2GYpw7Q+/pdgSzwDVcjGxzAL24/uECvbXKBet9QdUS7oAAjQwpxoyATudFVm3D9omhkv3/ghiGy4328KQz28QWgw1cFulEBhcHdKHZPnooRD5uzi/EqkTWb82XZ2lxZn1kktpoGaYDTt14IeIMkJDRMgkLCJCQk3IBfE5uAl4GrFlgF7DWg13DdroC7XayUGQ9bizE1PaLa2Ngg9hrAYXsNAHGViZ7wa7RLgDjgKK6TXnHhMgpQeNiAJOnfO14GZCRIP7xrUwVUAVVAFXAfBRQG98BcVK1yQuC8p3ByFAULHwYIPApRECgIZ/5kQKSTJ/7d0ANS6inbUMDER9BVzlzhTLiFAYVrESURg8fO6TpNgFNYW88p4ChxFobLuhfXP24C9f+H5sP23Gy4/5kZEcQnRzbfjmsagJjrJRXFBH04OkJhsPsvW+2hKuAtCigM9paZbDGO4rJq2bC1UJavzZEV63Nly7YSOH9rJLe4Cv++hkh4ZLSEhkfB7RuGTN9gRDqEGKcv//Ns5fb9yXp6iCe4AAAgAElEQVQ9EPju0rw224qd8JutCYTXw01MBzEjJ+w1VVJdVS5VtnIJR0Hc1MQISUkIl/7pCbLHkDTZY1iq9IpnvET7spB3qau6kyqgCqgCqsAOFVAY3I0LhAAo+794oXJ8Xa4zC5QgmBCYANjEQWhTBTpTAZeCc7UoNlcOJ2pdkRMG970BmcJ7dubJ9FjtUaDwHZGNfwecB6TvezOKw/3tzxtB7dlft/FdBWq3AggjTzgHNxLjJosMuM9nr2GFwb57GejIVYHuVkBhcHcr3oXnW4W4h5WIe1i8fKv8vDxLCstqpNEvWOobUcQNTt9wwN/Q8GiT52sgJx+5Y4MT1kBgbTtQgHpZTmL4ohE3Qd3sdoBhWyXgcCX+r1stgXAPB/jVST/ESkwe11fGDustwxEvkZYcreqqAqqAKqAKdKMCCoO7QWyC3rwX8KgvKsVXrYELeAj+Az8BcRD4N48AWCFwN0yCr5+iCQpzLVavBxReBEGw9lLPA4xEfETYQF8XqOvHX70RIO82/C54FjAeucD970Y2OOI7tKkCHVWg+FPEi1yFf0+QD94H7xlw+wfGdfQoHr29wmCPnj7tvCrgUQooDPao6dq+sxW2Wlm7uUB+WLJJlq7OkfVZJbKtsMqA38joeAkNjZSA4FA4f+n6xSN1KKxm0n09Nd7BrebKWQzPis/ge3OxOsRLVNvKpKK8SIID6qVvSpQM7ZcoE0f3kUlj+qI4HVzZwci906YKqAJSzxsrLo2efH5UW9feolKN5kZNSJB/U375nwfj/Rt/l9xwldu3FFAY3MXzzTzgrLuQC/wNgFt/uIHhxAzq5QRxCoG7WHw9/F8V4C98mB1wY15sy5EpDCgc3Eck/WJkCl8Ah2qUitbpCuBa3/aEyKZbnUX++sPZmXKmM99Zmyqwqwo4ShE39E/cZMR6ChvsvLmQiEJzPtIUBvvIROswVQE3UEBhsBtMQke6kJlTKqvo/l25VRYtzUT8Q6k4/AB7A8IkIioW8Q+xEoDYBz9mLRGCMN8XDlZt3aCAa7YydQd8t9ttUllWIjVVZUi4q5XQoEYZNaiXTB7bT0bgffSQVIkK1ziJbpgdPUU3KlBtrxc7YG5ZZZ3UoBBleZUD7/Xm+6raeikqs5vUUALfPMTXuPJagt1a7JNXUrvd5211vwHXWlCgv6TE4fegS01H3vQKCPCTZHweGOAPx75IUmwIbsQESGwk8tGD/SU6PFDCQgLMOz8PBlDW5j0KKAzuormkA3gL/pOe/yIcW7GAwMhqDc3AyXD9MP9RmyrQkwowU5gvRzmAMAoZ2uAWjhgBoHQTgNKcnuyZd52b0RxrAdoL34cL+3ToCyAcAviuTRXoLAUqf4NL+AqREtxwzLgUBebm4Q+7iM46utseR2Gw206NdkwV8DoFFAZ7wJTSAfzDks3y6ferZfmGAtmaVwHfTbBExsRLGGIfgkIiJBAOYNNM5IP5wgNG5uVdbIbDyGJuqJc6O4rS1dikqqJEbJUlAFD+MiA9ViaOypCZU4fBPZwMGMXCKNpUAfdUgHCtto6veikF2N1aUI1XjeQD3FYD8uYU1RinLwEwIW0tPnPge7ujEc75BqnG53Tw9jLg1unmTUnA1y7D5b2rYIDa1IRQuHp3/puMrvw6R0PzuS0gzGM66hslp7jW9KUOfcgFeG5Af0IAfgNx8KBAvvwNBHZ+7w8o7G8AciQAcWp8qOlHRlIYbtoEmu3YZ22eoYDC4M6eJ/xdkfMkXID/QDYrCnbFAgKHDQV4gxvTQGD9u6OzFdfj7YYCVqE5OzKsywGFa7PhWj0F0BJAKaT3bhxYd5XSL0RWAwCjnoYMQVZ44jEqiirQNQrw35atDyKL+loUiUSW8BA40ZlH78VNYbAXT64OTRVwMwUUBrvZhLh2h+7fhb9tkk8WrpWsvEo4gMMkPCIWERBxAMDhzsxfdf+68Qy6du3PzGE6hhuRbVdTVSEVZcXiqK2Q8ECHjBmaIgfvO1T2RpxEX2QOa1MFekqBymqHlFTUSXG5XYrwKq6wI4LGCX3p2CUA9vNrxA2NIANJ6a6ls5agNCIsQBKigyU8JBDvQfge7zG4eRUaKImxwSa2IZA2XTT++gog8e3CZsVQ8CYZ4bADUDq/1AmvC0rtznc4latrHPjcbsAy3cu1cDLbauqFWpTaHBIGSJwGMJwCQNwrPsQA7cSYEImLCsIr2IyZIFmb+yigMLgT54Ju4E03ihS8AQA8AP8p3xeu4BgnBNanjzpRaD1UpytgblYgzqBqlUjZD3Cx93O6WJPndvqpvP+A+Ic0C4W9NqBIXOxUgLnHvR7Mef+cesgIS7/GDYizEQODQuhDH8ENiKM8pOMd76bC4I5rpnuoAqrArimgMHjXdOuyvfKKKuSLn9bJ1z9vkKVr86SkskGi45IlPCpOQpAB7I/sX/4H11nwTV04XTYRXXpgK2/YCfPrHbUAw+VSUVqA9xLph4zhvUamySFTh8uEEemAacFd2hs9uO8qQPBJt25mbpVszKmSlVsqJLuw2kQ61ACI0uFLMErImw53bBpcvCkAomkJYQZ+Mm4hFjA0EsDX2xyzjLqoAAQuswGKN4HxrPwquItrjdt4a361gdkE4Ry7BcQHpIbL4PRIGdon0gDjcPzcv4uBt++u4B2PXGFwZ6wMuoH/BxB8C+6m0A08HYseReLYWLBLmyrgEQrw7y5AYUexSOlCkRpEHKSe0RRtkO4RI+jxTvJpgHV4VD/3ZTyuj8Je/VAwzj+sx7ulHfAhBezbsAYvw03Jt7H+cHOyL17mCQDvagqDvWs+dTSqgDsroDDYDWanurZOflmWJV8uWiff/LLJuNT8AiMlKi7JZAD7+6PYGKgDHaUKgN1gwjq5C3xcnsU2mO1cX1cr5aWFUl1ZLEF+NTKgd4wcMnmoTB7fX0YPTunkM+vhfEkBRiWYSAeAzOyialm/1SZbADc3ZNtMtEwi3LvxALtJcYS9dMCGSGpiqPRODDOZunTzdrWL11Pmg25jgnS6p7PhmGY8xja8+J5fUoMIDYdxVEeEBhgw3LdXmAzqHWlcxYzFSEZ2sbauV0Bh8G5qXA038EbkrBa87iwQFwMnYGA0Hg3XSIjdVFZ37ykF/PD3NJ3sdAmXwiUcPlBk4L0iCYf1VI8847zlKMa3+lxEbSByY+jDcFUf7xn91l56pwKZKCjHuKK4/Z0xJaF9vWqcCoO9ajp1MKqAWyugMLgHp6fcViMLvlsj7365XP5Yl48YiFCJjoULGAA4KDjcCYD5R6szBFib1yvAKAkMEmC4ATlstdWVyBcuhmO4UBKjA2SfMRly7MF7yF6j+phsU22qwI4UsCHeYMO2Klm2sUzWZFWaaIRKFHLjizm+A1IjcLMhQob1iXLGHgBQpjK/17UKm0rcYQXoqrbiNLbAcb1hm03WAbjTSRyBqIxIxGhEw1Hdr1e4DMmIlFH9ow14p7NYW+cqoDB4N/SkG3jzzSL2fPyHez91A++GlLqruylguYSLnECYmcK9z4PTEO73wAR362zP9yfvOYDgS0Si9hAZ9igA+sie75P2QBUo/kRkDa5bPiU78lUUMt3HazRRGOw1U6kDUQXcXgGFwT0wRVm5pfL5j+vknS+WyYatFeIXHC1xiakSEhYFDgggYGIg6ALW5rsKAAz7szJ7ozTU14mtvEjKSvIkGG7hiaN6y3Ezx8i+4/pLWCgee9SmCkABZttuBPwlfFy2oUyW4MWYB0YVxEQESe+kUBmaEQWHaoT0Q5QBow3U6ds9S4dZxRWA8Ou2Vpr5WYv3PDi0rVzm5LhgmTAkTkb0i0JMTLgMTIuQgKZc5e7poXeeRWHwLsxrvQ1u4KtRsAeZjOF0AzdlA6sbeBfE1F3cWgErS9i20pklHDUesBPFqSIAPbU5Fcj+t8javyFS40yRwQ8h5D9SlVEF3EeBmo0iq1AU0rZcZASeYIk/xH36ths9URi8G+LprqqAKtAhBRQGd0iu3dt4c3axvPXZH6Yg3OZcm0TEJEsUnMDMAhYYFRrh1tMYiN3T2Cv3hlOTxQIbGpDhWlkiZUU5eEq3UsYN6yWH7TdCZk8bLlER+ti5V879DgZVW9eAYm418vu6MvltbSmKTFabbFsH4mRG9o2W8UNjZAgiCtKTwiUJhdu0uZcCjJnIKWIxvmpZublcfl1TKlvyqkwBvsToEAOF9xwWK6MH4GYhCtQF69MAHZ5AhcEdlKxmE8DPhSJ0XMUCAkeMcf5NotnAHRRSN/ccBVi7AdERdXDAF2Hd+4ciBuEx5CYd6TlD6KqeZt6JQnE3iPS5XGQAojS8MJu1q6TT43ajAo5SONdxs6LoUwDh50WSjunGk3fNqRQGd42uelRVQBX4qwIKg7thVSxZvQ1REMvkM7iBiysaJSwyUWISUiQwGH90ggI3AvJpUwV2qkATFGbeXW11hZQUbBNHbZkMSo+Sow8YLQdNHiLpKbE7PYxu4LkKMJOWkQ9L6fwFBM5C9ACzfpMQ8cDIgb0AD4cDBDPjV9MePGue6R4uRs7wkvVlAPyluGFYZeImKuD4HgCn8IQhsTKsbxRAf5TEo3iftp0roDB45xo1b2EyQc8SqV6H/NSZIiHIYGzUbOAOKKiberIC/vid6qgUKQFQYmzEwPtE0gFBfbLh/yQbrhHJvB863AUYfK1PqqCD9iAFGqqdkRF5Lzhv5qQyPsJzm8Jgz5077bkq4GkKKAzuwhlbvi5Xnn/vV/li0UaprPUHAE6VyOgECQhC9d3GeiQAaBZwF8rvxYdmhASt5KjlUVMpFYiPqCwrkP4ARkfMGCknzBwriXERXjx+3xkai74VoaDkTytK5PvlRQb+FpbVwu0bJnsOjZWR/aKlLxykdJFq8y4F6hyNsinHJplwCy/dWG7c34TDqShCNyg9QiaPigf8jzMRINraVuCjjz6SyZMnS2ys3ihrU6UC5C2uucg8oWQesw2Mx78vdl1WqoBvKWCKywGEli1E7hIeO0+/GDB0PtzCPvT3FJ8CWIdxZwOoDX4QGlzqW2tAR+u5CvDm5YYrEHGEgnKDcCMj/TKPHYvCYI+dOu24KuBxCigM7oIpy9xWIi98+Ju8/9UqKanyRx5wmoHAfv78T7vmAXeB5D57SJMxjTXlsNdKWXGOVJbmyWBEA5x+1EQ5bPpwzRT20JXBbNnVWyoNAKZLNCo8SDKSQ2XisHjZd3S8pCSEamyAh87trnabsSCMkfj690JZDDDMeAneE5o0It6A4SHIg+6dyKdNtLkq8MEHH8g+++wjCQlaGOovK4PgJ3Oesyp7GPKBY2cAfOHGkoJgvYh8VQEThYDoCNsyFJf7DjdH4JIf+jic8uner4ijzBkTk/8WHrd/WiR5rvePWUfofQpsugn/pt0h0v9GvG73yPHl5+fL4sWLZdasWR7Zf+20KqAKeI4CCoM7ca5s1XZ545Ol8sL7v8mW/BqJT8qQSGQCBwQESgMLwqkTuBPV1kO5KuDHTADkCjtqq6S0aJtUlefJ3qPS5MyjJ8p+EweqWG6uQD0iArILa+TrJQXyO2IC6AitrqmXcYNjZcqoBBnRP8oUFdOmClABRkqs2lJhIiW++6PIrBfmCg8xjuEEmTwyXmKj1DFMrRQGt3HN1FfAAYjCULnPoHDWOFRi3xsb8okTja3S3zK+rgCuA5o3ajKRQ/oxbpT0Exn+Eq6TPb1XGN4AWnmiSOF7IiPfQGbyUd47Vh2Z9yuQCUf/xusAg28R6fsPjxtvUVGR/PTTTzJ79myP67t2WBVQBTxLAYXBnTBfjHv4HHnAT765SJauLZRwFIaLS0xHHASKegECaxxEJ4ish2iXAiw0x7DY2qoyKczLlGCxyUGTBsrZx06Sof2T2nUM3aj7FGAG8KJVJfLpL/mycZsNDuBA4+zee3icTALQY+E3fw3/7b4J8cAz2VGIji7hb+AY/gVF6Bglwn9z9kSExP7jk2TcoBizrny1KQxuZebry50Fd+gAjD9AJHx4U5E43LTWpgqoAk4F/PE3fF0RAOk7IkG9REYBkkaO90511iEmZtv/MMY3kRmuAMo7J9nHRrUFBRA3ogDiUMRGpMHx7kFNYbAHTZZ2VRXwcAUUBu/mBP6yPEuee/dX+eqXTRIQEi9xSb0lOCzKuIAb6QbWpgr0gAKMj+D6qyovkmJA4QQsyWMOHCUnHzZeeiXiG209pkB9g9PV+fGiPPlldYnY4ACeNCLOOIAJgjOSkSmuTRXYBQWYQr9qc4X8sbFMvoVjeD3iRtIQHbHPiAQ5dFIvn1xbCoNbLCQ6glef4QTBicgHDhsi0sB8YK1hsAuXnO7i7Qr4wSFcXwUg/AGytFFkbuS7cAhP8K5RZ6JI3Ibr4X5+SiQFN4m0qQLeogDzr7ci/3oP/HuXcLjHjEphsMdMlXZUFfB4BRQG7+IUFpVWyaOv/iDvfLlCKu0hkpjSR8Ii4pxPWTYoBN5FWXW3TlWAheb88dSvA3nCuXhlS38UGjvvuElyzEGjO/VMerCdK1DIQnAri+Wjn/JkQ7ZNeqMI3FTk/86enCLJsXAgaVMFOlGBOjiG12dXYb3lyq9wDJdU2GUCig7OnJgsYxE/EhXmG25hhcEui6olCA4FCDb5wAqCO/HS00N5mwIGCNsAhN8GEMbf+aMAliIRreINLe9Z3EE8Q2QAMlb7wEWpTRXwJgV4o3PlCSIln4mM+aIpDsn9B6gw2P3nSHuoCniLAgqDd2EmF/6+Wf713Lco7FQkCb36SRRiIfwC4MQ0EFj/U7ULkuouXakAYgYYH+GwV8MlvEXqqovlqBnD5aKTpkhacnRXntnnj82Y8LVwZ9IF/DPiIIrL7XBpxssBeybJhCGxEhbCYjXaVIGuVaAANyLoQl+Adbgqs0LSE8NkH8SQzNrb+93CCoOb1paDjmC4/grwGHjiwXAED1VHcNdednp0b1LADzfP6qsBhN8HEEahzlGIjoj0cIdwyaciSw8T6X2WyOBHvWm2dCyqwJ8KOIpF/kAhtlpkgI/9Fv/2DXZ7dRQGu/0UaQdVAa9RQGFwB6aytKJannrzZ3nxwyVil0hJSu0vQSERKA6HgitaHK4DSuqmPaGAyRPGzQpbWaEU5G6UQb0j5ZKT9pVZ04b1RHe8+pws8PXjimJ589ttsgbwLTUBj+o3wbd0OIK1qQI9oQDX5Xq40t//IUcWry2Vsoo64xY+ZlqajMfNCW9sCoMxq/WVTdEQzANtAsHqCPbG5a5j6koFjEMY1xIzhD3dIVz5u8iSGSKxeI18HU81+saTIl25PPTYbqxAzSas9+m4bhPhEIZLOCjBjTuLupVaQM6t50c7pwp4kwIKg9s5m3QD//uF7+T3tQUSm9RXYuJSTaEuzQVup4C6mZso4Cf+iI6og0u4KH+LOGxFcsLMUXLRyVMlISbcTfroud1w1DfI54sL5N2FubI2q1L2AmibvU+K7Il3dQF77rx6Y88LS2tNwbn3sFbXwb0+dnCMHL1vqkxGdrU31Sz0eRi8HQhGRnC4ZgR74/WsY+omBYxD2MoQxo3dkQDDUR5WVM6eAzA2DWAMRYXHLBAJ0CfEumn16Gl6UgHbcpHfAYRjp4iMwA0QFoh006Yw2E0nRrulCnihAgqDdzKptmq7KRD31Fu/iK0+THqlDZDg0Ei4gREJoW5gL7wkfGNIdAmjxKFUluYhOmKzjOwfJ5ecsq/MmDjINwTo5FHW2Otl4fJiefmLrZKZWy17DIqW42f0BgyO8yqw1smy6eHcQAFmC3+/rFhe+2oroLBNRvWPkhP3T5e9hsdJgD9C8D28+TwMXneBSBYK6FjREOoI9vAVrd3vcQXoEG5AhnDBG3AYwhgy5mOR0IE93q32dQDZVatOhfXwPZE94Q72mH63b3S6lSqwQwWKca0uPVRk0L0iGVe5rVgKg912arRjqoDXKaAweAdTumxtjtz/zDfy47IciUvMkKj4VBTkYjYwYiG0qQIer4CzwFxdrU0KczdLQH25zD10rFw0d7JEhrvvHXN3kt1e1yALfs6X9/DY/eYcm0xCFMScab2Ny1KbKuBJCjTg5uaPK0oMFF6xqVxG9ouWI6emyn5jE8Xfg63CPg2Ds+4RWX+NSDxcgBFjAbBqsSS1roEnXZfaVzdVwC8YDuFSkXxEr0TviQxhwNVAD4jayXsOBbVOFxmOwnEpp7mpuNotVaALFdhwuUj2f0TG/+i2ud8Kg7tw/vXQqoAqsJ0CCoPbWBALFq6ROx/7XAoq/KVX78ESEhZpIiEa1Q2sl5CXKdDsEi7JlYKcTXLAxD5yy/8dosXldjDPldUO+W5pkXEC5xbXIAYiTk48oLfsMVAhsJddHj43nPqGRlm0skRe+RJQeHO5DM2IkhPgFJ48Mk6CApk77lnNZ2Fw/ouAPqfgEfZxIjF4LLahTkGwZy1d7a27K0AgbM8GEH5bJBXX2tCnEB8H17C7tur1IotR9C5hNmDwS+7aS+2XKtC1CjA66bd9nDER477Du/vV8VAY3LVLQI+uCqgCfyqgMLiV1fDUWz/LQy8uFAmOR5G4AeIXEKRuYL1qvFwBuIQDAsReVSY5W9bI0D7hcstFh8iEEelePu6OD++L3wrkpc+yZHNulcwYlyRHTElRCNxxGXUPN1eA9z1/XlUib32XLYuRLTysb5ScPrOPiT7xpOaTMLgCj38vPQBORWSBJqCKOhujrbSpAqpA5ypAoGRbJVL8ucjAeSJ9ru/c43fW0RpxM2j5kSKVyxAP8QviLVI668h6HFXA8xQo/wH5wVMRFXG1yID5btd/hcFuNyXaIVXAaxVQGOwytZVVdrnv6a/k1QXLJDK+j8QlOUGYuoG9dv3rwFoo4I8YFIe9RvK2rpXYMLtcd+4BMnv6cNUJCqxHnuoTH26WX1eXyKQR8XLqIX1kWJ9I1UYV8GoFGB/x29pSeXZBlnEKHzA+Sc6c1VfSEkM9Ytw+B4P56PoSgGC6AJOOh+sJ7sVGh0fMlXZSFfA8BZCrzmusDI+c235DXMSHiGWZ6X7DyH5QZO0VInu873QGa1MFfF2BLXeIbLoJmd+fisQd5FZqKAx2q+nQzqgCXq2AwuCm6c3MKZU7HvtMvv41S5LSBktkTJIWifPqpa+Da0sBExuBXOzC3E3SUFNgMoTPmbO3R+eG7s5sl1XWyUuIg3j3+xxJSwiVsw/rK1NGJezOIXVfVcDjFGB8xMeL8gCFM8WOonNzD0iXo/ZNldDgALcei8/B4LXnIw/xcZHkY/F0E4pbmYJx2lQBVaDLFMDfTCaKu+hdxETg6zFfi4S5UTHeSjwp8NskRFmcIzIYWanaVAFVANFJ1SJ/HIyolxzERfwEt3yi26iiMNhtpkI7ogp4vQIKgzHFv6/Kllv/+6ms2lIhqRnDJCQ8Whq0SJzXL34dYNsK+KFgFP9vU16ULaX5W+SEmaPkqjP3k+hIz3ADdsbcOuob5bNf8+WZjzOl2l4vx8/oLXOmp7k9/OqMsesxVIG2FCjFzZEXPs1C0cRc6ZMcJufg5gid8u7afAoG56Eo1MozmgrG7YH/7CoIdtd1qf3yMgWYFVxfgfxgZHXHwmU4Gg5cv8CeHySfCliGqJjqTSITfvWMInc9r5r2wFcUsC3HjZKJImkXIOblAbcZtcJgt5kK7Ygq4PUK+DwM/nThWrntkU+lpDpYUjKGSEBQqOYDe/2y1wG2SwEAYX+4XCrLC6Qge71MG99b7vjbLElJjGrX7p680ZL1ZYDAW2TpxnI5eM9kOeWgDMkA+NKmCqgCTgV48/SpjzKRJ1wi08cmyhmz+kjfXuFuJ4/PwOCaLbizjaI4BFAJhzdlBGtOsNstSO2Q9yrA/ODqdSKFC1BMDg7ctP/r+bEWvgUYjKcETDzEYT3fH+2BKuBuCmy+RSTrHmRp/wFH/2C36J3CYLeYBu2EKuATCvg0DP7o29Vy88MLpM4/VpLTBqGAVqCCYJ9Y9jrIjijAHOHa6nLJyVwtk0cnyz1XHS5JcREdOYTHbFtdWy/PfZIpb3yzTQb2jpBzZveTPYfGekz/taOqQHcq0IDoiM9+LZDnP82U4oo6XC995eipaYL7SG7TfAYGrz5DJO+F/2fvPOBzuv4w/iBGhNh7773Vqrb4a5VWS1FKjVJao6hOtFQpWrRa3Vp0aIvaNUptbe09QxB7JQhJRIz/85zk6iuCkCF5c36fpsh777nn/t6bvOd8z3OeH5CjFZAig/UJTjBPoO1I0skAf/Elo21OAGHwlWBuPV9JuFTk/t3+tStUPT5ANTB3bpSnL6osLGzYDNgM3JgB2USsr0zfYFpGlOTumgQQFgYngDfBdsFmIIlkIMnC4L/+3YO+o+caEJxNIFg+qbbadhJ57O1t3m0GkhEIh10MIhDegRplsmH4a08gZxb3Ugj7HLqAjyfvxaFTIaZA1lO1ciJVSjt5uttnxR6f9DJwLigMExcexvQVR1GrTGZ0a1IYOTJTJZcAIknA4FOTaQ/RktvT6wBeZa09RAJ47mwXkmgGpMyXXcSJ3+jb3QIoxQUa3KfVsRM/Arva07JiLq1jaBVhw2bAZiDqDBz5nFWiWWCxymogXaX7niULg+/7W2A7YDOQZDKQJGHwinX78NYncxB8Nb0pFmdBcJJ53u2NxiADUghfCiUQPrADNctlw0dvUCGc0T0UwrP+PoavZu5Hfm5zf61lERTP616gOwZvuz3VZiDaGfhnWwBG/+5Lexng1RZFUD0BeAm7PQwWeFJxqLAAIGuTiPfK2kNE+6G1B9oMxHYGZBcRxC3nZ5aF2zNkvg/2DJfP0TamOpXJJYCyLGxnw2bAZuDWGbh8hj8v/BxNQyW/Fk/uc1gYfJ/fAHt5m4EklIEkB4P/3nAAbxMEB4Z5IXseC4KT0LNubzUWMpCMWyAvhV7AMb/ttIzIgWF9ErdCOCDwEr6etR9/rT9ltg3Wmf8AACAASURBVLd3alQAadNwm6eNe87A1atXWYDzKlKkSMGFtvukiLrn3tsTY5qB4wEX8eWM/RAYblkvD9o/nh+pPO6fwt7tYfDhEVQ0vUkVYnNWQ89Be4iwmL6F9nybAZuBGGVAv+9YgvcU1cFpSwMVFgLJ43nh/NhYwKcLUHktkL5qjO7GnmwzkCQyIJulXW3587qIu2zq3ddbtjD4vqbfXtxmIEllIEnB4BXr9hsQfP6yF3LkLW4VwUnqUbc3G1sZkGXEJXoIHyUQfrB8Lox4/UlkzZQutpqPt3Y2+JzFKNpCXLx0Fb2aFcHDFbLE27Xd+ULjxo3DmDFj8MMPP6B8+fLufKv23m6RgWvkIFPpu/3tH/tRPF96vN6yKArmvD/F5dwaBjtF4zzoa57pf7SHEAhm8m3YDNgM3N8MJEsFXNzHYnJUGZb6HsjZMf76E+bP3QIEwN4sKFnql/i7rr2SzUBizoAWUjdUC/fc1wJOspT37W4sDL5vqbcXthlIchlIMjB41WY/vDFyNs6GeiKnQHByFouzHsFJ7oG3Nxw7GRAQNkXl/HagdgUB4cbIkvH+wJ67vaMrLHo1ceEhFr06hAdKZkKPpoWRO2uau20myR1/+PBhfP755wgICEBYWLj6sFSpUmjVqhXy589/PR8jRozAgAEDsHTpUlSvzm2qsRSbN282bTZq1AjFiiWMis+xdGtu28xOv/MYNWkvjp+5iJ5ccHmsavZ4v1e3hsG+rwKHP2XRuDacwHrbonHx/nTZC9oM3CoDKiZHhbA/bSKS0TaiynoWciNkio84MhrY15/XpCpYymQbNgM2A9HLQAAXb7Y+QXsXwuBM9aN3ThwcZWFwHCTVNmkzYDMQZQaSBAzec+A0Xn7/d5wITIFcBUpSEWxBsP15sBmIaQYchfCR/dvxTL1i+KB3I3ikuH/bwaNzP4HBl40aePmmU+jyVCG0rJMHyWVwauOOGVi0aBHq16+PLFmyIHv2cKh36tQp8+c333yDZ555xvz9k08+weDBg/Hnn3/igQdYyTyWon///hg6dCi++uorvPzyy7HUqm0mrjMQEnoFX9OPe8bKY3iufj50bBS/thGzZ8/Ggw8+iMyZM8f1rcZv+yFUHcrjMBWtIVQ47uql+L2+vZrNgM3A7TMgZeGlo/ygnA6U+AbIRduGuI4rwcCmR4DUeegVPCOur2bbtxlwrwxcvcjP1VpcRCl5X1X1Fga712Nl78ZmICFnwO1h8OmzwXhl8DRs9D2HPIXKIoVHKlyjn6UNmwGbgZhnIDkV9sHn/XHy8E688lx19GhTO+aNxlELB44FY8jPu3E8IBT9ny+OmmXcDA7FUd6cZhcuXIjGjRvj559/RvPm9CdlbN++HQ0bNsSlS5ewYcMG5M6dO85gsI+PD/79918DpPPk4UTXRqLKwPQVRzFm2j7+3GXBa88WQWZvbqOOh5g/fz4qVaqEHDkITd0pDg4NV//ldFTBV9zp7uy92Ay4QQYi1MGnCYNT5ebW86VUB8dxcdozVDRuegyoeH+VjW7w5tlbSKoZOEQf/kMfUlm/OXxR5T6EhcH3Ien2kjYDSTQDbg2DQ8Muo+8nc/HHin0EweWQMrUXQbCdMCXRZ93edhxlQArhQP/DuODvh6G9G+KpuglvW+KanWfwwU+7kTF9SrzTtgSK5U18Hsdx9PZFu9m//voLTz75JOQJ3Lp16+vnOYrduXPnGjAclTJY0PjKlSsoW7Ysldjh6vGLFy9eB8gFCxa83t7Bgwexd+9epEyZEpUrV4aXV3jhncDAQJw4ccKA4LRpb7Qk2bNnDw4dOmTaLl68uIHSTpw+fRp6vUSJEjeoQ3UNvVa1alV4eHgY+wsdV6VKFXMdva5rFS1a1DSl7+3YscP8vUKFCu6nNI32k3DvB67acQbDuCCTOUMqDGxfMl58hPXcys7ErRYQwk7Q25CqYCkPMxH8XLvMN8V6Bd/7k2nPtBmIowzoZzT0YLhdROnfgWzN4uhCEc3uaAFo10DFFbSOSRzWXXGbENu6zcBdZuDiAX6+cldbPhZmzffGXZ4cO4efPXvWiB8ef/xxW4g5dlJqW7EZsBm4RQbcGgZ/8cvf+HTiKuTIVwpp02dmhXsLgu1Pgs1AbGcgWTKpX5Lh9DFfpL12Fl8ObIbyxXPF9mXuuT39khtKEFy5eEa83qoYshJE2bj7DDgw+Pvvv0ebNlQjRoQsIQYOHIhly5bhoYceihIG16tXD+fPn8fy5cvh6elpzty/fz8KFy6M1157DSNHjjTfU9vDhg0z4PXy5ctme79sIeQRrNe6dOkCQecGDRqY44ODg40lxYQJE6DBswCzoO/w4cPRpEkTc8zkyZONr/HUqVPRtGnT6/3u1KkTfvnlFxw9ehSZMmXCzJkz0bFjR3Tr1g2TJk0yYFjWFzpP13z77bcNIL7KnSWC2upXbNpg3P07kjjP2H8sCIMm7Mb54DB80Lk0SuaPW6WcFO1lypS5YYEgcWbOpdfHxwG7OxEsEfykzGa9ghP9G2pvwH0zIBsqfp2aFF7Qrews/jNF3NxuGG2bVtNPP99rQIF34+YatlWbgaSQga2P03opBCi3AEhOz+94DguD4znh9nI2A0k4A24Lg5ev80XPYbOQOkMBZMyS24LgGD7kqg5/jf8T+BP7s2EzcEMGVCjl2hUcpX9wuUJe+Oa95siQ/v4XZZuz6gRG/OaDhtVy4LWWxehpbB/ee31yHRg8ZcoUYxeh2LdvH5544gkDYVet4sIbt+JHpQyWuuHChQsQmHNg8IEDB1C6dGn07NnTwFv9u3z58gbcvvvuuwgNDTWw9tFHH0XNmjUN8O3RowdmzJhhrCIUffv2Ndf74osvzHECyO+8844BuytXrjT2AL///jvat2+PX3/9FU899dT125fvsKCvoHTGjBkhOwEBZP2ee+utt4z6Wb/vsmXLZq5fqFAhfPvtt0bhLEAs6Ozk4V5zmlTPO3M+DIN+2IU9hy9gcKdSqFwsY5ylwv1gMG2uNvP5D94FZOWChymEa1XBcfYA2YZtBmKagWRcgA7aBpxfza3n6+KuqNvxCYBv7/DiV+ljz68/prcfn+fr81tjlI8++sh8tmu3kHYs6TNdi4I2bAailYETPwI+rE0Rlz+vt+mIhcHRepfsQTYDNgOxkAG3hMFHTp5Dp3cn4+hZD+TMV8KkSQMEGzYDNgNxl4FkHHSHhYbgyP4taNOwNAZ0ffS+bm+ayYJVH7NYXAsWievapBBS2EJxMXrzFy9ebMBvrVq1jFJXoSJxslr47bffzGuKqGCwJmOCwQsWLLgBBmtyJhgsNbAsGARvX3/9dXzwwQc39fWHH34wMHj69OkGBssWQsd36NDhurJYJ/n5+Rnlbvfu3Q1knjZtGtq1a2fAsisM7tq1q4HBAtqCwVL/Cga/+uqr+PBD+sVFxMmTJ811HnnkEdOGjdjJgIo5fjjRB+v3nDWWEXHl4e12MFhAaTOtIbwqEPhUpHopNHbeENuKzYDNQBxlwIM/p4FUB08B8r4OFBoSN9fZ8SwXiXYDVTey/YRdzDduEgB8+eWX5rNfY47q1aubegZ//PGH+ezXLiIbNgPRykDoEWBtWaDgAP7MvhqtU2LzIAuDYzObti2bAZuB22XA7WDwVULfN0bMpk/wAeQtUp4F41ITBLtXwbgrV68h+OIV3heQzjOFgVxxibpDeK2naudCq//lxWdTfbF6ewDSpI6jbW5x9PMqPWjIpSsIu3wNadOkMApRuz4Q+8mWf3DQuZM4e3wPBvd8DM/ULxf7F4lGi3/8cxyjCILbPZYPLzQqEI0z7CF3ysCSJUsM8E2fPj3SpQv3XH744YfRq1cvVKxIKBUR9wqDpbjt06cPvvvuu+tQuG7dusiQIYNpOTIMVn8aNWqErFmzokCBAkaxKyWvoPPWrVuN5YOsJaILgzVhlBpYYFvtuoagsgC1vI3feOMNY1PhdgXJ7vQAxMHr+n38PhXCa3YFYFiXMnGiEHY7GLy/L3DwIxaOa8/t5tq+6l7jmzh4zGyTNgP3PwPJqQ4+/QcLyPHzrNJy+vl6x26fBK82VgdydaZFxMDYbTuRtHbmzBkDgNOkSYN169YhVapwSzCBtbCwMLPLx4bNQPQywFm1Flcu+gGV10TvlFg8ysLgWEymbcpmwGbgthlwOxg8c8k2Fo37E5lzl4BX+qxuZQ8heCmg6Z3WA0/WzIl0/HP238fhH3gpTre/B4VcNkCt85MFMXDCLvy19qQBqokpLl+5hhqlM7FgkReWbDyFE2dC4zRniSk3sdpXYyOSDCcO+SB7uov4aXhr5Mwat56gkfu/aP0pfMAiVS3r5sFLTxWK1dtLyo05NhE//vgjnn2Wg+RbxK1gsPx9pSTWRE1x+PBhlCxZEq+88opRBjshCwZt85RqV/YM33zzDcqVK3cTDBbkU0G7OnXqoEYNFtOKCD1/uobzfbUn9bCrelmH6roTJ068rgwWDH7uuecwfvx4NG/e/Ka70/VkNaF+yTJCCiTBcBsxy0BI6BUMo0J4455z+PClMihdMHZ/X7gVDL4SDGyhRYTAT5YnjTWPtYiI2fNnz7YZiJcMqJBcyB7gHAu7lZsLZKwTu5c9syjcPqYqbSjSVYndthNJa6dOnTJFZ/X5rPoEtwrVL9Ai8Zo1a8x4NWfOnHj++efNYq8TqoGwdu1ayE5q0aJFZuyiYraql+C6+K3j//nnH2MdJWur2rVro0WLFkiR4vZzJH0uzZo1y+xaVQFbjVlCQkLM2EpWWhqvSOGshW4nNIYaM2aMgdpa7FY9BNUwkLXWTz/9ZAqOafFc11ceXGP27NnmHhRPP/20sdVyDd2Dxl2C5iq2qjFTrlwJp/bHfXkEj37B4hb9+DO1HUidN167YGFwvKbbXsxmIElnwK1g8PHT59Gh3284fj4VsucpHmENEZea2fh7dqR4loqqcvEMeJmAS0V3Ll66im6jN9F3MQhpUsbdljDB4LYN8qPr04Xw7ridWEzYlphg8FUqqVW/Y3SP8ihX2Bvvfr8TAoZeVFXHd8hv+WLoVVwMu0JVtwc84ljVHd/3p+slo3/wlcuhOOy7Gc89XhLvdQ8v9hUfsXpHAPp/txONa+VEz2ZFrL91LCbdgcHjxo0zCtpbRVQwWLYO586dM5OmlCk5KWb4+voaDz+pgYcOHXpTc1L+/u9//8MLL7xgFL4///wzZO3g2ETs3LkTFSpUMAXoXGFy5IY0YWrbtq2BuE5ROR2j78kaQv2QTcSdYLDTrlTHup9SpUpB1hnyJLQRswwICL/Dn9v9x4MwsmtZFM7tFbMGXc52KxgcvBNYR3uIDLXDfUevhcVanmxDNgM2A3GYAdVVuHIRkK9vkeEs8vZW7F7MbxBwbDzB1Xqqj7PEbtuJpDXtDtJ4QWBUO5ZkOZU3740QTzuH5PV//PhxpE6d2kBYFYbVTh/VF9DnukI7gbQjSEpjFZPV57yKzaZNm9ZAU6dugcZD2i0kgKodU7KV0kKzrn+7MZLa1zUFbwWdVe9AkFlex7qGoLJsLVQDwQnVZdAC+ZtvvmmsrFq2bIldu3aZcZTAtu7/yJEjBlqrXyqYK9jcr18/jB071hTsFTwWaNQ4TXnQdVWjQfUQ1B/t/JIFl4CzFstluZVkI3AVsP1p/rx+CmRvFa9psDA4XtNtL2YzkKQz4DYwWB94g79aiInzdiJPkQpcaXUfewjd2xUqW5+mVUPXJoVx5NRFpEqZDJ60anjty63YdzQYqW8Dg6UovhR2FVdUAI6Pe0qP5EYVq79fYrthl6+a813BZCiP13XTpOK2/0gw+M/VJwh0wgFISraj9hRqL8ylPdlZ6N+KVDwmpUcyDkQoamLbgtuycE2dMsVNwE7nqb86U2166FyXwl96TXxX7anv+rvTfvi510z7OjcV+ykbDX2/SomMyJ/dE8s3++P0uf/U1ILFlyLaUV9TkNimZH6Tu1TKu0hFtv7twWs611f/dd3kd+FFq3MfKJkJZQml5zOP7qpQTk67iMAzxxEcsB9fvNMEtSvHvUJXxah6f74V1UtlQr/nS1jldyx/tDkwWGBW6pjbTXQ0iZEK5YEHwovYSF0jha/UOJqgbN++HW+//bYBsO+99x4GDhyI1atXG2D82GP0Q2VoUlO0aFFzLVlHaILXrVu36zBYkxopeKXgkcLmwQcfNOdJ2SJVkCY+UggJQGtiJRWxgLAmdZoYqfhc5syZsXnz5tvCYPVVk0VNnHSuiuVpwigVkWCwlEU2Yp6Bc0Fh6Dd2B87TS3h0j3LI7B2+xTem4VYw+Oi3wB4WtclGZX5KAp9rl2OaHnu+zYDNQLxkIOJzwn82lbu0zyrLP6UWjq3YyAWi1HmAUr+y3aS7QHnw4EF06dLFjD+kbNXYQwVkHYWt1LVS8crqKXv27Cb7W7ZsMbuLVC/AqVegorSqUVClShWzC6hatWrYsGGDUdRqXKOCswKpDz30kFngdpTIu3fvNnUUnPFI5LdXRe2k2tUuJLWr0BhF4xONkaTqVR/leax7Ud8EaBX9+/fH119/bYrjagwi6Pz5558bP2TBXY151q9fDxXs1f3+/fffkApaO7B0PamKFQLHguAq2KsxWbNmzfDZZ5+Z9hTqv+5XcFqAPMkueF/lTpy1XHTNQiBclEA4HsPC4HhMtr2UzUASz4DbwOB12w7hxQG/wzNLIXhnzOlW9hCClQKabRvkQyjVwLPoh/pmq2KoWCwDXvl0C3yPBt0SButcgdACOdIiQ7qUzMs1+J0Ihor3CAhn9U6NrBlS4cjpEDMJT8braMiaN5unga0Hjgeb77eLUAa//tU2bPUNRPF86Qhrr+GYfyhOnrmI1ITG19h2Jk7gs2dMDZ9DF+Dt5YE8WT0NVPY7EUIAG2rgbBGqvqQsDgq5YtoXSxVQFVORQswztQcK5Upr7kl9P3wqBAGBYQTTyY3Pb+6saUzfDp0MMfclYH3M/6JpX8C2IM+V6lageP+xYCqorxigLHsNHXvm/CWjstZ1BaYFs3U9vaZ7Oh90GX5s24BoQXP+RdcJungZR09fRLG86UxfgtlXv+MhBjxHtzjZBebyleZF0Jr+yz1Gb8Ym5tKTbblfhE98jh7YjkpFvTD2/RZ8X2Nx4hMpYSdp+9F7zFYDkD7qWgZpE5mndWJ4/6WilWewwGynTp1u2WWpfDVp0QRHKhaF1CtSsWhiowmYlCuaRAniajuiJjKaoKnityZWUthInSK1jRQuUgBroqSJ3Zw5c657+grSaqKnCZjalcrG398fmTJlwscff2wmZFLLqD9S0uj7urYmTTpWIFkF5LJkyXJ9UiQFsivsXrFiBV566SUDmQWPDxw4YM7VRM5RByWG9y8x9PEIf9e/8tlWFM2dFh90LmN+z8c03AoG76B9ydllQNamTIt2tli/4Jg+H/Z8m4F4y4Dg7wUWdwvaClTzoZogZ+xc+vIZEr7iQH76ieftEzttJuJWZLeg3/sCuwKfWrjV57UAq2scO3bM1BgQMNX4RJBWC8YKjUkGDRpkdg+paK4TslgQFNbOJCl4BVIFXWXroBoHd1oc1s4ijYsGDBhgFL5mnEzFscCs/u1879NPP0Xv3r0NdBa4lgWF+le8eHGzIK548cUXzYK0xlqyunBCi+ay89q4cSPy5ctnxk/a/aRFcF3HCc3NtENKNhhqRx7Ljm2F+icQrPGOA80T8SNx713XZ24Yf77Kz4/dxZs79MjC4Ht/y+yZNgM2A3eXAbeAwZcJ/boPmYoVW/yRp1BZfhgT6rlZ0Ti9rQKjBl4SUI54uSxK0VvxdjBY4FRq4Gfr5DHwMT3hrGDpJnozjpq8Bzv9zqNb0yLo2DA/FVnbsWyTP6GuVLjJDVDLnSUN2g/bYCBrh4YF0IWewTNXHkOpAuno6xhe/EIgesy0fdjgc5ar5PSuqp8PLzUuiGnLj6IaFbBF8oRv913F7fvfz/FD/SrZ8dSDOY2qWTYX3/1xANNWHDX9CqV1grYHd32qMGqUyWQUvwK2Ow6cxydT9mLXwfMEtMkwqGNJY5OxbvcZNKqR04DYb9nOD/MOosczhdGUCmoB3hTMk1TAo3/fSzV1CAa0L4XHHsiGnp9twbb9geaaWQjCX2pcyHzfGcRJCS3g/vOCgwThV5CeEPnLPhUJpGl9QFV2w+o5DCQWbJ667CgmzD9olMXRAcJquzOv9yz9bF+nqnvb/vMGLLtjyC4iNCQQJw5uw9Cej+KZR/8bhMbm/aqYohSFR/1D8Okr5ZGLz62N2M+AFC2a8Eghe7utg1L4CqDKSiJ37tzXO+Ln52e2HQYGBprJkCZVztZF2UEotF1Sky+pb6XqkY+fAKxCIHnevHnGU0+KXydULVyTFr2un2FNfgStXb32dKzsIjQ50qRIkyhNBKV2FuiVR5+2gkolI5WNs1XUuYZgtiZg6rvO173pOjZiPwNb9wXyd+M2PFY1O/q0KmoW5WISbgODr4YC61WokR+MmWi9c5Vbzm3YDNgMJJ4MJONuh1AWpAogWJJvcCZ6/MZGyIdYxa5KjAMy3wg8Y6P5xNyGdh917tzZLArLU7dIkSIGEH/11VcG4mrxWK9pV1K7du1MbQKFFpO1sK0xgqtHsLx6BU4FhDU2EdyVJYRsrQSb5d+rccut1LTa0SSArL5oIVyqX41rZFelsU+lSpXM9QVhq1atatqT+leL4M8884zZIeXUbFBfNN7SorYK6Toh9bBUvuqTdkXpHmTH5ePjY9pQ/1QkV8pmjeekotaCuBPqY0BAAPLnz2/adwXNiflZuKe+Hx5FWv81UIGLsKn/G8/eU1t3cZKFwXeRLHuozYDNQIwy4BYweMHfu/HaiLnIkKMY0npnpUJVRVXcLwzcJSEViBz6Yuk7wmCB47KFvPHFqxUwd9UJTFx4yKhj5ae6ZNNp+uaeJDwtgk4sDtf32+0GnDowePhLpQ1U6/jhRgOD2z6WH92bFjKK2j/XnMBMFq4rStD7BhXKASxg9xoVwzsPBKI1YXDvFkWNrcV0Ql5d9/Hq2dGqXl6j+j17IczAY8HTV6mQzZYpNbpTIbuNACAbFcXyi8xNVfKHv/jA90gQlcVp0L9tCfjT1uG1r7biOJXIAzqURMNqOQwY/3LGPvjQHkBAUIrh4axI/xMh7txVJ5Ejcyo8zuMEpjfuOWtg8KNVsxkF6Wbfc0Yp/R7bqlE6MyYvPYL57KuAeYcGBVCJ3sxq++cFh5AxfSp80r0cSuRPh+MBoRg7ez+O8U95N5cv4k2vyx1YvEEexB63fOikrtZ7Jxj8SrOizGc+vPzxRmzeG2hgsOC4fJ/dw+HaSUO4qvrkkT3Il/EyfvywNZXjnrH+gzlq0l4sXHcSn3BreakCsVt8KtY7axu0GbAZuGMGFvDnecgPu9GzeWE0f4Rbn2MQbgODg1jEZiuL/qQpAngRCl+7FIOs2FNtBmwG4j0DFKrgciDgP4sq3v78iiXfYMGqQyzCWmEJfz8UjvfbSugX1K4g2VLps0CAUzuGtOtIsFfeuLJl0K4jFarVorFCMFjKYoFSQVknBHAFXwWDtdNIofNl3SA18dKlS01bI0aMMIXhIocWxaXGFXyVDYRUzFL7aveSY6vlnCM4rT7rWlIpz5gxw+xkkiJZIX9kLaDr2lqkdkJ91y4r9dNRNcv6QRBb96yFb/VVdhqylJAVlorjykPZCamEtUNLquo7FcNL6O9/jPp3lj9TW7j4Wpn+weluLMoXo3bvcLKFwXGZXdu2zYDNgGsGEj0MDgq5hI7vTMKOg6HIVaB0OEwTNXXTEFCUAjU6MFj2CA+WzYLhrNAu9eqYab5GVCRLB22jD6btQccnChoYLGWwKwwe1iUcBnf6KBwGt6dNRPemhTFunh++m+1n8iwl8Css0tWO9hWCtxP/OoQOjxdAn2eL4meC5y+nh0PffLRY+LpPJXilSY5X6em6iSBWu1tbUa38WsuiGPTDLswmXG7+SG683aY43ue/BXBl2xDCe3iBbfZuUcT0ccHaUxjyYinUq5wNo37bixl/HzNwXPYXzzyUG288Vwwf/boHvy46zJV50IKBkFUqZILoN58rHg6D2Qcpmf9XJZuBxzPZhs7RY6N2cmVOg897lzcgs+vHm00fvni1IjITHvehYm0XFdV6Hx6pmBWjupXFlGVHMOb3fTf5DOsRlIWElNbPPJzbWBhITVy+cAZjs7Fs82kDuaVg/mebP4H1OfP3mCrhEtKjn4xvwqWLwTjhtxVvdKiFjs9Ui9XuzV9zEkN/3m0WDBo8EO7/ZsNmwGYg8WdgLHd7TFlyBKOp9i/NXTD3Gm4Dg0/+BuzuGK78S5WDn+Xuueh9r++z252nbVFpCJM4/gAXvhPNwEADGPVbfU5M/Y6XB0jJ4depKVQF1wVK88/YiL09gDOLWDyO9hPJbi1KiI1LJcY2ZL0gOCv1rdTAgqxSzdapU8fcjnYXyT5BMFjF4RR3A4NdcyLVrz5zdC2B5sih3VFSKsv+4eGHH75tOqXoVQ0FFcjVLirZRcjL2AntatKuqNmzZ99gZSH7Ku1mEijWDqvIoVoM6pvUyYLGI0eONGBagNxGpAyEHuKWNRYVLPE9vfpbxlt6LAyOt1TbC9kMJPkMJHoYPH/lLvT5aB6y5yuNVJ7ebmkP4fqU3g0M1rECqv3bFjdQWNtvf1t82EDHC1SoCuZGFwa/QJuIrk8XwlvfCBqfNp68FwiT/0coO6RTacJmP3w82Rc67lWC23fH7cBf604b1asX/YE/ouJXHsAvjdpkgOtlKozrcxvwgPYlMHD8Tsz594RRGbeslwcH6WkcQgsJQW8dm4UQVXYOH/22B5MWHyHALY1qpTIT1G7isSFU1SY3heqy8rj3XiiJMrSwWL0zAFOWHuU9n8NFFaPj62+4wOC1u87wfgqj85MFMGDcTixcexLpJdkq3wAAIABJREFUqJo2HssEuP1ZgOxR9q/9sPXGJ/ib1yshiOpeqZOljpavVoGc9MJ9vSL+oip4JGGyana4Fp3T++a8B4L3+XLIP5lF4JkPQerA4DCTB80NfiSsn0ELDhXmcycYrBwkYzE5ow7OFIZxg1siW+Zw65CYhvym5bssqP8q1eg2bAZsBtwnA1o4e4M7Ts7Rw/2zXuWR/jY7L253124Dg/3eB/YPpGl+Z96urIXcd9H7np9ireA6H6BKT2IVBvAernBssG1PAHJn90I21l4wvlnO/envdwrnWOUgqsMNl+T/bvl6RC6da93ueOc1NhnGhXefA+eQL1c61u+g0pA/xzZcMpCcNlYBc1iQgtvyK/0dO/B2exM+HyG0nvgzSadagFUQV+pdx+pJQFUwWMVm5Qcsf13VK5CNgr6k6h0+fLixwJJiV167ilGjRmHIkCEG7Loqg1WjQOpfwVZ5/eo4FX2T4liWE1LrynZK15G6NnLIVkJ9OXHiBPLmzcs5x1WjwJWdg7x+BWqdUN/q1atnlLuynZC3r2tf1H95IcvTVypmWUyo5oFyoGJ4+lNq4JkzZxoALvWw6izIKkJWE+PHjzf2WsqHiszJpzhHjhzGQ1n2ELLrUhG9O/kgu/VDJz/uTQ8RBLdi8Zh34u1WLQyOt1TbC9kMJPkMJGoYHHb5Cl56bwrW+QQhR36u3GnEG40xcmJ+1+8GBus+w65chRcLsj1G1aSgmWwjttODdyTB6hYqdLs2KXzdJkKey7KJ8OCgY2jnUshDuwZHGezA4H60RFi28XR4ATgO+muXzYwPqTz+hUrcj37ZY7yFBYMH/7gL81efNAXjBIOHUYEr791un2w2Bd0EQRvQwkGg2oHBfakKbkZ18JKNp4wdg7yRNbHjLeAS/YQXbTiN3fQNfr9jKVSntUMvev/upZWE47krFXKW9ClpS5HTKIdlY7F6xxmMpD+yHwvJvdOu5HVlsGBwD/klN8pvLDLkl+zlmcLAYKJjvNWqONvJgQ7D19NvOBwGS138xtfbjCWFYHB+wuBvXyMMpt2GrAqkRI4Mg51nTe3q0ZRNRBd6Irci9O7z+RZsjfAM1nmal7ljyDv48qUQHN63id7B9dH8sZh7B18i4FcxQxUh/KxXOT5jVg3jjs+OvaeknQEtDHblZ0bdStnwOneR3Eu4DQze0x04PgHI0Z5pEGBz88HO3bzZHGdw4KIiCf8BYH2gagwhGCmFamIKLnwsW3YIj70wF9O/fJT+nnz2g2gLYsZEEfd0u/vRMU7xRbONK4r7l/JY7SlnUcFl7mgyYD3iXDHjZE59A9d86hgubivH1/j3kKAw1Gw5A/+rkRcfD6pNj1wqmxMrlI+LZ0a+wYH/hMPbClTzprpZuXlXl5WX+FZuY/dkAbni397Vqe528I4dO4w37vLly439gkJeuvLI7devn1HDyh9YSlupYQViZY0gqwT5CEsZLKWtQkriwYMHGwDrat+gthwYLEVx3759DUiWlYIAnnyD1b5roTbXPAuwql6CCtcJyqowrSwc5AmsInGC1ypw68To0aMN2FVdBXkKuwJm1T6Q0rlp06aYMGGCqYOgArz6vqwx5Ees4rqvv/769QJxQUFBpuaBQLdgtGLBggXmeIFj5Ui5U12Inj174rnnnnO3x+Tu7ucqf+9ue5K7HQrG68+XhcF39zbZo20GbAbuPQOJGgb/vXE/egydjbSZC8PLjb2CnbdX4+nLETYRwzuHewb3GE0gyiJu8puNDBP1bxVpk8JKHr7eXikJYLMbBe7c1ScwkIpY+d7KJuJtAtElhLypUiYztgaySciYLhVeHBFuEyH7h25NCmHwT7sxc/kxeKfzQCAVWx0ez2+KtqnA2/i5fkZp3JtewJFhsKwqpCaOEgZPoDL4nxPozHNferqggXyzad2g/ious++6h0z07tX8RVC3eulMN8BgzUeCIyCzrBlkydCMthGdWcxOFhlf0LLCsRKQTcS63WfxHIHs68zF17P2m+J23vQLFqROzot8+ko5A5M7DN+As+fD8HUUMFjK4G+iC4PD/UvCYXDjwkYB/doXWwmDwz2DZQ7hrjBYM0opC04e8UGJ3Mkxfmgr2pSEv7f3GlKIfzP7AEb3KEvf5gz32ow9z2bAZiCBZ+CPf49jBHdejKAlj4qS3m24BQxWQdwdLYDz9C3M8jQ/SiwMvv4ccCEwiMVdFxCe/jjdB+t3nDKcvGSRTHipFesEPJKPtRII4LSqnBhCgxnPlGj10nwcOHweSyY2hifHYoKygz5bh407TmPiyHoc895CdUsoHspdRz2H/IN/N57AoJ5V0LQJQSG/d339gGOx2XN98d5n6zH89ep49FGCDr2uiIDEbw/7F7v3nzPXSkurr2++3YwxP2/D6H61UF/HE/qaQQvHLyO+3IDf5+/HhGGPoFTVnPiU7Q4asx4bpj+DgkX5M8tdZDYiMpCMY59g+n+H7AHKUiGcrkLMUnPpOD1NWYDVKBffjVlbbnC2iqLJE1fQU6Eib65w1blFHSMlr4BpmTJlIC9fnasCc4qTJ0/i+HHWRqFS1/Ho1fd1nJSzUtI6nsACrmfOnDFgWW1FpQh2rislsUDztm3bbij6JtCrwrdS60rZ7ITsLGT7IMAshbNrqICcILa+1F9BZS8vr5sK4Oq+BMqlNHbuN/JbLUitYwSkdb/yCs6QwY6tTZ52teNiFz9Xys2Lt58QC4PjLdX2QjYDST4DiRYGC/i9+9l8/L5kPwoUqZAkNDJSBQuKpqAE9SPC1dKF0htP271HLhgPYEFM19Cx1UplMnYL/24/Q2uIMFQqlhFj36hkCrsNoD1DCxbneat1MSykunXoTz5GxasicK3r58U+QuYen265XkDuFULfI6dD6D28n1YRp1CuUAYMokpXEPWlkZuw0y8Qz7PQ3N3C4Pcm7GJ/jqN0AW8DoY/5X8Q73+/AYSpypZjNwSJzZQt7s9jaOZw8E0orCCmD/4PBUjNLeVu7XBYC6jCs9znHYnWXUb9KduOXLJ9j+RcLIstXVjB4E60yVGxM15PKdAgh96odAVQ8e+B53n+HhvmNb/Ho332N6lRF+CIrg+8GBjvvi+w5ulGNrRz3/HQzttC6w1E2u/NvI1lFhFw4g3MnduOTN5+gaqjYPd/uwZPBXFTYgkZUbmuBwobNgM2A+2ZAn/V9v9nBop0X6T1f0exKuZtwCxh8hUWntjxOIEi//Yx1IvyCrTJY0PTA/rNo99pirFh3DA1q50Wp4pkNpDx0OBBT/9yPxvUK4LfPHg1/bqSCTejB8YbPLn883GYWercvh7f70GefYzdF696LsHTNUeyc+ywysLZBlIpn1jZY/fcR1G33hxEB1K2eCzO/bWhqRVwH4jxm7Pit6PLOcgN7W7cuzYWGiIKEGkcSKD/VaS42bD+NHbyWN2HwHkLo6i1moHDe9Fj5WxOkoSBAx23bfBIVn5qKJ+sUwKSvGyA1x4O+2/3xQIvpGP5aNXR5gTuBHNCc0HMfH/1TEbnQo8BZqoLLTKV38GMxu2qID7ex03u28IcRuwZi1pw9O24zIL9g+QbLz1fg2Akpmr/66iuj9K1c+b9CZb1798a4ceMMqHWUvM45gsHy/VWhOFlF2IijDPj2oif3Unpyb46jC9zcrIXB8ZZqeyGbgSSfgUQLgw8dP4e2b/2Cix454J0pl1t7BUsRfIXbmQQQn3owl9m5l52AVHGGqtVQwsxfFx3C1GXhRdcchWkwgWib+vnR5tG8OHfhsjkuR+bUOBN4CcN/9SFcDURm2ir0oz9uLdo9BHAyoGvpT7aCDJwwtKNn7ikC2JcJ3do+mh/bqGQtkT+dUQVnpx+czA8+m+qL6SuOGajajkrhbvQWHs6CcrNWHje2E+k4CRvTu4KxiWj7wXpjEyHf3ca1crGoW1F88LMPPYOPG/D7dO2cplCd4O5RQuEU/J4mcafZ52E8zpfg++Pu5fFguczGwmL3oQsGpspGojttHx4n7A1gTgQQlKOD9JUdNtHHHDe0cxljE9Gd245VxE7Xq0/rjN70m/VOm8JYU8jXWIroJZtk/eCL85zEZKBCeXzfKgihPUTXTzZdt4kolDsdxr9VifYVLGr34+7b2kQ4v2lCuGWyOQG8FNqy6thDmwtd0/1DT+01WkVs4XucD8P6PHnPSmh5PGuh4ksCekc97v75s3doM5B0MyA7oO70B1fR0Rf4GXM34RYwOOwEgU9dwjcW0kvHyvbXrNJSIDKIi78NOvyBf6iA/eHDOnjumRLwyEhIqkEQ1cJLVx7GnCV+eKNTeWQvlBHQZy3HEtcLm4kNyypBKluOIXCB0JU7kMxAiDUCoN1JskbQcQKasjxwQtBUPtZciDevc6H3BgWsPvJkX6Qv/V0gWmraO3noclfTd99vQfdBK7F22jMoX45FqCIKsXV8a6mB3uv5fe9MUcBg3TfHWe9/tBpzlh5EswaF8O7odVj5y1N4oBrtCByFLu9rws/b8cLbSzFpdH0826Ik7/1GGNyy25/YtNMf63it9PL+pd3YN99twssDV+Ljt2vg1V4PGEjdtMt8LPz7sDmuZNms9PS6apTJDTrNM2ObeROeMA7XUVpR3M0PsrscKxgsH9KTk4BSv3IwH8OiVMHbgI30NC0xjp4ITd0lS257H/o8kjewYF+hQoXg7e1tFMiBgYHo1auXsblwPHqlQi5RogTq1q2LefNuVqXKq1iWGJs2bYqyUJzbJjG+b2zfa8DpmUC1vfF2ZQuD4y3V9kI2A0k+A4kWBv88ewM++G4FchWqwK06hJJm26R7hvxpFfLBLUPPX0UoB9wCnoK/mpOs3Opv/HFTcoLkwODw85IZ0CtFsI47w8mOiqUdOhVirCUEiDMS+jaqkQM5qTQJ5AToj3+PoUD2tCiaNx2mrTiKYE5yqnJ7rpS0C9edNG2VoUWFPHpX7ziLtbsDDLSVnYO27D/I6y2m768PAaxUyfINlj+wJgYzWSRNPsZk2yjO9utWymoKsPkevoDktKe4RB/oElSe1Kuc1ShydY/H/EOxjEXrBKV1R8pDvuye+OOf4/DnxM6DkzkdJ3uLOhWzmn4qjp+5iAW819NnLxlQ+3B5+gjn9eL9HafCmKCZ37zICWCR3F4shJededD1OOemAvlv5lPKag+2qfYF4fXveWtO0ONLrsIUdHDS2KR2LgOo5bds6rVEw+shvF4L7Siicaw7PdFSB585eRDpkwfg+8HPolBeKrjuMmTv8TaLGPZ7vrh5DmzYDNgMJI0MjKUtzMx/jhl1cF762Uc33AIGq6L5xloEcgXCt5UndRgsuJo2JUbRiuD1D1dhdP9a6NWbkFzqVsfPVpCXANNAXn7m/r3mGJavPYoXW5RCNipdzXEcL10gNB4/zQf5aPvUpGFhTJvji7SEvI9TUTx51l5soUo3U4bUaFK/IIpIdSygqrbZ5p/LDmLlei5kcyzRuF5+VK2UI7xd+e1yvLN27TEDZa9wzJMvd3q0ZPsZsvHat7JNiFDldu27DNMX7sfuP1sig6CvKR4H3BEG837O09arWvPpaN+0uPmq+PRUdGlZCoNp72B8hxV3C4N5/7p+CMeH9Z6fhW0+AaZvu/adxf/az8H7tKJ4980a/ymAvVKhF0HzxNmsTTGrOXLn45iMY1YbGpILBp8lDCYILjmRat7WMUvLhfXABr635edz1wAXjGwk+AycOnUKv/zyC3x9fc2cQT69zZo1u8ne4cCBA0Yt3KRJE9SsWfOm+5o6dSoOHjwIqY1VhM5GHGXA7z3g8OfAg7SKiKcS3xYGx9F7aZu1GbAZuCkDiRIGyy7hhX6/YrNfGHLkKe7WINj1HZOqVPA2qvCkOkUK2ch1OvRvKXEFbjV5ScbJhiePEzR2QvlUUTT9KasJWU4I2Mo/V2pex3tY19Zr+lNg1NQN4YTHUSPrOEHqYPZTdhN6zSlULa9c/V3tKXSu+hTE67oeq9ekMJbXsYHZPFBAWdcQlNU1dM5lnisPYr3mbPwUEA4JVb/Dc6R7UV6c83SPuqbO83A5T9+7yPN0vvql3CiXrrYb5zkJ0rV1rhNSL5/nfaXi8bpOdCPJwmAtGISF4rDvJgzs+gjaPPHfVrjo5E75lp+0no0xvcqb996GzYDNQNLIgCyA5GFfo0xm9OFujuiGW8DgkH0EPoSd6SoRgrJY7rUIf9foJsHdjmNxtMv8HKhPK4Q9fuewdXYLZBbglXJXKl+neJo+0bXyzDHFb5N34rk+i/Hle7XRtROBuqwXaDOxeLEfgeYfBJpV8W7fGmj47EwEUiVbnEriJf8eQTDHQqdoTVQgTzpM+LAu6tTJh6scL/Qd/i/G/74b2bN6mp1O+jT6avBDqFsnP65wXPDOyNUYN2W3AcuehK8n2Ea54pnwI20Z8ufjoj7HZTcFx0xBXOCux/vy5Bhq8Q9PIrnUzOHr+neGwQTks/7Yi+dfX4z53zdCLfbliZYz4UMrjX+nNEVWLvKb694LDNa4iucto9K6PgvbNXusoIHBaVJ5YDF9jdNKRe2MT7lQ/vXYTXiTCuX537EftO+wVhER7zYL6vIBAo6OJwweC+R6MWY/nefXhi8UlaftREbaRdiwGbAZiN0M+A0hDB5JGExFv4XBsZtb25rNgM3Afc9AooTBO3xPoMugabiSKjfSZ8rBWipRDKrve2ptB2wGbAZuyIBxikiGE4d3oXbZDPi8/zM3+VzfLmNShw+iv7R8oO+lkJR9N2IvAypWograNWrUQLVq9LS0YTMQDxmYvOQIxtMD/lsW9NTukOiEW8DgYPqCrifAzFCbALOEhcFcfD1yMBA1W81EiYIZsPDnxkY9e5Uw8rspu3D4OItH8fNGi8gFqMht06wEt2VfxEM8PiVB8SqC0VSyb+Df+7y3koXn9mDt1KYoVDIzOryyED9QKfwUlcEjqTguVjILFsz3RZNuC1C7Sk7M/7ExjtCPuMwTU9C9TRkMG/4IcO4SFi31Q7YsaVG+em78OnE7WvdZhM/eqYVXunHRk0DXZ8MJPNR6lml3LC0tjG2EFL+uwf6ePhFk1LxP/68gvhjC7f+Oz/GdYLA+Xwm3X+j5F7bs9sfKyU3gSQX9WBZ+6/Lucsz44jE8TaWwUU/fKwyWhoB568vidMO/2WRA93S2+9jjhf/zHNb9sP1Zs/eiOXM59oOH0b5t2Rtfj84PrrseY2Aw34OjtHUo+TVh8Esxu9PzawiDqRotv5gwmM+iDZsBm4HYzYDfYMLgjwmDA9hu/IhQrDI4dt9C25rNgM3ArTOQKGHwxDkbMORbWkQUKA+PVLKISARFQexTaDNgM0BlegoEBhxFyrBjmPpJe2TPEr2tbVIFd6NnaBYqjj7ozGI3Nu5rBtavX4+qVati0KBBGDBgwH3ty71e/NKlS6b6dpYsWUwVcBsJPwPnqA7uRs/3KrQq6tMyeupgt4DBKhK1TjCYcNCTQC+pK4MJgw9TEVzruVmoUjorpo9lcT0KVy9TGdyo8zxsYLEzhT/toPLm8MJ2FUFjgdp3312BIV9twKpJTVD94XwIPhmEck/+jhoVsmMioaa2L7Uk9N3I83VM5vxU8Mrn1zMFWnWej0VUCm+e2ZxKXw+UeXwyKvHaUgPnL5Yp3JKCNlxX6JfbghB0087Txqs3WUruGtKuKwLhHoSyS2lX4buwFbyjKgDH+9q1wx9lG0/BW50r4oO3aL3geAzfCQYTzPrSsqs2c9KzXRn0fZ8qUaqAz1EVXLT+b2hOYPvV8DrhymAee1eewbKJUD/M9qiUGDZyDfp9vAYZqcJeThBfrjLtMZQnJ9j+SvoIP9phLka8WR09Xqai3fEkTvi/ZuK2h3ECgx1lsIXBcfvm2daTZAYsDE6Sb7u9aZuBpJKBRAeDBYX6fzYP06jCKFC0ggXBSeVJtffpFhkQDL4YHIjzJ33w4atUFNUi2IhGrKdXcL+xO/B+x1KoXpoTbxv3NQObN29GvXr10LdvX7z++uv3tS/3evEJEybgzTffxJAhQ9ClS5d7bcaeF88Z+OWvw5iy7Ai+6FUBubPST/UO4RYw+OJ+2kSwYJdXedpEcDEsqcPgCAVtTVogyE5h04xm4XYKjoo2wtO3MYubbdh+2vjWZmEtgS1rjqNGyxmmoNygoY9g2o/b0Pq1xZj0yf/CVbP08m1BGHzg8Hks/akxvFQ4TZ7DVMN++Nl6vDdmHf4hJK5UIzcm/7YDb9AG4RxtHdo8XQzPNy1GX888CGY9hoYvzsMKeglnz5LGjFFpcGVsuE4TThdiTQQVgMtEe4nrtgrOM0wYvHXrKaMMfqtzBQx9m4rP6MJgLpSOG78VnfovQ+/2ZVGuLD31ee5VWlgM+ny9cZpY+3sT5MpLwM1cjeO9d+q3DFM+exTNqZy+oYAcX3+OeVjP3KkwnLfyoH4Q8u7dFYAHn5tpAPq/m06gYqmsmD22IVLzfbh+PzxOfsmyuxj+WnV0f6mihcHOe2xg8EUqgyewgNx3QM5Od/oVdvvXrU1EzPJnz7YZuFMGrE3EnTJkX7cZsBlIxBlIdDD41JkgdOw/CceD0iFTtnxJxi84ET9jtus2A/9lgMoi2bocPbANbRoURf+XHr1jdiT8lz3EEU6yv+xT4Qa/6zuebA+Ikwy4AwxW8ZX+/fvj/fffx7PPPhsnebKNxn4GTrNA1gvDN6DD4/nR7JE8d7yAW8Dg0MOsbEqLiFS833QEa0m9gBz94q+ySFvbngsxdcE+rJrcFBWr5wIIZk2lXHkG83PjqRcFg08ZGGw8hQlkn+w4F7upll09vRl6DlyBv2nfsHtBS6SKqAfQvOsCHDx6AcuoePX0ThUOg2m/MHjEagz9ZiP+JQyuWDWnad/vwFnMXXyQlgkbjc/w9wTMTR4thIeozj3lH4KvBtVmvTDBv3BPYdVRUDG6EoUzIkUEsL7hASbk9jtwDqUbTUZbAuavP6DS07GSuJ0yWG3xCs/2WIB5yw8hN72BVQPBEGDmI5SK6UPHLpj+dWxHywa2OXf+fjzRZR6+HfwwC1BRdc5CeuZ49Zf/NWg7Gz7sy/Y/nkVa5SHCuLgJz1m+7ji2s4DctLm+6PH+3/iRthdtny9jlNEm6F3854L9ePKl+Rjzbi28/KKFwdffZ9cCcqVYQC57DAvIBW0N/91Q4kcg69N3/H1oD7AZsBm4ywzsewM4NRWoTu/+eAprExFPibaXsRmwGUCig8FbfI6h7Vu/IUPu0kjj6W1hsH2IbQYSWQaSJffA0YM7Ub2YJ755rzk8PG5ffM/vRDBe+XQL2jcQ/MmdyO7WPbvrwOB33nkHr776qnvepL2rBJuBT3/3xaa954x3sDxgbxdLly5FwYIFzVeijUsngM11COrSsworFcJJHQZHAMclLGbWgHC3Stms+IOFyrLkYX4EbyNAa5MOc7Bm80lTYC6LYDCLvU76fRdavboIY+jnO2LcVrR4vBBGsqicKT7H854jYF5OK4dFLN5WsjKhLxWx12j9UJuK4pOnQwwMzspicibkO0wbiAuEwkVoxVC5dBbM+/kpdJbaeJ4vjv/dFmmLcicLFccGUit0nfMR4DXyA0kYfEqewU9NpfI2G6bKukLWDIoIGLySiuMdc1rAw9Vmgv3etfkUKjWZijcIdge+UR3XWMTO8Fujor6AmiyMV6pIRsyd8IQBvgcJxIs/NgkNaufBjG8bIZmK+0r9S7uLXRuO40H6Kz/+UD5M/Kx+uOKasHw2fYCf6vonRtG+og+vcZbeyQ+zXX/6MW+f8ywyysebhXqRLhV+oXK6yzvLMfnT+mj0BC1drE1ExPvI8c5leo+enAKU/g3I1iJmv5aCdxEG0xKk6OiYg+WY9cSebTPgnhnw5Rj3zEKg6rZ4u79z587h33//xaOPPsqFw+gXKI+3DtoL2QzYDLhNBhIdDJ7+11a888VS5MhfFh4ptQWPg1cbNgM2A4kmA8mSJ8fZU0eRPW0gvh7YlJ6OGW/b9xkrj2LsbD/82L8KshiFko2YZODChQv44osvMGnSJFy9ehVPPfWUsXrw9vbGzp07Ddzt3LkzmjVrdv0yOvbzzz/HxIkTkT9/fggG169f39hElClThl6c7+L8+fNo0KABBIizZs1qzj1w4IBpTzYMwcHBGDp0KOTV27JlS3NuYGAgPvjgA/zxxx+mXbXz0EP0RXWJLVu2YMSIEdw+vRWXL1/GM888gzfeeAPp0xP8MBYsWICxY8ea7/3000+QErR9+/amfX9/f4waNQpz585lscLkeP755/Hyyy8jbdq0+Pvvv41FhI57+OH/qrCrzx9//LFpV6H7e+mll/DYYwQzETF69GiTq9deew2ffvopFi1ahJw5c5p/N27MYlYRoVwrb5MnTza5btKkCfr06WNybePeM7COtjEDxu3EBy+WRqViGW7b0PLly5E3b14ULswiV4k1rpwHttAX9zKrmWesQ8incU8Sr5UgRkpwOeKLDXjzo1UoSn/fAT2rokal7ASvybGdvr9tXl+MzFTibvujBTIInhLIBnBx8eE2s3D0ZLAOwxIWhCtHywPjpUuo2oHnqIBcUXoMj+xbE6Vpg/D1hK34ePwW9O1Skb/DHsG86T5YRYsEqXfTZkyD3bv88XinuehIu4WvCHD/XnDAFItrSF/iUf1qIiP7cIFA+W9aJ+it69BM9khSL0d6DwmrLxEcP0F/4iMEuBupXk7NYmxGHRwBg+VbrGJw6eTjy4J5isy50+FzFoob8uV6o2iuVbfAf/BVMJkgtxN9jH+aucf4GFd7MC+h9GW8NfRffPTdZnRoUhxv0srBg8ftPxCILrSaOE1l8yoW1Ssruwle3/90MKo3m45M9AleMrEx0tGWQjB8OnP1DBXJfV4oh1EDCdXVJ8Lg94b+g0+YszUs1leiVJZwCG6D7yOhu5T+Z5cCZak2zEjYHpMIPcKForpRiCYWAAAgAElEQVRA7peBvH1i0pI9NwFmICwszIxnKlWqZMY4iSn69etnxl0aZyXq2E0rl4tUBVdYEm+3obHjP//8Y8amadLc2Q4r3jpmL2QzYDPgdhlIdDD4g28WYtKiA8iet6QpRnXTYNrt3iJ7QzYD7pWBZPTMuxh8nr7Bu/DlO0+jZkVOXG8Tr36+Fd4s2PNeh1LXRVLulZH4u5srV67gxRdfNPC1Xbt2RnEg9UHbtm0NsF21ahVq1aqFkSNHGmjpxLBhw6CB/Y4dO1CqVCkDZgV+vby84OnpaYrJCfL+9ttvqFKlCqZPn47cuXNj+/btBu5mzpzZTAo0sD106JABrYK6fn5+poCbYJ36JGAqsFq+PL1RGYK4rVq1QuXKlfHAAw8YoKy2K1SoYK6VIUMG/Pzzz+jYsSPy5MljrlOxYkVz/AsvvGCA9q5du9CiRQsDkjW4Fvx9+umn8fvvv5vvqx3BacXatWvx3HPPGbD9xBNP8HlLZqDx7t278e233xpIrnjllVfwww8/GCBdrFgxFClSBCtXrsS+ffswY8YMc65yrX7NmzfP5FptKb+a2Ok9sHHvGQii+rA7C0pWKJIBr7YoctuG3AIGqzrajlbcyv8PkOUpC4Odd1yWBoTiM//yw+hxm7GcsNVxVchIWFmzUg60bFQE7ZuVjBgrEqoSIA8kPH6fEPnJOvkx45vHkYIQ1pxIGNyqx0Ls2HsWDz+QE7/M2oMz5y/Bg9/v1LwURvSrgfRZ02L92qN4dcg/xo84NX1+g6nCbdagMIazWFpeqZPJX38jJB35/Wbju5srW1oDg6XMfbVDebQiRDZq28gwWOphAtZ3h/2LD7/daNS2xUpkvu4b3LnvUnw3ZfdNz/sLzUtgK4F0KEHsGnr8ppFi2fEa1tEEynPm+Brbhvd7VcW77CdCrxrwPHLsJnz5yw7C5yDTrqws6tH7uF/3ynioOnfihLGfVN+/9cE/Bhz/Sn/lVq3oWy1bCfWXX0+zaN+sxX7GZ/mRuvlpiXsFz3b7Ezv3ncVaAuW0LDoHehfbYAYEg4N2Ei6xKGS5OXxvaNERk7hygQtFtNvy5ntahOrgRBQnTpzAr7/+iqCg8GcvZcqU5is0NNR8fiq0yKrP8pMnT5pFVY0BnNecW9UCrMYM+v60adNw+PBhM0ZQXYNbhXNteXprjJErF21mIoUWojUe0TX1+V26dGmz2BtZqbl69Wps2LDBjB0yZgwXN8yZMwc+Pj5mEVkLyq5x6tQp/PLLL3jkkUfMeOV2MX/+fDNeUZ40ZlJo/KUdLxq/KD+3C41p9Bmo6/zvf/+76VD1RXktW7as6U/k2LRpkzlf95YtWzYzFpo5c6YRA2ic5RrHjh0z96UxZM2aNfHVV1+Z8daSJUsMzE6UoV042/iZm5KLYiV/iLdbsDA43lJtL2QzkOQzkOhgcNu3J2LbwWvIlqeo8R614V4ZMNMFiWBuv/PXvW46qd2NfIM5aPfzWY9hveqi+WO3ngwdOhmCLiM3olfzoni8GtVbNmKUgYCAADNJ0gTl+++/N21pIiaFriZDa9asMa9JydGjR4/r15JSVqpXgdUSJUpg27ZtePDBBw3wlWrYgbdffvklunfvjk8++QS9e/c2EwdNDDRBEiQtV66caVNb3/766y9069bNKGs9PDzMv/V9qYPl46vBcPXq1c31NMFzQpMzHacCcIKsDtStXbu2OU4TFoUmYpoASakskK04c+aMgcI6RhOaNm3a4McffzSTLH1fExwpfjWRE+BWaBLaqFEjnD592sBcTb7UngC5cqJcSbmh62kCpAmV+qFraYL15JNP4ptvvjFt6Z4EmqOaeMbojU2CJ4+avBc7D5zHJ6+UQ/oIv9eo0uAeMJh3tqc7cIKT0ezt+A+rDL7+XgtIEnaGBVzExp3+CCJ0VWTJlAaladHgIQVtEL2ENbjQF/89Z/YeNCYYHd2vFnp2I9CQhYHaIfRVATm/I1Rl/fYUdh4MxGkqiDNyR0qlMvy9ImgsBTGLpQWxGNwmXi+YQFU+wFXL8XVaMhibBDFq9ukMvYc3s+BaGK0rvOijW6JgBmShitfYRtyKjfK8uQS3TQmlxw17BG1alQIi7mkvVbtHTwYRet14cjaqni8QSGegIreUCzx2zVEor7malhl5c3qhcAGq6QW/dT/s836fAFM0T5GO169KNXAyAdwg5lKDMR67ZutJXCJsrk4VdUrdp0Pd2cZJguTte8+gGNvNWygDTjF/NZ6dgXostDd2FIHc7e43qf3uSkZF9fl/uRhAiFt+ERcn7ux7fvsU8X3c+iSfOT7nZf77nEwMaRXU1G4ZfbYqNA5RCAhrkVmhsYXAp6CoPks1VtDOHtfQuEOf5Rrf6DNYn8VaGBbIzJcvX5Sp0LhAu5IUqh/ggFb9W36tb7/9tvkcv3jxogHBWqjWgrfGJFosr1at2vV2nfGAMz6SmlcgWgvEGm8JhmbK9F/h4/Xr15vxxYcffmiK2N4qdE0tHgtKCzY7EPqzzz5Dr169zEK1xle3CvWjYcOGBmhrkX7ZsmVmAd811q1bZxbatUCtHVaRQ7uy1EdBZfVZ96g/CxUqZK7vustJO6+0e0zvl8ZBGuuULFnSLIoPHjw4MTySN/dRu3I283dYJu4MKxT+vMRHWBgcH1m217AZsBlQBhIVDA65GIZn+/yIYxe86f9G9cFVDqhtuFUGVHE7jIqWlFT8mAIrNtwvA5pcUo1xZP9WvNy0DHq2vdEWwPWGf196FFOWHcHH3csij6qv24hRBjQ5kJpEgGzAgAHGNsGxdFDD0YXBsomoW7euAa2uCmIpcjTpEFCWZYMmDoK0sopQsTYnpBb5+uuvzSTHmawdP37cqGylvhV8loq3Tp06RrUrZYzUQlIXS8ki0CzrBilPpOzVOZq4CRI7oYmIlDA6XoBZ7bhOhCLDYKmeNSkSYFa7rqFJkpTTgsQCw7ofXU9w2BXsaqKokNpaiqOmTZuaCZOTa6mgbcROBjbTM/itb7ZjaJfSqFzs1lYzbgODD3Kr7f53KZWjqlxFqJK6TUTkx0hgkyrd6968AqYCt64KWS1E8piuby4xhee2sThajtyEI5cI111gsC8h8NKfnoR3Xtq5XOFrAp8Cmq4QlgpaqYxNZbioXlf/BE315RwjCwX16XbBds+xEF5twtTyBLsTPyeEkMWCVMS6XiqR5kihdjVeUj/kFRxVREBz05a+nOFVhN0GdD8Kcy98XfftGlpwkRJbYFp5cB2e6R6Ve+WIHsoLIorHyXf5oYdoSXGrPsXOr4LE1YqgbcBcgngqviuu5HMXC9ZXuzsSMK+jp+mWRJULfUYKeDqhhWEtsGphWJ/9TgiCCtgK+GrxV4DTNTQuELDVwq1e0wK3xhOyv9IYJXJoB48WfjX2EJgdN27c9SKyOrd169b0x55txg09e/Y0i9kaO02ZMsUsdutzXKBXu5EUWhDWmEXjp6JFixqALMgtgCvQrYXjt95663o3NH7SOEmL5tpldKvQeEqKWoFf1/vQLiWNgQRdXaF05Ha0aK8x0eOPP27yJnWxgLprCJhrx1anTp1MfyKHbK40xtO9OSpm5cs5Xv1QLF682Iy3NDZSLpzQGFPjwBUrVlwH/InqIb10DFjHnWqFP+RnL3/O4iksDI6nRNvL2AzYDCQuGHzw6Bl0GjAV569lg3fmHFYZ7EYPsFP5+vlH86F0QW+M+M0Hp85eMlsWbbhbBjSLvIYTh33wZM0c+KAXi9fcgvu/N2EXAjgx/qxnuG2AjZhnQJMkwUkpegWCBYelbJHC425gsJQvAryuMFhFL6QIkWJYFg9SBgsGa8LgCoPlHSzFiVQpslhQHDx40GynlKevXtP5mlDJikF2EJo0atKnSZkmh/LP08TMgcGaLLr6+qpNX19fo/CRLYUUvVKoqC+pU6e+SRksaCvri/fee89MIl1D1hRSDkn1oomiA4MFGgsU+M/mRBNMbSnV96VgUq41idM2TKmRHa9kx+845u9m0m0hhECr7Qfr0bJuHrTg163CbWDwqUmAoE8megen4tZgW0Tu7h9+2ifsppdw6SemoEn9Apg6ttF/oDUCBjdox+3dLAgnv96MWoC8E7y9+17c+QxaXAwbuQb9P16Dtb83RRXZNUSog+988n08gkD6MkFxg/ay/KGfO2FwSsFrVyB/H7t3/y+tgQ6/Tk3mzzHVhqVZRC424tAI4MjnQOXV4b8bEmk4ilcpWF19/HU7WnzVZ68WcfU5HVVo4VcQWepg7cyRTZUWZl1VuTpPyl75/g8cONDAWC1caxyk+O6778zissYrUXnd6lgtGGv88dFHH5lzooLBsorKkSOHWcTW+GPjxo0GFCuiC4P//PNPA3J1vutCd3RhsMYyUlRrrKecKac61zXuBQZLIa32NF7U+VrEV9uC7LpPZ3eWrqPraUynY53dVonq8QxcA2zgIn9lWjR514y3rlsYHG+ptheyGUjyGUhUyuCNu46g17A5uOKZF17pMlMoYW0i3OkJ1hbE0gXSY0S3cljLrZUf/LTbiGGSO1W43elmk/q9kP76H9+PqkVT4Yt3nkFKj5ur5QZTndTny60ow8WBV55JxMWfEuh7Lb9eKXG0xVKTLKk9tBVQQFOTHClvnZA6RJMmZxukJjOCwZpMSTnjhDzjpFTR1kVNQBwYHFnZosmTCrvpes4EKTIMlupF6mNt5dQ2Rdk4KASEU6X6T00ljzr1VaodTZyiCk0KNQGUtYTgrLYszpo1y9y3YxOhe1K/1ZarskXtORNAQWEBagcGa9JasGDB65dUTqQKcmCw88L+/fuhia4Ux1I3aYJkK0TH7AdDnw0Dx+8kWkmGQR3pCXuLcBsYLJ/RLfR89OTvwnT0X7xKawMbd5cBgskdO/zx+c/b0Y5F02o8QJ9QWjiY0IokueX3k3biFC0nerUrB08Vb4uskL27K97b0VQ5n6D1whD6Grehv3CNaoTBLPiW4IMwOIgey8NZzK4BFcG1a1tV8A3vmRT9l2mF4D8LKMCdMvn+U4vG6L2V0ng3/exLTQwvMJlIQ4BWn61Smeqz3zUcGKzdOVF53+pYwWDVKBA4FRRu3ry5UcPKE9gJfT5L4aqxgl7X4rUWlB0YrF1IWhgW1IzKYkLnq26C1MJSB2u3UVQwWLBUFgkaT9SoUcN47qrOgCK6MFiL9sqJgLar73B0YLB2RmmnkxbINfaQ7ZcWpQVvtVjvxL3AYJ2r8ZnGilIIywpDC/Oq36DxjWvo81fvl8aXqk2R6OIo4fnB96niX0F7oELx1n0Lg+Mt1fZCNgNJPgOJCgYvXr0Hb49ehDSZiyCNZzqCwkjb2JL825kwEuD4/kbuTXR8gIO4nbBqqczo3awwvpixD2t2nkEabUGMZkR5bc7xrOFENBMYT4ep+OOZU4eQJ/0FTPyoDbw8b94q6XPogtkG3ufZIniofNZ46pl7XyYkJMTYF7h67mkypO2IUtHKw0/qDSlfHP84+fhpoqStm/LTLV68uPEMFjjVBEVKnezZw/2cNUnR5EceubJV0PFSjNwLDHb8jeW7qyJskUNwWOrbW8FgbffU61IBOyGfOyl5NZFRwTpNEh0YLJ9AbcmUX6E8/pwtoFL2aGulciNbCMHfO8FgbYmUeiZyrjVRFTAXnHbtl3s/dXF3d7/8dRhTlx3FxHer3PJzwm1g8DVuz9d2VfkFZ6Iy7ioLeNm4uwxogKDdRlTeGusCfUUeHMgrlwtOOM/83q+aZ679lG+vq63D3d1x/B+tfKbn71wpqqPKb/z3KOFcUX7BoX40r5/P4nF/EtzeCDzvuaOhh4D1LERWaBiQq8s9N3O/T7wdDNZCrD6vZS/lCooFYx0lqgOD9Tn7xRdfGF9bLU7rXCdklyDrAn1GK/S6IKnGONrVo3NlOaFdS7cKwWb5EusYXTsqGCwIqx1AgtcaC6lGg6CurhddGKw+yb5Kn2GuFlPRgcELFy4096QdU4KxGu+o+J3AsKs1xb3CYOVGO8q0qK+FbcFvXUuL9a4hQYDGmBpTOkrq+/2c3dX1ffjzFLQdqLCQnws3elXfVTt3ebCFwXeZMHu4zYDNwD1nIFHB4NlLt2PAl8uQMUdJpEydxky0bSSsDMjvV9sEnXD+JnGvLB+S34YIO+deYhte3M6pt/cK9xre6TxdS8fqvKtOURN9j1+al0hZnNraTSSoB0Uw+Ozpw8ia+gwmjWqH9F7/ATunoyu3+uP9H3Zj4jtVkC3jza8nqBtKJJ1xvIK1hVGwc8+ePWaALnWHJgmaDD377LNmAiOrBPnhCvZKRazq2/LAkypGkxlNiASVNeHp0KED/P39TVsq+KaCJbJlEPSUKkY+gNqy6IT+Pnz4cANYtcVQoWvIMkIKFk0KFY43nRQ8UvLoegcOHDBQVts0ZUEh1a6qjaufui8npBSWEle+vSomoz5L8Sv/Pp2rCaLadVUFCQwrFypa4yhc5B0o/2KpehyFkfqo9tUPTTidUFE9KYfkQ6jJpjwHnVxr8ugorqPy5kskj1CC6ubqHWcwhDtIPutZDoVy3VgYx+mo28Bg3dDO1gRJf7E62tP8cKOHqykkZ8NmwGYgUWQgGRcaLmyg5cdu4IEdHBTniL1ur+HnaEbuHCj+dey1Gc8t3Q4GayePrJqusPiwa2i8ol1ICgcGyyZi/PjxGDRokNkRJGircYnOlfJXx61evdosCgssOzBYnsP6DBfg1Wf+rUK7g/S5ovGQFodvBYO1GC2Vs8ZZgsDyCdaiusZFUtPezjNYfVUNAo2vZBOhRWon7gSDNTfu2rWrKRgnmCy4rbGdxjUaY2lx3YG2MYHBUk9XrswCnAzBZtfxl9PXo0ePmnGaxoFauE9cwc/XdVxk8SpL1X389t3C4MT1pNje2gwk5gwkKhg8Zf5mvD92JbLmLQOPlFxhtzA4QT17snkomtcLz9XLi/w5uYKqWiZUh8g7TnVHxkzdB5/DF6L0AVbhuNxZ0uDp2rlQvoj8Qa8RKl/FX+tPY/Y/x65D3ahuWI9BGI+tUTozmj+SGxm4tVPfC+a2SsHns1TWfDLZF+fouedhLScSxDOTLLkHAgOOwvPKMcwY0xEZ0qe5qV+/U/H3+9IjGPdWJaTl4oCNmGdAnr4CpFL9SrkqH17ZPAhuOsXVnMIrmnxJvSrPXW13lApEyg/ZOmgyIx84FYLTlkrZTWjCoUnS+++/fx2Q7t2716hT5NXrqkYZM2aMURELtDo2C5o0aNuhIKyrv7AgryCuVMZp0qQxChmpTPSlv+t19UN2F65FZzSxk2pF20R1nzpXRVwErjWx0gRLimVNyFztJTRZk2extoAq1KZ8kV23puoeNaESEM6bl1uhI0KwWEpi5UnbNKVOkiLIUQk7uY5cDT3m72zSbGE3dw/IKuKVpoXxYLmoi/O5FQw+9j2wh0qlrPS3TMn7tb7BSfPBt3edCDMQIUH3n0GblypA2ZkRCzqxdCt7ugPnlgOVCDFTpI+lRuO3megogzU2kP2BE7I8EFhVODBYEFWLt4LAgrta/BWwlTJXO5rkC6xFX33Wa1HbgcEq9iaQrFoKOvZWoSKygqyyubqdMljjDC2MKzRmkK2WxiuCshpH3Q4GaxeX7Cw0vpDv793AYI2ltGtL1hSy2dL4R+pdWTmoFoPuTWM6hYC2lLtSL2u8FDk0rlKdBdcCcs4x2iGl8Y3a1/hIeYy840ljTu0OK126tBmLJaoI4oLN5jpU3A+i4r5rvHbdwuB4Tbe9mM1Aks5AooLBP8xYi+ETViF3oQpInoJwyMLgBPPwXrp8DQWye2JI59IsJp0M63efhSerS9etlNUoc2esPIZfFx3GiYBQ+sPeuC9Tb6MKyI3sWhaZ0qckMA7CJfr4SelVtpC3sYuYvOQI21XF4JtvOZSVwGuVzYx325fAkVMXsf1AIMGyJ6qXzoTA4MuYtPgIpq04QiCjAlTWMCIhPDSCwefPHCexP4i5X7+ITN4s1BMpxkz1xb5jwRjxMhd/VCneRqxlQBYLApTy3pV6JarQ6wK8ziREkFPH63tSnqiQm+Pdq2MVrl6++rdznCYirh65Ur3oS22rvdsd6/RNiltNOjw9Pa+fo9f0PccyIvIWRb2ufup19c21D3c671b3pDbVns537b9zLf3pOnGLTq5j7Y1NYg2dOhtqrGSerJUTzzz0nw+iaxrcCgZLUbie4MO7FpC2NH/AaCFgw2bAZiARZIBjmKshwDH6xhZlwbd8NxYpjfENyId4WxMqjreF/25IhBEdz2AVVRO8jCoiw2AdowVmFTaTtZV26qgIrBaztZAcGQZrjCN7Bx0vSOpaCM25nhS2Aqna0aS+aPx0K2WwKwwWFJUFl66rxW3168MPP7xhkdz1njRukZpYi9gCyq4LyHdSBmsxWrueNFbSriiNwzQ2Un50j9qVpYVxhRbZBcAdC47IeRWw1mK4djs5KmAdoz7JGkJt6ToSFDiQ3bUNiQtkvaF7T3Qw+Dh/Vn17cYGFCwNpS8XrT5SFwfGabnsxm4EknYFEBYPHTVuNDyesRt4iFS0MTkCPrWBuKC0aOjbMjxcaFsCrX2zFonUnDbDp1rQQnn80P3qM3ow9VAV7EBRfJJR1QhzIk57A+n6xfOlw9PRFyCtW7eXLlgY/9a+KIBYS6/nZZoRSeSzw67oGkILneaX2wMAXSqB84QxoP2w99h4Jon9kcgOX82TzRPdPNkOV52U3YSNhZMCBwclCDmLOVzfDYL3H73y3A95eHnirdfGE0WnbC5sBm4EElQFZEvUeswUl8qe/ZZFJt4LBVy6wiBz9guURmqWxVQYnqKfRdsZm4DYZkEVEiA/VuwRL5f8AMkQNNO85hyF7KfOkYrbQcCD3f8Vf77m9+3BidGCw7J0aNmwYZe+igsGykJBCVsXYZDulnUeyilJEhsH6nlTEspbQebKgiBwqkqZCaE4hWr0eHRis46SiffHFFw0Alo2F+iGIeqvQriTZc2mXUlSewbKBcFVJO+1oh5aUy4LNrgvkmpNJnaxFcamDBau1g0kKZNl6aZdX5JAFl3Kh4sH58+c3LwtUSwks0CtoLlAt2Kt/yzoiR47/7E+0O0wwWDvEZEWWqGLPy0AAbZmq8ec2WfzOHy0MTlRPiu2szUCizkCigsE/zVqHYeNXIVfB8hYGJ6DHzvHrbVUvD7o1KWwg3txVJwzg7dWiCNrUz4c+BMT/bg9AqQLpUbqgt7GBkB7wMv/c4HMW/oGXEEg7B29aPFQrmYkKYSkQgZZsMwXVvC+P2mSKeksBLNCra0rl63vkAnYdvIC+bYqjZpnM6PrxJiqDz9MqwgOjupdDfqqVe3y6Bcf9L1oYnICemTspg2Ut0ouQp3TBdOj6dOEE1HPbFZsBm4GElIGe/P2uRb+3Wod7T0cOt4LBurkD79JgewiQsz0nqNpRYX2DE9LzaPtiMxBlBpLT2s6fENgjI4tRLQn/MzZDBSW3NgpfIKq4LDZbjre2bgeDpXYVyJVlgqsdlGvnooLBKgwrYCoomTFjRuMT7NhKRAWD5e0vj1t59aoQrhS8Tshaqn379vD29jY2UypGq4guDNbuJnkWqw/aMSS7rG7dut0yv507d8a0adOMv7FsJZxwlMGyqZAdhGuoDoMUxSrk69RecH1dthEC2SqS6+RR9SFkESGPZb3mAGQHXstOy7Ut532SB7BAu0L2E/IMfvPNNw2EdkLQWeBYVmK6n0QTYf7hu3CycUGgyMfx3m0Lg+M95faCNgNJNgOJCgZPXbAFg75dgSx5aEWQMrUtIJeAHlupdgvRJ/iTV8oZX949VOdK8Vucat/lW05jxK97EXD+ElrRT7hL4wLGR1ihonHvTdiFNbvO4H+Vs6HdY/mRPXNqpCAJFgz28kwBv+PB6EZ1b/q0HvikR3kDeg0M5uuz/jmOkZP2oGH1nBjcsRROctvwgWNByJk5DfLnSIvx8/zw45+HDJi+Te26BJTJpNEVFZA7538E3slPY+poDq7T3egZfIWKv5cI9mvSB7rTE+EDbhs2AzYDNgORM6BFo0zpUuG9F8I9ECOH28HgC6xyv6kePxw5UU1fiSyYEMiGzYDNQMLNgIo9Xg6kqe1kID+35xd8P276epCK10MfAZX5O8KzSNxcIw5blVJWtQlkvyC7BtcQFG3WrJmpMRDZvkH1C1SXQCpa+fEK5goeOyFV8ODBg835Urk6dlHy/Zf/r4rQPv/889ePF6wVTJX3rgrPCY7K1urgwYPm+oKkuo4T6rP6LvWsjpffrwqmSXkr32LXUGFZAWbZUEkp61pLIXJq1S/VRhC0dq1ZIB9f+f/KqkKA2wldU5YNKlTrCntd25X3rzyVVVhXOVUImKvgnDx/1f906dIZWK3Cd6qn8PXXX19XJqsQr5TEyrGUyQ441vGymlDeVW+icWPuXGE496D71jmJJvzncnGFBYkrsXZEhgfjvdsWBsd7yu0FbQaSbAYSFQz+Y+kODPhyGbxzlqD/YxoLgxPQYysY/Pyj+dD4wZxYtvE0smVMbeDrtv2BmLv6BC6G0l+TXsGCsh6RvH+lCC6SxwujCXrP0+N36M+7aSkRhNRUAA/sUNIUlnuJyuALIZfhxUJixmGU/zOF4wiTtVVYVgIFcnhiPVXGOTKlpor4Gv7e6o9lm/1NP6QutpFwMiAYfPb0YWRNfQaTRrVDeq/UN3ROxQhl+fFkzZxow+fKhs2AzYDNQFQZeO3LbeazZXiXGxVSzrFuB4N1Y5v/R7/17bSKaBpxm1YdbH86bAYSbAakCr6wBThPMFhlA/1HS8RNV4N3Us1YmUpGFgLLfWvFadxcPOatLly40PjKSl3qFDhzWt29e7exb5D3rmwKXKN169bGhkCWB4KyhQsXNnYMTvj6+pqisC1btkTdunWvf19WCmpTIDSy3UJAQICBpYKq8gkWIBVMFhgnoogAACAASURBVByVj69rqBCuALagc/bs2U3/pLQVdJbtROSQsnfVqlVGFSx7hVuFfI71utoVcHZCthEC0gKGgrBOSCWs4ncHDhwwXr6R+6nj5Bms9jJlymR8g52aDXpNFhyC5TpGUFlKbKl9I9+rCucKlqs4n2son7quYLcgtkLQesaMGdiyZcsNVhcxf1riuIWdbfgZywJyFQmDU3jF8cVubt7C4HhPub2gzUCSzUCigsEr1vvijY//QsqMhflBlY4w0E6AEsKTKygrIPsRC30Vy+uFN77ajoMng68DWIG9ML4uewdBWkcV7PT94qUrqF8lOwZ3KoXv/jiAEb/tIQhOYQrSffJKeRai+z97ZwFYZdWH8f+6e2MbYzC6GwFREQkDUBRbEVBBQhERbMD8RMVABZFQMcBAEUQRC5USRDpHs2DdnXzPc+7uGHODMRc3zvG739jdG+c8531v/N7nff62iH/YrUAxkS52V9q4PX9PR1kwrSvyhnOUyzgH22PjsswK5r8cAQvKrmcKullzH2yQv5WSEClhfrny8ct3iKszviyVaeriwov/yI0oCnX3oEbWLJUeu1ZAK3AeBQiD+fo+y5pgcPwykQP4showHFUbg3UhOX2GaAVMVgFkjdrg02f81waHYYdVtdvTnb0RQeGD/SCSwsaudvelt16rCtA9zHxkFqsllDa3RqjcsWNHFUdBd3FFBX5NckyFqSL/dCyJiMCFlXpoGgbXg+h6l1oBK1XArGDwnsOnZdL/VkuBUyNx92SFVA2DTeG4NTp0B3YPkMfubKWgb06JE5ggmBEQS3+JlHAUhnOqoIhbPty9jfxdZN6UzqpY3NJfI6UAheIGXxooXVt6SxTA8sQ5exQMprO4bCvmzvG/kdc2llHXGIobqH3jM3BGTpH8uStBPvslShLT8pV7TDfTUIAwOOH0MbmsvavMefJG5RYv24zO4Ov7BMldyJzWTSugFdAKVKTAo/MAgx2szBnML6uEPsVwhfleW1JITl/u1GeIVsDkFGDhuNwTyAteC0ALIOxvdPPXUk/jPhEJHw0H8m5EyQBo6WbWCixevFg5iBld0adPH7MaCx3BjN/44Ycf5Mora7hgYm0qEfeZyJEH4Qr+Q8QdUUz10DQMrgfR9S61AlaqgFnB4NiEdBk1fbmkFPiKt1+wnCk2OEB1q38FcgFv+3f1l6m3t5Av1kXLwVMZgMJ2EuznJGOGhElMcq5Mg4MrJaOgQiibC2jco5W3jB/WVBV9o3t4A7KGnZ3spIGPozzx/gEVE1EeBp8BDKbr+N5rm8hQgMMFq09ISnqBgs4sVjfi6lD55Z94eWXZEZUrwaJzutW3AgZ/d2zEIbnlqkby7MRr/tUhOs3HIzO4d1sfGTM0rL47rPevFdAKmKgCk9/ZIwE+zjL9nlYV9tAiYyI40oiXRY4/I9LgDhEHOAHP6M9DJnqI6m5ZrQL4rMO84ERAYCfUPiBcsmXRx1ps+XEiO3oCOt8g0uLdWtyR3nRdKJCUlCSDBg2SoUOHygsv1FLWdC0NhFnOjO5gbrDZuIJpMtuHvOOizHotxKhhcC0dlHqzWgGtwL8UMCsYXFBYJDdP/lii0t0kICgMwPBsVpKe2/pTgFENBL+LpnWRYzHZMmXuHpXny0aoN3t8B+nf3V/Gvb5LZQHTOVxRI1B2R8E4R3tbFelghL9OsPkySqKiRldxs2A3Wfx4V1m4+qS8t/I4QLCdyhL2cneQj57spgDyRMRMZCMyojxMrj/VrHjPCHE+A9ofdXyPTL6ji0y4499uh2IcU4/M3SutUYDwwZuaWbFYeuhaAa3A+RQgDA4JcJHH72xZ4WIWC4PzTgH69AII9hfxRkE5XUhOnyhaAdNSwAbxV/nRKBz3rUjrBSLBD9RN/45NQywFHMI9kHnK1wfdzFqB3NxcVcDOza3us2v/i3BZWaj94uQk9va4IGIujdneO5C73XqJSODZooJ13X0Ng+tacb0/rYD1KmBWMJjTNHbml7LtSJ4EhMAFpJ0wJnHkEvj6eDjK4se6AMKekRkfHpCYJFY4PyOtQj3kf2PayqGITHlm8QHJRgzE+YAswbIRJKOAr4qAwFOVrsNs2U7NvWTu5E7y1/5kmfP1UVWsjjC5b2eDU/mbP6Jl3soTKsOYxeR0q18FWLCiqLBAIo/ukNmPXi3D+ldc+OnZjw7CRW4Lx18tFVupXxn03rUCWoH/qAAvEk7BRaPOLbxk/A1NK9yaxcJgjvbYoyJRb8MdfBfeJD1L4iL+o6h6da2AVqAGFKArGB9ik1ajAJWrSNe/cY561cB2q7AJYyG5xk+JNJlZhRX0IloBrYBS4MCdyBjcipgVFHu09603UTQMrjfp9Y61AlangNnB4DmfrJcPVx+SgEZtxNYOVxuN5NDqps50BswpIMQdgozfOweESoi/s3L1EvoxleEAIiPmA8Yeic5Urt+abNwvIyFGXN1YBvcOFB+4gZktzP0QFGwGIF6EonSMjrDXmcE1KX21t8W84OzMVClMPyHzZw6Trm1CKtwWj5n9OHbenNgBmaA1e9xUu/N6RYtRgBl86enpcsMNuJ1WN7NUICYpV55atF9u7hsizBevqFk0DM6LEtneHe4/P4M7+EyBWc6j7rRWwOIUMGYFJ64RabMYruD763aIRyeLxH0Kd/BOQ0SFbloBrcD5FUj5TWTPQJFWdejir6RHGgbrg1UroBWoKwXMDgb/tDFcHp29Vho06SgOji66iFxdHSkX2A+BcG5BkYTidt02jT2Uo5MtOT1f9p9MV4XhKioeVxPdJxCmO7lVI3dpGuwKAI0YAmw4OiFHDkZkqPxhXTyuJpSumW3Y2NpJUlyENPbOkYXP34y8T/cKN/zdphj59OdIWfJUd3Fz1lWxa0b9qm9l+fLl8tFHH0l2drZ4e3vLnXfeKcOHDxcHBxTEsYDGsY0dO1Y+//xzufXWWy1gRNY3hAMnM+T5JQdl2h0t5ZI2yM2toFk0DOZ4I1+HQ/gxVD4fLuIYrIGw9Z0GesSmpgAdwcwejf8CRdzaiXT+A1nBTnXby7xIw4WiwLtFmr9Vt/vWe9MKmJsCxqxgxi9124HzFREv9dg0DK5H8fWutQJWpoDZweAjpxLljmlLxdWvpbi4+2gYbGIHbD5iG/KQ16toLBqjGZyQEcyftdkIoxkZwaxgY2McBfdNOKyb6ShAGBx1Yr/06+Qt7828udKObT2QIjM+OCCfPNNDgnzr+IuU6chVLz15/PHH5Y033pBLLrlEgWAWATl06JCsWLHCvKpCX0C9V155RRYsWCBr1qyRtm3b1ovWeqfVV2Dj3iR5ZelhWfRYVxQrda5wQxYPgwuSRXb3FSlIQtGoG0vee8++D1ZfXb2mVkArUC0FmBWctVck7U+RjmtFfP9dJLda273YlU6gwGTUOyKXIAfVueIYnYvdpF5eK2CRCiT/ILJ3qEjbzw1FWeu5aRhczxOgd68VsCIFzA4Gp2fkygPPfy2HY2zEP7iZhsFWdLDqoZq/Aoa84EKJi9gnD9zUQR6+BxCjknYqNlueWLhfHhgaJv27BZj/4M1kBNu3b5cePXrIiBEjVBVoY9u0aZM0b95cgoIqvh3fTIb3r25u3rxZ2rVrp6C3bualwCc/R8gv2+Llgye6Ixqo4ot+Fg+DOWVJq/BFFiDYG6+n7p0QtJ9vXhOpe6sVsBQFbBBfV5SBiAZApUBApTZn30PrfIj5p+EO7irihyikVovqfPd6h1oB81AAF09ZjNXWBS5+REUw4qWem4bB9TwBevdaAStSwOxgMOfmf+//Ih+vOSxhrboCBpdYUK1o0vRQtQLmqgBdwTmZKZKVeFTmTb9BLu1ceZYdXeZT5++TJg1ccRt4C3Mdstn1e/Xq1SpHl47ZBx6ovPo5K1xv2LBBYmJixBbVHgmKL7300nPG++eff4q7u7t0795d1q1bJ6dPn5bAwEDp37+/2NmdG/2xc+dO2bt3rzg6Okq/fv2qBJ0Jco8dO6b2yfV4saEYuTBXX321+Pqev/gHnc67d+8WFxcX1Re6oBs0aFCl+SooKJDffvtN4uPj1di5b+6X1b6vueYa9btutatAMd77n3h/v/h5OcqTd6GgbCVty5Yt4uPjI61bW3ghykOjRWI/NtwWzkJVZwprdwL01rUCWoFyCrBoHGBwMnKCi7NRNG4THLnN61el6DmIkZmKglhwB7tVXKy3fjuo964VqGcFGOdyEIXjOsId7Du4njtj2H1WVpbw8+1ll10mrq4oQKmbVkAroBWoJQXMEgavWrdPps9dJ74N24mTs5t2B9fSwaE3qxWoaQVsbOwkNTFSvOyT5es5o8TLveJbu437fWXpETkRmyXvTelc61EjNT1Wc90eIWmvXr0kICBAZQZfccUV/xrKrl27ZMKECXL06FEFQ3NyctTPKVOmyMyZMxWUZbv88ssVJG3atKn8+OOPkpKSop4fOXKkzJs3T4Fitpdfflnmzp2rls3Pz5eWLVvK4sWLpWPHjhXKWFRUJM8++6zMnz9f7asQbvO0tDS1LMHzsmXLpFWrygEh+/jFF18okM0+JCQkSIcOHeTjjz+Wzp07n3fqEhMTZeLEifL999+Lp6enGhP7zHbTTTfJZ599pj+818HBn5ZVIHe98I88cH2YDLscWbmVtL///ls8PDwsPwaExeR29AaMghB0AqoL5Touog4ORb0LrYBBAeYC54SLJP4s0vp9kYbj6l+ZQrznbu+GOwa6iLT/tv77o3ugFTAlBQpT8b7ZU8QFhhPCYPUGWv+NZgvejce79Ly8cHFXN62AVkArUEsKmCUMjoxNlZFPfSGZEiA+/iGo01BUS/LU3WZZAI1vQXbIudVNK3A+BVgwj9/zmYlsXo39PSMxJw/I0MsayqwpQwDyzj+CH7fGyYLvTspr49tLq9CKC82Zlwbm0dsPPvhAxo8fryAr3cGjR48+x/VLwLZy5UoFRf39/YVw9oknnpD3339f/vrrL+WyZWPBuW+//VYBZWYQ0z380ksvyVtvvaUiKBhFER4eLl26dJHJkyfLc889J3l5efLVV18pqNutG77EVtAIYq+//noFlLkN3iHCnGO6mvkBOiwsrBRIV7Q+4XP79u2VQ5kuXgJwOjBuvvlmBYTP11588UV54YUX5Oeff1Yf1FNTU1UBOmdnZ/nuu+8UINat9hVYvytRXv3iiMwe30HahXlUukOrgcFUIO4zOJzuQVzE5XAB4vbwM3m1PxF6D1oBrYDBEVyYbiga54eM4HYAr7b1f7u5mhq+LhzA60KbxSLB9+vZ0gpoBYwKHH0E1cYXwEWwBRdMzm8EqEvRNAyuS7X1vrQC1q2AWcJgTtmkl1bIH3tSJCi0DT6EgSiZcVwE2J64oNAZ4V5WrvmDbes+pWp/9K5OdkIgnJ1XZFZuWRtU2C7Iy5KYU3vljanXypArL1ywKzEtX0b+b7vce11jufWqkNoXV++hVAHeXs+oiCVLloi9vb088sgjyo1rdPMaFySI5YNw9MYbb1SOXgJatsGDB6sYBwJaQmO2qKgoadGihdx7773K2Xv48GHlxh0zZozMmTPnX/ERFU3J7Nmz5ZlnnlHrEvyysbjdfffdp+IbCJIJqOnYpXOY/eNPgl86mMs2Lsc2bNgwiY6OFsJDjpfr0qlsXN/BwUE9f8cddwhzlY8cOVK6mWnTpimnMNfVMLhuTqJnPzok8Sl58vakjuLocO6clu2BVcFgDvzoJJxkc0UCUJzTEfneZwrqZkL0XrQCVqsAX3/wQT6RABi3dHdF4TinxqalBi8SMVu8+3Z84WhpWn3TvdEK1IcCSd+L7LlepMVskdBp9dGDSvepYbBJTYfujFbAohUwWxj806ZweXT2jxIQ2kEcncw3KoKOYFdnO5k1tp2kZBbIzA8PioO9LUDGGckB7Cvf6Bx2xN/5syJTJbdXUFgs/GlsZOX8suxgZ3uOEzMPmazMZWVzAWB0QAGeipg6n8vOLRRCawJrLst983cCSTY3jIH7Yb/5HNdxBuDmWMr2Iy+/WLhfAk17FvzBcvy97HPGPvAnx5KPR9l+cZssFmRre1YB7jsX2+Z4KhuLAbRDbyf7Uh24DvdRvnF73A7HW3bffL6g8N9zw+epr4MD+lXO7sr1C4sM4wBbKm3GuSzv8OXccRwEvmxq2xgz56eg4Iw8eFMz6dbKWx6bv1fSsgrNxiFsa2svCTHHJcQrRz566Xbx93Gr0ovr9A8OSmZ2obwxsYN2zldJsZpdaN++fSrG4fPPP5cHH3xQ3nnnHQVUd+zYoeIY1q5dq9y8jGlg3MInn3wi99yDL55ozO6lu5igmCCVjU5aunKvu+46BY7Z6BZ+7bXXJDg4WCZNmqTAbGhoaKUDYZ/o6mU+L+Esge6MGTNwfhQIc4oZccH+PvXUU2q/hLq81Y59Y/QEi3MsX75cOZAJlNlOnTqlHM0E18nJySo3OTY2Vo2V22e/Hn30UbXOqFGj1L/peGYOMl3NQ4YMkaVLl1YJZtfsDFnf1hJS8+Thd/bIwO4N5P4hleeOUxmrg8FFcCfuhjMx+wCA8C2AU4ji0fnB1neS6BHXkQLMCYYDOB35wJnI5e34ncnkjp4jQEGc4XZ4Zhh3+skkimTV0QTp3WgF/q1AfizOB9S4cEWcWKe1/KZlUippGGxS06E7oxWwaAXMFgYnpWbLqKc/l9hMd/ENbGK2UREElJd39FO3wc/GLa+rNsYouNe6sYfccmVDgGJ7BT6JBQkItx1KkQ17koSOSUJhI3c0/t3D1V4GdAuQ3u18FTwkT4yIzZbvt8TK8dPZ4gQozHUIHPt28pO+XfzVdr/6I1qORWWJEwBu2cblCHVHDAqVYD9n2XcyQ1ZvilFAlAD4roGN1HvoJ2sjAWOLJMTfRT3ngr998VuUhEdmqn2y8e9XdvaXq9C/z3+NkiPRmVjVRi7v5CtXdT37HMdFqEwY2rqxuwy5NEjtm41Q8GdUj6cO7Bu3rcYO0Nof26WW3/x5WvafTFf6sLHQkD1A7YiBoQrWfvpzJOB2EaAtYNUlDeSSNj4YCwBxibmD6xBoL/kxQk7EZJ3jOuN+OjT1lBuRUUmIz31w/wlwqP2+M1F2HjXklho5dTHGkA8Q3DjABeMIlhYhbqX6bz+cKj//HQ+gW1C6D+rq7W6vxtypuZfaTnJ6vvBE/ftQqtKQczsbx8u8lSeUxtTatD7G/Ps101DYq0hOn9gr9wxuLU+NHVDlF9aftsXJa58flSVPdpPQBqj2q1udK0Cgy8gG5uUy1mHr1q1y++23K0cvf7IAG/ODGf+wcOFCBUvZCGuZJ/zTTz+pQm1szNglkKVrmMsa28aNG+Xrr79WbmG6fZlX3KdPnwrHysIaY8eOxfnsoJzHhLUsOjdr1qzSzN+DBw8qsGtsXJbA1snJScVe0Mk7depUadasmVpk0aJFClzTEc2fdBqz78bGKAvGQnz44YcKjnPMcXFxat/UgPERhNm61b4C63cnyqzPDsu8RzpLM7ymnq9ZHQymGJm7RHb1w1VEbwOY0vnBtX9Q6j1YpwK2KBaafQiu219Fmr0o0mS66erAwnZ7hog0fxVOyMdNt5+6Z1qB2lbg4F04Z3FRpPtWQ16wiTUNg01sQnR3tAIWrIDZwmDOyesf/SGLVu6V0GZdAPJYmf6sG9Yc5oyglrcvP3V3K+X0HPPaTknNzAfYPCM39AmSJ1AhPS45T2KSc5XbNNDXUQJ9nCUmCbfGfnNUNu5NAqg1gMAcQMLOgIdTb2shzRq6AfxmSTpcowSFLRu5Kfj5/qoTshIg18kBMQMAlFNubVFaeGfV5lh588sjYg/6WNZxy+1eAcA66wFDFeL9J9Ll8QX7JQ0uZn9UcZ/3CLRHB+57dYekAdT2austcx7qpJbdcThNnliwT0FdO2w3A38fP6ypjL62sTy1cL+s352EebORsUObyKhrDM8RdNMFy+XHwPF1R/9GkpFTCCiLysyY30BfZ2jgpODoG+hvRnaRgt4c3+RbmsttiBJ44eNDshaQlbCajfunM3rho12gh72MfX0HAKsBwD47so1c0dlPwiMy4U4uKs0ZJQxeAL2OQkcjzOa2uJ8hlwbK0yNaSzzcaacTc1Vfw4Jcxd3FXhb/cFI++SlSAXRCaMLdmwH1xwwOU5D/6OlM9Zyfp6MCm0eiMtVFgAOnMhSw9gLMf3ZUG+nW2luOAKRnK8DujPlHca55e9S8Up/3pnRRYJj68njhvJly4/mZlZ4geSnHZdELt0jXNlWPfOCFjwff2iWDejSQMUPDTHmYFt03FpUjyN27d6+KeFi3bp0QuPr4+Khx79mzR3r27KlgLv/OdjEw2CgeXb9du3aVO++8Uzl5K2rcPovYEQoTyvJiA2FvVRoBMQvbEd5On372izv3x7Ft27atFFyX3x4/oHNdFptjfAajJOg8Lh89UZV+6GWqr8AM3EHDC4NvPtjxgrnjVgmDKW3i1yL7UCHdHXE8Xn1L3MHm9Rmp+keIXlMrUAcKMBM4LwZugBUiQczkrfj9qg56UvVdHH8MMTJvIsoCGakehmx/3bQCVqVA7IfI0EZ2dnvUhwgcaZJD1zDYJKdFd0orYJEKmDUM3n8sTsbOXC7FTg3Fyy8EzsNCs5okxhP4eTrJkqe6KQg6+4vDCsQySoHOUELiF5Yckq/hdKULNdDHEQ7aBjLhxqaSC1j52Pv75RAgIh2tjRu4Knext7uDvPPNcaGbkvCVULJ3e1+ZdntL9bep7+2TnXCkEqBOurm5DOkdqICmL+Akb7s9CRexEX7S1cqvjvzCzXXd0YdoLPvM4gOA1gUKaM6e0EF9GZ/09h5JVzDYR54d3UbFPhDavvnVUfn6D0P/sxA1ce91TVT198fm75O/9icriDPymlAAYcNzm/clq/iIkVc3Vrf/bsLv8wFlCUaNMJjbuOmKYPltR4K8DHcYXU/c37gbmso9V4eqqA3+jVEUbEYY/NbEjuKM5x6Zu0dSMgwweMY9raVzCy8Z8dJ2iU3OKY21YL+Y40zQW/brM6M7roGbeAaA7aylh2UZHM5cjtt47t624uvhIA/O2S1H4bLmegSY0+9pJYcBfd/95phyDtPR7O3mIMOvDJHxN4Qp9/TU9/ZKEqAn+z/xxmby2S8R8v7Kk1IAaN8UcL9VI3fZezxduYgLAX8fGt5MbrgsSCZhzg4BZDufJzOz3k+KkkzvmFMH4Qz3lXen3/SvKI0L9XHO8mNwRqfI/CmdxQvHom61pwBzghn5wPgFX19fBTwZDfH8888reEqIysgELsdicQSjkZGR8tBDDykHsLEwHHtYFRjMjF9GLbDYHF27Bw4cUDDYGElR0UjpzKUL+NJLL1WREATCzCRm9MSgQYPOKw5hMzOF7777blXwji7gL774QrmEW7VqpWImWAyuokYtCKJ/+eUXVXDO1dVV5RCHhITILbfcogrh6Va7CkTEZ8tYXDiddkdL9fp6oWa1MJjCRCIL8SgcgD6Awe64SFvM/GANhC90zOi/awUuqACjIYpwJ1j8VyKegKod4bq1M4PiocUwVuxEgckziE3rijtn7HRh3gvOtV7AchTIOSqyHYWJ/ZAV3HapyY5Lw2CTnRrdMa2AxSlg1jCYszH1te9k7dYYaRjWAb/RHWk+X3SYV9sHoPZVQFzCruWIamBOLR2fRhj86rLD8t2mWAVTGedAx+rtVzXCF+EWsg7A88VPwlVEwsMAu7fDFfveyuPy4ZoIYVwEnagEunTs3tAnWGaOaq0ctcZ1psBJO6B7gHwDWHsfwCtdrR8hGsGYCUzg3BWOZcLgj9dGqL4WAbw+CWfw+WDwC/e1ldVwGjOygWD3YYBiumgJvy8Eg3n7b8tQD3n/0c7KETz+jV1qXXc4etly8gyZwK+May/dW3nJQ9j2nmNpapzVgcHT4fDtiu08MHuXxKXknpNxXNHZXhYGK9ANUM/+MMphJlzGN/UNhlt3v9KZzum3J3WSJoEuChDvOpounpgXslHOGaHukwD+18MF/vqXhObR6gLAMERQPPT2btl6IEW8AI1V3nBJFjIvFvC4uQIRHy8jZ3rO18dkxfrTCmybqjeYruDcrFRJPn1I5jwxRAZeevHFS45GZ8lD0HDKrc3lmp6BFvdCbEoDevXVV1Uht6SkJHXnAvN2CVwJh1955RUFSunKZS7woUOHpFGjRsoZy4xfglRGPzDCgY2wllELdPASnLIxj5fLstgcM3aZOcz8XT7PKAn+ZDzEvHnzSiMcyuvDSIorr7xSAWDGVzCrmFnEdCcTVD/33HOVOoU5npkzZyrAzWJ4dPYGBQWpCAz+e/fu3ZU6g9kPxkvceuutqo8cR0xMjMTHx6u4CgJyOox1qz0F5uE9bgsuJL47ubO6SHmhZtUwmOIceRBOwPfw5RcXSVxbayB8oQNG/10rcCEFFAiGQSER+cCMYun4o+HcMpeWsc0AhIMQ59RqQcl3J3PpvO6nVqCaChSmGPL0C5NxIWSjocCqiTYNg010YnS3tAIWqIDZw+CteyJk3HMrxD2ghbh6+ptVdjDBIl2yIxmRsGi//LkrSUUb8PmKYDCPPzpg6T6diy/CngCFE97cKbHIq+XvDREnQHganZCD7F+DK5aNTlRud/Hj3QBtRC0Ti/iJxwCUmZn71MKD8hCKkrk42Si4yngJJBYAQJ5RURUEjxNwm/5zcPwSShJ2ng8Gz3qgncz99oRyL08f2VqW/hop7+F3guT7zuMMngZn8J+AqIN7B8nz97aBOzZSRVuoKIwypJOQmPERjwBmz/32uCzDcoSk1YXBXVrSGfwP4jdyS7N7CVedSvKAy573ZWEwXcmfM7MXMJiQl1Ea3QCWJ0KrnQC/XRHbMX9qF9m4J1Geg8ObjU5jY2NRvt7t/OSNBzvAyR0vMz44IHdiXFMQ9fFPeIpyeB8DBOXYi5PqggAAIABJREFU6Wg2rsljoFmwmyyY1gUXQuKU+5rREeXq1pnMy5UNDrqYU4ekYxNH+eCl26DXhQFORZ2nPjxu58EdbMyDNplBWlhH9u/fr+ISWBiOLnnGP5R3vRKe/vDDDwr2tm7dWkFZForjci1bGoA/HbTM1KVbl+5dNrprV61apSAyYTHb8ePHZf369cIPwIGBgSrbl47bihoB9ciRIyU6Olp+/fXXcyIa6PZlH7Zv3y6NG5+/mjvBNWMuCKDZPwLlkydPytChQystAseYDC7LqAgCc2OjBswTZmQGt2scq4UdFvU+nFhEJk18c7dc2ytQvXdWpVk9DCa0Cr9PJG45gPDVyEdEwZwz+VWRTi+jFdAKlFeAILiYIHglPtD5iXRAHIt7V/PTKe5T3CqPW+Sbv4BbC2eYX/91j7UCF6NAcR6O91tRtOJ3kS54ePS4mLXrfFkNg+tccr1DrYDVKmD2MJiuyamvfic//X1aQpszq7ZMFTATn1bmzxKWXtnFTya/sxe3+2co8Hk+GMwcWgxZXkQkweWAtASPUQm5svixrpKKCAG6J+mSLZv7y98JId9Clm8oXKoPvL5TIuJyFAweAvA64uXt0h+F5JjnO+ODg/Lr9gQVI0G4vHBqV9m4L1Fe+eyIfPpMd8kEiD0fDO7ZxlveQBzDJyjS9slPEapfAd6Oyhm770SGTMA+KouJIAz+A0XY7h3cWB5EVMILH4ejWFycgq1lWyYg6tW4Pfh5aPDV71HKVV1dGPw0nLgsyEZHNQG3HdzUbKcQlxERn3MOvOXznBsC9BlwAX+3OUY2701WAHlQjwC5tL0fYiMi5cMfTykAfyU0fXlMO/kYOixcfRJxEudCbTrA2zTxQPRBF9l6MFmeQOwHIxCY+8xieMxr/mpdtKzbmVCaFcx5pKs4CNnJdMZF4ZZpxmuQBJtibLDBFZwiiVEH5fkHB8qt1xjypKvT9iGvevK7e9Vxe612B1dHQotYJzs7W5o2bSp9+/aV5csBuMo0xkRERESownHe3nBs1XCj85hF8wiCJ0+eXLp1upkJg5mrvGzZstLs8RrevdVvbh4u/v22PVEWPd5FxRRVpVk9DKZIBMKHRuOW9m9E/EuAsI6MqMrho5fRCpxVQDmCs1B4Co5gO9zp0v5bk4dK552+iFkix57G7fLIUA0y5PzrphWwSAWOTBSJXgQXP94D/W4w+SFqGGzyU6Q7qBWwGAXMHgZzJrbti5Txz68QB89Q8fRtaBbuYAJaWj1fH99BmqD4GB25dPQSLJ4PBjMEIyuHELmVArkT3twlLLD1AVy/UYk5gMp7KoTBjIx4bUJHadvEXcbBGcys4ceQuTgUEQX3vbpT3Qq+5KnucLEmqRgJFlMbMagx8mubqlza3ci6/fTpqsPgLwFpZ39xFJEHQXAUt5Vf/olX8RLMBiZ0rigzeBryjHlAMvKCOcLPw03L9crDYGYPD+zeQBhH8cNfMcjuPaKKpXO7F5sZ/Dg0INwt3z744RQiM079a9+cG5UDDIhf1uXL9RmzsQQxG5xDunfp7iZs5nYWYXuuFcHgxoDBKGy3/0SaTJu/H3nRReLm4iD9AJJZeK5FiJvKWv74x0j5ZkO0SkEBZxYfQGPGd3DeHpyzRwHi8v2p91cpAGomLp8+dUB6tHSXBc/dCse6Ie6jOo3nzCzEphw8lYnChZ1UhIZu1qcAM34nTpyoCrj169dP2rZtq9zH4eHhys3MeAk6hGujMTpj2LBhKtd44MCByn2cnp6uYjPoGv7yyy+VQ1q3mleA2fb3v7ZDRqEAKe8MqWrTMLhEqcJ0kcOj4RAGwNIO4aoePno5rYBBAaMjOAGOYAc4gtsDKrlbQEb80UmIkQEk67RKxBe30OumFbA0BU69jNvPnhFp/b5Iw3FmMToNg81imnQntQIWoYBFwGDOxNNz1siK349Lo2adxMYOwIl00IQbi5o5O9jBRdtBGqDQGoFrVWAw12McwMtj2ktPFGsj2E1MywMM7qqgMAu5lQeDyimMld59pLPKsR0PgMwv1soZDGA57vVdcgQFzl4d10Hl5xqiJnJl2cweEgPATEhJR/JHT3SrsjOYMPidFcdVYbOXx7aXPh18lYu5NeDnZMDeCmFwiTOYBfLuH9xEFYdbsyX2385guJOvuSQQBdvaqCzjBd+dUM7gCcOayd2DGil3M920ZQvIMUaBBeRcEJdRtoDcM8gM7tHaWx7HGBPScpEZSme5CF3bfJSPXigbE0G377cbTiuH9gQUrzsVly0vAKSnojgd54CF5mai0FxlcRfcVls4g98HDP4TWcnPf3xIHJDPwTmma9jXw1EuwRwToIfApf3OCuRK/x4N97KteLjYy2xkTTs42MiDb5kmDKYrOCs9QTISjso7T90g/S5p/p/PSBY45DHP4+M2ZGTrZp0KML6CERXMJ2ZEA6MjOnbsKOPGjZNOnarvPq+Kmiyu99lnnynwy6xktv79+8t9992noi90qx0FXvv8iOxBEc25kztVKSvY2AsNg8vMB12Nh3BrePwKg0PYmZERuqhc7RyxeqsWo0CpI3g1HMEu5u8ILjsxPP/33yaS+htun//TPCMvLOZA0wOpcQXiPkY8xGiRptNFwl6s8c3X1gY1DK4tZfV2tQJagfIKWAwMPnwqUcbM+EqyxVf8AsPgmESlXBNuNAYXw+L5KgqhdWjmIQ8BBhPIEhCfzxnM4mEEg+8hWiAztwDgdreCh2/BJdo0GA5jxDGER2aeA1DpUg0NcJFFiGw4Gp2pYh6Yu8s4AsLgCYBr/JJNxyuLkr2HnF7C4pfubwt37xEUSYuGC9NRFiGjtqoxEYTB85ATTJjaPsxT5bxu3Jskh9G3sUObyOOIRPgLRYCYR0oXMIGnMSaCBdWeRT7xqk0x8gbcxao4WklgLqFPNorIMeP4roGN4GI+hIiQePX3EYNCVW7wC4Cqa/Ecc5LZGNlAdzEhAmMgHobWKQC23K6xgNzoWTskDnmUhMZsXK4ip21ZGEw48SXgLOMZCCbptGYkBOG0PYBtuzAPeffhTrIX8QZ0RRegYBwd2saWBdh8PfR/akQrFS2xBIX/HB3PFoJjvzNR/K93Ox+Zg+0wZuOphftUpnMDH2eZM6mjchJXdAGgvg99GxtbnIOFEnl8jwy+tJG8Pu16BbFrohHCr9kSh3PAkJOtm1ZAK2DZCvxzKEW9hj6ODPuK7uQ43+g1DC6nTlEagDBuCY8vcQiXFpVD/pRuWgGtwLkKlHcEd4Aj2M0CHMFlR8mCWnsGI9Afd591WY+LRE31UaAVMH8Fkn/CcT0UbmBcAG25EO7+cyMHTXmAGgab8uzovmkFLEsBi4HBnJaFX22R1z/eJA2bdhRHF0+TjougcZlg8XlEHVzV1V8Byl2IYqCbtSwMnvVZuKzcGIvoADsFE/m3BwFC772usSpe9i6KjDFugm7b2/uHCOMN5gPmcnnCTAJFRj5Mva2lApaLvz8J8BihMoFZgE3BYDiFD5zMQLavk7wxoYO4wnWanJ4v/sj6JVxOQIE6Zyf7asFgJ8BNJBnItNtRrA45r+Gn0pU7+JnFB/4Fg+kWXg+HbLOGbqrYHeMRHnxrt0Qi39gV42HLAsRu0chd3pnUSc5g3BPR93j0j/u4pI2PKsbGLN9Xlh5WLltqkAno2hVF4t7GOizMNh3OYSJZAl8jDL4fURksTlS2MBndxudzBrNw29d/nlaAl/mVhM3cMPVMzSwUV8BoPtc0yE0mz90rWwG/3d3s1b5ZXI/5wG9P6ozxuAHo7pY9x9IB9ovxd5tSAM5IkDaN3WUxXNl/H0yRZz88ANdwsTRq4IKohM64gJAlTy/cr5zRplRAjq7glPhT4liUIB+8eJu0afrvKI7qvpSmIRubbmhGaPCigSmNu7pj0utpBbQCFSvAuyQeQhQO72phkc6LPd81DK5AV5UhPAqREXAI+/UTce2AhQrhEtZAWJ+HWgGDAvikRhBcmIRicWsQDeGBYnE4X9wvsUyBck+K7L4KZVc8kauKKAwNhC1znq1lVKkoErcXFzi8+uO8xQUcW/MyjmgYbC0Hqh6nVqD+FbAoGJyRnSfjn/tadh3LlIZhHZTrlE5SU23ZAILjrm+qnLEElOtQuI0Ql8CXWb5PwgX1+pdH5PvNcSgsZ6tckNcBqA5Hliwdts9+dBAglFXBz8At7IJM4PYSiMiJpb9EKoBMF6+PhwNye4Pl7oGhshfu3+mAsCw0RyA5uQwMPhyZpRzG41ChnZmMbJ9iOwsAlumgpdO1Os5gxjLkAV42CXKBe7mTKibHL/eMcijvDCYM3rwvWUHaEVeHygNwC3Oc7608IQeQcUxjKd22LC5HYExn7vI/osXT1Z5Rukqj2YDZdCJ/gPzelRtjUIStWFoCtj51V2tpFOAsU+btlR2HUxX0tQFAnYGYiC6IxiBcjE85GxPB8bM4YfnDp6wz2AiDCfA5pim3tlA5v4y3WL05VkHiAd38ZSaAZXxqvryPcbBQHME19bh/SJj0QgwE52sB3K7sP3Oak9LzZBMK06VnFyhATxf0pe191bHw7foYgF9EX4UiXmJqF1mx/jQc2MeVo/liIUltnRcEwfk5GXL6JIq9je4jY2/pXeO7YqFBxmo8B21ZqE83rYBWwDIV+OTnCFn2c5TMxZ0AvAB0sU3D4EoUK4RD+NijIqdRPMqzKx69DADsjGnfVXWx86+X1wpcvAIEwShQmXcCxeJ+xsWSdvjwuQSO4M4XvylzWiPniMFJKYiO6AAg7Fa7kUvmJI3uqxkpkPQ9oiHuAQjGd4+2n+JCjvl9R9Aw2IyON91VrYCZK2BRMJhzsW1flEx4/muxc28k3v6NTDougvENvdv5ymvIfl0Ex+4nayNRYMtWgUUWh2N8ABthKr+jMfeXztHfAI2ZlRubnKeWZyOkbIPicA/d1Fy6tPBSLmIuS3dsLpzB/4SnynzASOYSO6OQWQFA5xOAzdf1CpSxr++U8Ag4hdCaBrsp6EsAPAbFeg7DeerAyARs5/MZPVS8xCS4hZMRs0Cwy7gKQsh7X9khaYgv6NMB7lxk865YHy2vf3Gs1NFLJ+yt/UIUgGZ7FFCWTleu/ABiI0Ze0xgRCPtlAwrYEdQS7t4xIEQVCmKhsLIaxKfmSQPse+eRNFn2a6TshKOa2hD8q2J8w5vJJa19lCuaQNcJ0Rt0DzOKYe3fcUoTdZEA68y4p7X0gzOby6o85pITmv+e8eFBBaeNcRP8E3OEGWPxJArDzUUm8tJfo8QdAJ9zSQfvwmldoVmmPPLuXixbiG2K0vg+ZNwG+TpJPpbjru3hzGZUxQ9/xcmngB0FyBjmvLyIaA46nJnRbHyOmq9CNvFHmHPaoZlHfG3PBvIM+v4yHNBrt8YZnMSm8GLEgwF9P31iv3Ru5irvo2icp7tTrfSM0H3nkVS4rztLILTVTSugFbAsBVi4lPFBo3GB8m7EAFWnaRh8AdUiXhU58ZyIUxAqk9IZ6FqSI1wdtfU6WgEzV0DdSo7PMZm7kaO7CdnacBe2QuEpp+q9/pidGrkA4PuH4YtHgsEh7MGLRLppBcxEgTjAX+biByAHu81HhvczM2waBpvhpOkuawXMVAGLg8Gch3eXbpS5n/8tQU06iJOr6cZFENjSybsQ8JU5v4xOIIRkC0ImbE9kxRKM0hHLZwkimSu8H9mxiGQ9J9KA6xAiuyHioStgcKMGrsL4W+7jUESG7EcMBAvJERqy8d+dmntJ40AXRDMkAeQWlALVK1AQjYXUNgLMEkjSYU3G1w8OTP6+5UCKgp90stKxSgi5AXnA+RwPIG2fDn4qm5gZt8aM3CLAVu67f7cAFd3A/GDuk61VqLu0QyE1OoUJuLkOdSA4bQ4nWIemnqXu30Q4bOmuvbS9n4rKCPJ1VsXX5iw/hizdAinEeoxnYM4u/8a+ZSJqYcuBZIlGDjJdvIpXcsf4v/ZNPaQ5XMYqHqIMTSWw5fi5DiM1jI3QOBQRDSw6t/tYmhw7na1gudFB3LezH/ZvL3+ggB0BPXfGXN9guLo5L76Ik+DWCHh3Hk5TReeU8xqacMwecDl3xrwE+6HvWJD7o6N7/8l05f614/agC/OJrwYQZrG/o9FZai7qv+E4gW05Jf4kDsY4mTf9JunZ0eAyr43G42fCm7tVHvYr49qp41Q3rYBWwDIUSEde+kTEBAXjPXIWsvXL5q1fzAg1DK6CWom4jTZ8It4Tc0R8Ab8cA/AhQReWq4JyehFLUsCGxadx3KcDAmceEGn0sEizWWYLlKo9NXnIDj5wh0GDDl/hItGAam9Kr6gVqDMFTuOiTfiDyAiGK7jlApy35msS0TC4zo4avSOtgNUrYJEwODevUB56aQVutU+UkGYdcFu9A2Cd6WXh0f1J5+hjt7eUKwERx8ChG5tkyK0tAARkZm7ZRvcrwSSdrpVxLwJFZsrSEctGPEbYWNE6hMcEru4AyAS0xkANxksQbvL5svvh89weM4VZNI1xB8Y+GpctBBDORL+5PxcnOnDPjoDjJZjljhiHQQDKlos+KJANiMrxlV2H/SP85Lps7KcTxkO4HABIMPTSYMBTT3kNhe5UzAPIOTUgiDWCdepGWGosDldWU+6X26+oVdQf6sE+MeKDRenYF2N/2UNmGlekHSE691O2T3R1l80oZh9UxjP6RKhtbNSSy1Itrs9xLIYDOSopR8VtEOxXVOyurl/dbG3tJTszURKjDskT9/eV0TfWfrbedkR+PIFihPcPaSJ3DmhU10PW+9MKaAVqQQG+3jP3fduhVHkXzn9G/FS3aRhcReUytuGL9P14E9sLIHydiEuLEiBsep+dqjgivZhWoOoKMB+4KEMk+RfDz+avACoBLFlrK8SdewcB1VLW4lb7L+G0vNlaldDjNgcFIl5G7NEzIqGIPmrxOnps3uYQDYPN4aDTfdQKWIYCFgmDOTXhJxNk3LPLJa3AXQIatizJDja9/OAsuH17Ijd2zkMd5eOfImQhsmPpXtXt/AoQuBJ4G+Hq+QC5JWmpYiouM+RJP7/kkPy8LV45oeu7MSe4MD9Xok/skeuvaCovPzIYFyHqpl/LfouURatPybOj2qjID920AudTYO3atfLrr7/Kiy++KC4uLvUu1saNG4V9euaZZ0yiP/UuCDrwCd4LP0Kh0xdRYPVy3KnyX5qGwRehXn6MyOHxIgnfiXhfiivCXQxfqs+ce2H6IraoF9UKmLgCuKsKhhGhGzb5J2R4wRXfeiEuiAwy8X7XQfcIxQ+PQ6FJuIPbLMYti6PrYKd6F1qBi1CAGfcnnhY59RpyDp8TCXv2IlY23UU1DDbdudE90wpYmgIWC4M5UWvWH5TH31gjbn5h4uUXgkLZdLiYFhAmzKS7lFm/ecj2fRc5tIyF0Le8V/1UK4n/rfoKZrokc44L8bnn7oGNVDYyC9jRcWxb4rCur2HZILPkDD6QRZ/cL60aOsqCZ2+VQH/3Ou0OXYS/I5rjjQc7qlgRa2w8PvbsQSHE+PjS4dvb28M5Dme9eu0zvK507dpV/Pz8ZOfOnZKczIKG5zr/AgMDpVMnQ+GYyMhIOXr0qLi5uUn37t2RHV454N+7d68kJCRI06ZN1aOitn37drVPNnd3d+nRo4c4OOCLeJmWkZGh+sZthIYacho5pv3790uDBg2kffv2/9o0t2uLiJLOnTurn5W1goICufLKKxGDYy+///67Gg8/dHN/2dnZpVqwb126dDkvnI2JiZGDBw/iLgVDwa1mzZpJ8+aGTPTyjWPetWuXWpYAumPHjuLl5aUW27Jli/Tv31/mz58vo0aNqrTv1vKHX/6Jl5c+CZcJw5oiN/6/u/01DL7II4e3yZ+YIRIxGzmpiPnxvgyAzKckR9i0Pj9d5Mj04lqBcxWgG1jw+s184LS/cKz3RW7ZfEPBON1KFMDngyOTRaKgSyh+Nn0Rt+iZZw6rnlILU0BdvHxIJHE1YiHgBg5BrIuFNA2DLWQi9TC0AmaggEXDYOo//4vN8vbSv8Q/pLW4eQTgy77pOVwIMwmCeat/RVEGZnAc6S7WkQK88YkRInRFM/6DERj12pgnjf8STgMY2qbJ3OnDpUubhnXeJcaCMHM7KiFXuewbIqPZ2hpB4w033CBr1qw579B//vlnueqqqxQU3rdv37+WHTZsmHz77bcKHE+fPl3+97//qWVWrVqltl9RIzAm2E1LS5MxY8bIokWLzlmM4HX27Nny559/KuhqbP369ZMnn3xSrrnmmtLntm3bJr1795ZXXnlFHnvsMfU8QenEiRPF29tbfvvtN+nWrds52+dYHB0dZcOGDepnZW3Tpk1q7N9//71cffXVarFjx47JZZddJnFxcaWrESjzObp1y/aNC2RlZcmcOXPk008/lfDw8NJ1goODZfTo0arPPj6AZyWNY586daoCzmzU9dJLL1XrEyCzUfOkpCSlz/mAe6UDs5A/MId92rx9MgRFOh8pKTb6X4emYXA1FYz/3HDbbf5pVGWHS9itLY9e7RKuppx6NVNSgG5g5APno0ha2u/4UIULlCEAnU2m48KHtyl11HT6EjUHrwfTRDxRUK71hwDmrU2nb7on1qdAKs7bQ3CtFyPnvtU8FHqs+LOpuQqjYbC5zpzut1bA/BSweBhM5+30t3+Ub34Ll4ZhKCjn4gEgbHBymVIz+m3qGe2ZkiS6L5UoYCx+V98cWIEtO3tJS4iUvPRImfXIdXLdFW3qbd4SUFzw0Xl7VQ7z6xM7iI/HuY7TeutYHe44NjZWwUq2kydPyuDBg+XOO++UGTPg9CtpDRs2VMsQdtJlS0hbttEFHBQUpJ56/PHHZcGCBQpQEtCuXr26Qlg5efJk+eabbyQnJ0ftk6DT2BiBcMsttyhAyn1dcokhS3rr1q3C9VJTU1VsAx27bHT5EhIzxuGRRx5Rz7399tvyxBNPCJ29N910k3zxxRfK3WtshKuEwL/88st5YfDYsWPlr7/+kvXr14uvr69anTD48ssvV6Cb42XbvXu3cunSIczlw8LC1PP8gE7YvXTpUuG2Jk2aJK6urkrPd999VxYvXizDhw+XZcuWiZOTk3JWs2/U9MMPP1S68rklS5aosRNis73//vsyc+ZMpYPRlX3OpFjBL4dRHPWJ9/dJm8Ye8jziIcrnqVdXAg2Dq6scD/iTcAnPxG3iS0WcmxigsD3OG7qHTewuq/8wSr2qNSmgisSx4MUegODNhoscLd5GkTQdC3HBw0ABuJEwU+OCbhsAYb9hF1xFL6AVqFkF8A2o9MLEFTgOUSjOxfIuTGgYXLNHjd6aVkArULkCFg+DOfSU9Bx59NVVsnlvgoSEoSq5kys+C5oeENYHqlbAnBSwRU5wRmqcJMUckSkjL5PxtwEU1HM7FZstjwEoBfo4y4v3txVvd+sDwsYpiIqKkpYtW8qDDz4or7/OghpnG2MXrrjiCvUgwKys0dFKAEyY++abbyrnaq9ecAaVaYxLIMB84IEHlOOWgJkwlI2xEYShjH4g5G3U6Nzb/umWZURC69atZd26dQqscjm6d1944YVSGMz+s5+DBg2SuXPnyooVKxQUNrY+ffooCEzXc2XOYH64ZvQDAeznn8P1WNKMMJiQlwDa2Lgfwl6OhUCdzehQpmO67LLGdaj1e++9V7oOHdaEwx999JFyDVfWGLHRs2dPmTVrVumY6/lUqtPdn4zLlqm4kBPk6yyzxrYTT7eaO2/pNCeMb9dO3/pd7UmNBww+DiicF4Vb6XHRxrWlYVM6S7jakuoV61oBoxs4USR1HVzBiFNqCGdhGI5rx7q/m6muR19j++NrwBEU1kv8AU7qpwz6qbgN3bQCtaxAAc7ZI4iCiEdBw9ApOPYYWeJWyzutn81rGFw/uuu9agWsUQGrgMGc2NPxafLY69/LjsMpEty4nQbC1ni06zHXmAI2cIpmpgAExx6VB4b3kEdH9zWZnOsDpzJKHYYEws6OdVPIrsbEraENHTlyREHacePGqViDso2Qlm5YQlSCysoaYTDjIQhib7vtNgVg6RQu2whq6filK/eee+6Rtm3bKucuG9e98cYb5bXXXiuNfCi/r/Hjx6ttMuKBfaoMBjN64ssvv5QRI0Yoh/A///wjHh4eanNVgcHMU+b26TYmaDY2Iwy+99575eWXUZG6pNHdPHLkSFm+fLmC4cxk7tu3r5w6dUrtm/nF5Ru31aFDBxkyZIh8/fXXCnAPGDBAHnroIeUcrqzRWUxYSTB+vvmooUPDpDYTnZgrj83fJy4onPrauPbi51V5zEd1Os6sZkZzME9at/+gQO4puIRxG30czm0XZIIrlzByr4vpEj43d/w/7EWvqhWoYQVwvx3dwDxGsw7ADfwnjl9kuzfDHTH+Zy8o1vBOLXtzLNoVgYJdJ55Dob2BiI14D/niuHNAN61AbSmQjkzvQ2MMFyRb4XgLvLu29mQS283LyxPGmtHAYLyLzSQ6pjuhFdAKWJwCVgODOXMEwo++9p3sOpKGyAgAYQcXfMHXX2Is7qjWA6pVBQyO4HhJjj0iY4Z3l0dHXVnvRezKD3j30TR5csF+6dzSS2aMbCNuztYHhKsCg+naLQ8fyxavfPTRR+Wrr76SQ4cOqczeH374QRWpCwkJUZJnZmaqeAdm3xKa0onMQnNGGExQzAxd3qpvjIcoP1eEpA8//LBa5/bbb68QBr/xxhsqQ/jAgQPKnXzrrbeq6Aiux1YVGEw3MR2+H3/8sdxxxx2l3TDCYIJf7oNtx44dCgQXFhYqoMvxEqDTVcwP53RAV9QIdZlnzGxjxkswH/nmm29WjuWhQ4eqDObyzmpuh0X8CJCZucz9OTtbR+Z1VEKOPL3ogLpr+9Xx7Wsl65uRHwT5nDfdakCBOETA0CVMl5YHYk7c4Li2cSpxCevPUzWgsN5EjShACFzyvp8XLZKxFW7gWJHgB+AQA9+/AAAgAElEQVQofFa7gWtC4+QfRcLhEmbhk+a4wBp4T01sVW9DK3BWAWYCR+LCzUk83DsiFuJ9vOcYChxbcqPhgTCY5goWddZNK6AV0ArUlgJWBYMp4snTyfLIrFUSHpElwYyMcAQQ1pERtXV86e1amAI2AMFZafGSEH1YHrilh0wd3Q+uO9Mc5LZDqfLckoPSOtRdnh/dVjzczmbMmmaPa7ZX54PBiYmJKnKBcJXRDMZG6MloA0JdNsJgQlpui4CUWb4LFy6U+++/X/39p59+UhnBLOrGv7Vo0UIVkjPCYOb80hVMIFdZFi7hLCMUGK8wYcKE0v2UjYlgRMWzzz4rvOW/VatWKu/4xIkTyqHL6ImqwGDGPtDpzLzgskCW26Ejl3nLhLDMIs7Pz1f9ZZ86dsQXEDQWySPQpm4E5BU1ZiYz4iI5OVn11cvLS0Hkp59+WkFofsCnU5pjKQ8nCZ9ZbI46BwQE1OzBYIJbO4lIl+kfHEThVJGXx7SXkIDaAeAaBtfC5DNL+ORzcAkvx226AG6efZApDLcw4ZuKjjBWQaiFfetNagUupICCwHhhKUwSSd8ukn0ExyjuDGiCY9b/xgutrf9+MQrkRSJ4/wncuv8NMoSvAxTG3TWuOpLnYiTUy1aiQMqvOLZQxyELhXpDceE/DHem2FpmLER5BTQM1meFVkArUFcKWB0MprAnogmEV8rh6Fw4hNvju4wTLmzrDOG6Ouj0fsxTATqCMwGC46PCZcSQzjJ9wkCAHHzhMuG2/2S6zPzwkAR6O8mzo9tIoC8cbFbSLuQMJrR0cHBQcNLYPD09VdSDv7+/esoIg5lpS7BJMMp4BEJLW8z9wIEDlTuYgJUQlaC2LAzm+m+99dZ5YTCLqTGigQXW+LOimAjC4Oeee042b96sYhgIn7nvKVOmqCxjwmGO5XyZwSzQ9r///U+5lOleNrbjx48rdzOLxHGb0dHRwkgKxmvMmzevtGBeeHi4GhvhN+MqKmrMeWMOM2/xozOYWbXGRsjLMRIKE8Bz3Nddhy/PJY1acbvMUa4ogsKSDlsWi3t64QHxRyQEi8UF+tTeealhcC0eOfyyHvmGSPJaOC3hXvJEdIRTSf6qzhOuReH1pitUgBCYj6IMOIEBgTMP4iJFKEASCpEG3otYE08tXG0pkPgtwN0zcF/HAdoBDocA3tnWzgW+2hqC3q6JKJAfI3IKecDRixBHdBkiXV7Cz8tNpHN10w0Ng+tGZ70XrYBWQMQqYTAn/mhkokxFZMSR6DyVIWxnr4GwPiG0AhUrYIPvV3AEo1hcfNRhuXtIR5k+fpDY09JnBu3Y6SyZCQcivWrT72kt7cIMObOW3i4EgwlQ6Yh9/33cdldJM8Jg5q4SUDKuYdq0aQpYEnSy8Ns777yjMnHppmXubVkYbFz+xx9/lGuvvbbCvdAlSxfw+TKDy8Ng3vZ/9913K4cu+8Z+cv/ng8EEwQTC3A+dxMbGmAhqwRgM/p2NMJgF8RhhwbGx0eFLZ3Djxo0VDLejI7JcS0pKkjZt2ih3cGXu4T/++ENBYBbaY+SFERiz+Bxd2dTWkm8L/HNXorz2xRFp09hdZo5qI141WCyuogNMw+BafqU7k4eTYwUyRGcBwO3FLbyo7M74CHu62+ES1hfaa3kC9OZBgA1FzHhLeTZchOkbcfzhgmYw7mBpNAkXKgyxRrrVsgJ0Yp9ClnDUXMMt/c3xmuB9VS3vVG/echRAzFA8MumPTcO5jPeVJohzaYhYFyu8qKBhsOUc1XokWgFTV8BqYTAn5kRUskx5daUcisgGEG4rjs5uyG7UDmFTP2h1/+pQARtbFQORkRIrCaePwhHcSZ5+YKA4OphXBm9MUq7MWnpYDkdmypN3t5J+XQzOV0tuF4LBLKbGzGA6VCtrRhhsBJR00TJigQXV6G5lHASjGoKDg5UbloCzLAw2OngJWumyLd+YscvtEaIyssLHx6dKzmBuh5CPcHbUqFFC1y6dwYTOjo4VFyDj/gl2mffLfF5jM2YGczvGzGBmBffu3VtSU1Nl3759pRm+hLiEuRwzx1q+GSMvWFCP0LyyRt1jYmLUGOi4ZmOBPurMeAlmDlti++K3KFm4+qQMuqSBTBreTNxdaj+6RcPgOjqSCtNEYj+AU/htFPk5DSDcAWAYOc2q2jsuxSkorOMj6mg2rGM3xjgIHls5RwGBt+EQyxRpgOJSjaYCSFp+tqhJTnTaBuSKz8B8oOhXyDiRxk8ByAebZFd1p0xEgez9OGZwnCSuxvl7u0hTOINdDHFl1tg0DLbGWddj1grUjwJWDYMp+fGoJHlmzo+yIzxJAhu1Ehd3H1XMR39pqZ8DUu/VdBSwAQhmYZDk+FOSnRYt993UQx4Z2ddsHMHllcwrKJa3vz4mP2yJlTFDwuTugY1MrvBdTc7+hWDwxTiDy7pV77vvPgWQCV0JeenaZasIBqenpyvwysgEFpi76aaz1duZrztjxgzlNuaD4JmtKjERRp2YSTxnzhwFgvv27SsrV66sFAazgByLuS1YsEC5fo2tIhjMvzHegn2iW9cYpfHNN98oEM4HM4jLOnjZ72HDhilw/Ouvv6rYCW7byclJ5RobG2MqBgwYoB7sLxs/+DNegvEcq1atqtB1XJPHRl1vKzu3SN5beVy+/ytW7hscJvdcE0ovX500DYPrROazO2GGKJ2BMbjFtygFQA6RLK5wC9v7Yhl8ttJQuI4nxBJ3h88mtnACF2WJ5OJ4y/gHJnRcjPAdBPCIjFHv/pY4aPMaU3EuqnYvhFMY7k5C+xDA+Yb3iTjoYljmNZG13Nsc5HlHz8f7xWJEDOGCQdP/iQTcUss7Nf3Naxhs+nOke6gVsBQFrB4GcyITUrLk1cXr5Ls/DotvUDPx8g2WYlbHZYlz3bQCVqgAC8UVF+ZLfPRRcbbJUBD4riG49dcC2qc/R8qHa07JZR395KGbmkmQheYI0y3LyILx48fL/Pn4sF2mMfKAzlde+CrrkuUizZo1k0mTJinAyuiCTz/9VA4fPixBQUFqC4xiuOaaa9S/mYPbtavhuCAMJgDt2bOnAprGtn//fmFxNC47fPhw5SJmYw4xs4YnT56sYLAxdoGwlG7hV199VR5/HF/s0ejYfeqpp/6VPcyib8z7Zf8IV9esWVMpDCaY7datm3ISM9rC2AjN+fyYMWMUADY2FoxjkTe6j7ldFxcUG8X7AvvyzDPPqCJ7LCbHlpGRoVzJHh4esnTpUqUtG8fNWAr20d3dXWnE5QiICYKNxek4H4zcYCE9I1w/Z8LM+JdDERny1lfH5FR8tjx2R0sZ0K1ui+NpGFxPBw8zW+kUjkexxUJkuLo0ARiGU9iB849LAQoK689Y9TQ7ZrhbRkEwExg/i7IRB4E84Cw8FARG9nrwaECk28xwXBbe5RzEdkTh/Tb2E5z7yBMPGSsShPgOBx8LH7ge3nkVyIsCBMZdJKeX4MIOagY0mohzeDyOC1401E3DYH0MaAW0AnWlgIbBJUoXFBbJvM83yaLl28TZK0h8G4ThM6ctvvzrLyt1dTDq/ZiGAiwUl5+XJbER4dLQ11blA1/Vs7lpdK6GerFxb5K8+dVRcbC3lck3N5c+HSzvA2hERITceeedCsBOnQpXTpmWnZ2tgC/BK927ZRuLqy1btkw5XAlHCX8JOH19DRrxQyohJ8En84ZZSI6Nmb2MOmBu8Msvo6J4mZaSkqK2wViJyEg4udCYq0uXMR2xNvyCX9IOHjyoADYf7D8b1124cKEqwNa8+bnHImMfnn/+eQVmmQtcdltl+1BUVKQgM6EunbsEsmxRUVEKBA8dOrQ0H9i4HjOEmQ9MIE7QbWybNm1S7mhGRnDcAQEBCjLTMWyE3VyWQJ59/u6774SaU6vbb79dOaqZPWxsjNNgpjJjJu66665ztDPXX3g9deXGGFnw3QlpFOAij93ZUlqHutf5cDQMrnPJz91h7jGAoM/w+BAuzggU9MJ55NEZX/pxcYnuzuICLK/jI+p5lkx49yUQWPA+UwinOTOBM+EEtgNM9B0It+kEQ5Epm4rjgUx4YNbVNc7bKWQIs9CcIz5LMDoi4FbcMaChsFUdCPmIEIpGnQqCYOZ8h6AmA3OBHUsKj1qVGJUPVsNgfSBoBbQCdaWAhsHllF7+026Z/dEfklvsLg0atsB3FRSW0znCdXU86v3UqwI2ClZlZyZLXORh6d7WX1546Fpp2cQy83WZIzzv2xOyaV+S3H5ViIy+rrE4O5pXFnK9Hi5muHNCYxaF27Jli7Ro0cJkRjB9+nT54IMPZPPmzdK0aVOT6Vd1O5KYli/zEAvx+44EGd63odx7XRPxcK39fOCK+qthcHVnsYbXy4/DbVhwCcd+DCs9XMOOuF2cma7OON4JBXSucA0LbuabM+YB87goSIQLeDdA8AnAQ09DpmjQaFxU6GHmg7TC7vPcJwiMW4r4GOSKN3oYczmy5DXACvWwliHz9T9mAZzAH8HZj1zvhqPwAAjmxUHd/qWAhsH6oNAKaAXqSgENgytQetPOk/L8ez9LRHw+Csu1QWE5D8RG4JZGWp100wpYoAIqHxhfujJSYiQl7qRcd0ULmQFHsK+XqwWO9uyQiorPyNd/nJbFP5xUrsVHb28hzYJZ8Eg3S1SAkRCMfpg1a5Y8/DC+hJpAYxE95jezX+cr5mcCXa1SF7YdSpG3lh+TrNxC5brvX8exEOU7qWFwlaat7haiuzN5LYDQe4asVxt8rnKDU5hQmC5BuoXPwC2s78qquzkxmT3RBcyLRoyCwB0r+bGAwPsMBQldcCdFA0DD4HtxrDQzmR7rjlRTgYy/RSJmwymM1wLXMEDhSXB6D0Zu7Nl8/WpuWa9mSgqwsGP8l4DAyJEvyjEUdwydgvPZdC7Gm5Jcxr5oGGyKs6L7pBWwTAU0DK5kXo9GJMrz836SLfvixD+oqbj7BKmosjOquJxuWgFLUcBGbOAGLirIk6TYE1KUmyT33thDHrr7cnF0sB6X7N7j6So2Ii4lT+UID+6ti5xYyhFedhzM/B0xYoQqUrdr1y4VhVHfjQXqWNCOcRzG/OX67lN19p+PAo1Lf42Uz5DJ3bWVtwLBoQ1cqrOpGl1Hw+AalbMGNwYInITK8fFfAw7/APcnIDELCDkjBsYFDztelOMFeBad05+7alB4E9uUMQaCH7BxESAvGnEiAEgsDFeMbGCvviL+wwCREJ/jaMit182CFEj5zVBskq8F9n6IjrhRJPAeuL4vsaBBWuFQeMEvfhlgP+bVBp+zAhEJEjwOF/7aW6EYFz9kDYMvXjO9hlZAK1A9BTQMPo9umdn5MnfZRvly7R4psvOUAEBhO0fXktgI7RKu3iGn1zIVBQxuYNx5mZkk8aePSRjADQvFDe7bxlS6WKf9yMotUvmm326Iket6NZAxQ8KkgY8hV1Y3y1EgOTlZ5Ra3b99e7O3rJ7qgrJrx8fHCPrHYn7m2w5GZ8h5iIfbgosp9iIS4Y0Ajsbc7mwNdn+PSMLg+1a/ivnOPG9zCcZ8iDxZFwYpQFMwVzjHXtoaCcwTD6u4sFp3Tn72qqKoJL0YAzEdJZjTd4rmIgMjaAwCMOXYOgUv0egAkAGD3jnCL67t1THgya6ZrOYcBhREhEI988QLECHgBBjdEUTHvfoDE3jWzD72V2lWATn511wdiQLJP4uJeA2QCw/HNizlOobW7bwvbuobBFjahejhaARNWQMPgKkzO+n+Oy+wPfxd+4fUNChMPb7zB4fuILi5XBfH0IiapgA2KxBUX5ktyfITkZcbLdZe3VG7gsIa6mMdvyDklFM4vOCN3DWwkN14eDJe0AZzrphXQCpxVIDkjX5b/Hi0r1segSJyzPDS8mXRtaVpf3DUMNrMjNm0jXIKr8FgDMHwAMBjHk3MTuIVbwhkKMMwIAfUwOoY1HDaPGcZ7aMkFaNXfoiyRHBQXJASmG9gBRcV8rhHxQ1SAH0CwvZd5DEv3smYVYJ5s/Od4LBdJ/QVO0m5wCw835ETraIGa1bqmtpaxA3nwiIKI/wYgH+ey71DMF4r/+t9QEvtSUzuynu1oGGw9c61HqhWobwU0DK7iDCQkZ8m7SzfIt78dEDsXf/ELaiJ29s7aJVxF/fRipqGAjXLj2EouisTFnz4ugd62MvGOPnLrNZ1RPM40nHymoFRKRoF89kukrNp4WpoGucnY68OkZ1sNyk1hbnQf6l+BYmRt/7wtXpb8FCHpWYUyYlCoumji6mx60TIaBtf/8VKtHhTEGzKFYz8BFPoTkAG/2+J2Y5dWBjhMt6CduwEwniksiZLQYLhaWtfaSgTAeE3gHBUh8qEoAznAMXANhpfMJ4CvO9zfDUYAAF9riAjRTStABXhO8/yPWYyogZX4HZ9P3VsbjhWfASVgWH9mrZeDpTgPF3KO4IId4n0SAO5zovBaDJd/A8R7BKMwnKuOgviv86Jh8H9VUK+vFdAKVFUBDYOrqlTJcj9vCpc3lvwpJ2JzpUHDZuLqgYwrfm7RmXYXqaRevG4VMGQDnykqlOSESMlOPS0DejWVSXADt24Kp7tuFSqw90S6LPkxQnYcTpUBKIQ18ppQaRxo2UX19KGgFTifAvtwTnwKCLwt3HBO3A0QHBZkuueEhsEWcDznnjSAh7S/AIg2Az7ATWoPEOyA9y4nRAo4obiYvScGaoRDvHWLOcMaDtft7Jdz/xbnAv6i+FseYBFvIc9PNMybx6WIAehtcAJ7XVa3XdR7Mz8F8pAfnYBs8ZR1uDD0u+G89u5vgMK+1wE+AhLrVvsKZGw3xEAw5zkNF+iY8cwYD99BcG/fjN/h7tetRhTQMLhGZNQb0QpoBaqggIbBVRCp/CIRManKJbxmw2GxdwkQv8DGYu8Ixwq+fLBAkW5aAVNSgJEQPDZzslIlMeakeLsVyf039ZSRw3pYVZG46s5JYdEZ+XV7vHy8NlIycwrl1n4N5eYrQ8TNBF2Q1R2jXk8rcCEFUjMLZCnc8is3xkgTXBB5wEzc8hoGX2hmzezvBEPZyBUmHE4FHMqD05SZs6jrIK6IknAGGLbFv+1QvNAGmeDnZA3rz2c1O9slxd/o/mUj/GX8Q36cwTmYF4F58DC4uD17wf2L28Y9emCOmmGOdB5/zc6FlWwt+xDO+w2IJMAdA1mIkeEFILd2hgKDPoCSvGuA571u/10BnsuMcUlGZA+jO3Lw2muD11BPXMxhnjd/Ojf97/vRW/iXAhoG64NCK6AVqCsFNAz+D0qvWrdPFi7fIseiMsXDt6F4+QWJrZ2jwSWsofB/UFavWhMKqAJxiIXIz8lQbuDCnBS5skcTGX97H+ncumFN7MKqtkEY9sW6aPl2/WkJ8XeWO5En3K+rvzjY6TxhqzoQrGyw2SisuPbvOPkC2cA5uYyEaCzDLg8SZ0fTi4SoaGo0DLbgA5aftTJ3GqCwcg3jkQcHqgPiB+hSo3PNEe5hOojtyrvXjZ/TNCCu2hFi+Dxx1n2Nf/JW/gK4fRnhwZ+FqQDBCYZYCE84f/nw6mtw/9rrmKWq6ayXqrICOUcRIYF88dQ/cP7jweZ5OeIkuuAnLjoQVjrqz7pV1pMLMsc7HXdf8HU1/W888Jrq4G84j30GIgcYed5a04uStDoLaxhcHdX0OloBrUB1FNAwuDqqlVknMSVLPlu9XVb8slfi0s+If2AooiP88VnYriRP+D/uQK+uFbhYBfCFjSC4qCAHEDhastPjpVMLPxl14yVydZ/W2g18sXqWW/4wLv58tOaUbMdt8k1we/zt/UOkT3s/k8xL/Y9D1atbsQJpWQXy49Z45GbHCAvF9evir2JSQvzhuDSjpmGwGU3Wf+1qLkBG5l7cxozCUxkAGbkoZlQMdxuLUtGhqiIlUNWexcqYP2wLQExXK93DuiBdGfUNtQUg0Nmib0U5BudvMXJ/Cdzp0Gb0Ax3Ytm4G2OveGbeNXwVw1Mfg/mWms25agbpQgI7htE2Aw98azn02OoSdGiHGAHnUyjUMFytfA0rjZOqiYya8D2OMSxbutEhh/AMuqhXgLosz+Th38froeYUB/vKiDs9n3epMAQ2D60xqvSOtgNUroGFwDR0Ch08myKffbZfv1x+S/DOu4hvQSFzcDU4InSdcQyLrzZxfgRIIXFyYL+kpsZKWdFrdzn3X0K5yy9WdxN1V35ZZk4cQYfC3G07L1oMpyBF2kRuvaCgDkaHq4mQejsma1EJvy3IUiE/NU8XhfvgrTlIzCYED5KYrgqVVqHmCHQ2DLefYvOiR5AEGZ+0CHELWJWFR1j4431C8rAiwwwGfzxzgHFYOYsZKIMrAHo7iCuML6B5mDnHJz4vuiKmtUOLwLe/0NXaTcLwoHU7fNMPPgiQ8kvE7HsUFKN4VZigS5YaHeyf8hBOTua369nxTm2jr7A9hZvpWwOGNhotDWbtx/iNSwiEQMSU9ATe743hFtAThMI9hW/O6wFntSeU5nHPY8KAuGdsMDzr83TtAEzw8oI0X3NVuuLBjjH+p9g71itVVQMPg6iqn19MKaAUuVgENgy9WsQss//eeCPngm62ycVcULqx6i1+DUHFwhmsCV6LPFNN9optWoIYVKIHAPL6y05MkMS5C/NzPyPX928noYZdIcAAL6+hWWwocPJWh4iO2HEiWIF8nufHyhjKge4B4uurcutrSXG+35hUgBF69OVZ+3BIn2YiDGNC9gdyMfOwwMy+YqGFwzR8rZrtFxhnkI2M4E2AocwtuLwcs4u+ER8V5BuerjaMhWoIRE7w92giIbRwMoJg/VSsbM1EWFhvVqa/4CWMRPbp7jbEOZeEv3L6EPxyvGjfg7plsOH2R80vYq+IeAIE5VjVe6EFY7nGJ4bZ7j67QB25LOiw1/DXbU8GqOp6P85751Yw9SPnRAIrpemc9DR7fDgGG49ujGyAoLm44Bhtyrs3V2V4E9z4v4PBiWCYvhmHcWYC/hMHCcx8PW4yb0JdFHD1wMUcV4dRRLqZyXmgYbCozofuhFbB8BTQMroU5LiouljXrD8qSb7fJ/uMp4oLYCE+fQHFyIZQ7o/7TmcK1ILyVbdKYCXymqFCyMpIlLSVGHIqzZUDv5jIakRAdW+EDrW51psDe4+nKTfn7rgQJ8HKS4X0byqAeAeKhoXCdzYHe0cUrEJ2YIz8AAH8PEMwCqNf2DJTrLwuSxg3KZ6xe/LZNYQ0Ng01hFky4DyxAl3vc8GAGaV6UARzlnzYUT0Lcktjjlmk7XNS3o3MYLkIVjcAHoyb44L8BThU8MsLYeh5zEQDvGQBf/lSg2/h7SdwDHb+MzyjEg9DYOcwAwdRP5Ky64LZwlxYGSMTCfIRnumkFLEEBXvShMzYXRQ55t0Auznee/3mn8BPnvSPgsEtzHPdtDbEyKnccF4aYPU5wbMwhry8tmJVegIs3LNSoMruR061+L3H+8nWLTmgWgGNBTTqgHTEOt1YGRzTH5drGdF6r6ktHE96vhsEmPDm6a1oBC1NAw+BanNCU9Bz5/o8D8s0ve+RIZBoMJR6IjwgBFPYoyRTGGzrBsG5agYtQwAiBGQeRBSdwcuJp8XQqkks6hshdQ7rJ5d10dd+LkLPGFz12OkuWo9jWhr1J4gUQfCWyVq/tFagiO3TTCpiCAvmFxXhPypTvAIC3HkhRLGjIpYEyuFeQNERxREtqu3bBGYXWpQvcT7ppBaqiAOGpcskSsgC2ZAGsEBRnM2YCoIXO2tIHnbUlvwvv/sLJRGhMeMwsXTqICYvpri39vMfPfYCrdB3TmViVz4Eszka4WwplsR/VT7h4uU+6fBXgBQAi+OV2eZs33bvqp/F3/NsxyHB7vAvgkAuBF+CvckPTDanvJKrKIaKXsTAFeGFEFULEOZ+J85xOWjpqGamg7gYoydFW5xPv+sL5y3OcoNUZoJXnPJfj77xApM5pnPs2+DcvrJTeUVCJbnTz5gJGcx11QQnb5zmfdxL/xv4IewmrcwCu+TqgXnPKZJ2rf2M9D8Q7MMKFTmdezCHYdsD5XmH8jYXNoQUNR8NgC5pMPRStgIkroGFwHUxQVk6+cgqvBhjecZCVrt3F0ztQ3Dx9AYXxJo+rvHRk6aYVOJ8ChMA2oDYF+bmSmZYgGalx4uFcLAN7t5Ab+rWX3l2aaAFNSIETMVmy9u942bQvWZLS8qRHa2/p1zUAxeZ8da6wCc2TNXUlAVEQm3CR4vedibLvRIY0a+gmV3TylcG9g8Tfi1DK8tq+ffskLy9PundHFqJuWoGaUIDAVYEjZunyJ915/DejFgB16NgjkOVPXmnhc4VYpizIJfTJxzpG9nOhfsFMoBzJdAWqhs+MLIBHiEsQxFu8WSSPv9vCoexUcqs7c1L5NwJfwmc6G3XTCmgFqq4AoSzjZBi7oKJmWEAR/y5EsTUVq4KfvChDQMvzXIFZNl6wwUWaApz/52sl14ZUjrkq3Fhy9yihMh3JfI7Z5jy/eT6zAKYTAC+d/AS96mIO/m2usRZVnwmrWVLDYKuZaj1QrUC9K6BhcB1OAaHwVmQKf/PzbvyMlsx8O/EOaAgo7Cd2dvgiDiCsi83V4YSYxa5s8DmQGX9npBC3q6YmxSIXOEGCfR1lUJ+WMnxQJ2nTFF/+dDNZBVIyCmTnkVRZsf60HI/JFh93B7kKheau69VAQvytpHCJyc6O5XessOiM0K3+3aYY+Wt/shQUFEuXlt4ytE+QdGjqKW7Oll3wMDw8XFJTU6VXr16WP9l6hKajgAJDgEgEwATDdP6dE7UAqGsESFXptTG7uNQ4QMcx4ytKHMfKiazfT6oipV5GK1CjCqgoFlwg4oWaIjr4S1y6yrGPOweUe994EaeCPSsYDFcxz3H1GlGSQa7yuvkc7zbAec6cX92sQoGioiLZtGmTNG/eXEJCkM+um1ZAK6AVqCUFNAyuJWEvtNktu0/JqnX7ZN3fxyU9x0bcvRooKOzoZMV/x9wAABA2SURBVLyVnGBYu4UvpKNl/h0AmG4iPM6g0ENOVhriIJIBgROlWYiHDL2yrQzt106aNNTFHsxt/vfDjfnr9njZAiiXll0ovdv5yFVwC/dq6yOODjqT0dzm05T7m5pZIJvhSl+3I0F2HU3DhQdn6YvIkkE9GiAP2HqgkYbBpnyU6r5pBbQCWgGtgFZAK1BWAX7/37Bhg4SFhUnjxsh91k0roBXQCtSSAhoG15KwVd3swePxsgKZwn9sOyYxSXlSDGeHj1+QuLh5ia294SrwmWLjLUdV3apeziwVAPy1QbbfGbgKCvOzJSMtCVEQieLuVCxNG3rKDf3by9V9WkuQP24V082sFeDt+tsOpciqTbESFZ8jvp6O0rWFl/TvHiDNgl3F081Ysd6sh6k7X8cKJKfny6GIDPltR6LsP5EuGTmF0j7MU66HC7hTc0/xssLjSsPgOj4I9e60AloBrYBWQCugFai2AhoGV1s6vaJWQCtwkQpoGHyRgtXW4gkpWbJuyxFZ/89x2bYvWtJR7NbN019cPXzE2cUTkNBw65DBLawdw7U1D3W+XQJg/oefhQV5kp2ZIlkZyZKXnSqNA92lD3KA+/dqIZfip6MDi1boZmkKMELiD2S47gW8OxWXLUG+ztKzjbd0a+UjnZt7AQzrebe0Oa/J8cSn5MnuY+kqimTLgWTJgOO8RSN36dbSSwaoiwssYmW9TcNg6517PXKtgFZAK6AV0AqYmwIaBpvbjOn+agXMVwENg01s7oqLz8jB43GybutR+XXzYYmIy5TsQgfx9g0UdxScs7VzEFsUnWO2sM4XNrHJq2p3lAPYEAlwpqhQ8vOyJDU5XnKzksXHzVbaNQ+QIVe2l54dQyU0CNW9dbMKBdKyClSm8F+4tX8jinwR6rkiz7Ujcl0J9do09hAfD+0YtoqD4QKDTEzLR/SD4SJCeCTeI3KL1EWEKxEDwQsJTeAud3G07Czgqh4HGgZXVSm9nFZAK6AV0ApoBbQC9a2AhsH1PQN6/1oB61FAw2ATnuus7HzZsOO4ipDYsjsSMRI5iI/wESdXT7iFPcTJhY6vs8UGdMawqU5mSQYwuwcQXFxYILk5GZKbjUdWihQVZEn7ZgFyebcwGdC7lXRsherAulm1Aiz6tf9kugLD+5AzfDgqU9wBhnu180XxLy9p29gdznFjvrhVS2UVg+cNIcdRBI4REP+Ep8q28BTWlJTWcAB3QrxIn/a+0hL/ZtS4bucqoGGwPiK0AloBrYBWQCugFTAXBTQMNpeZ0v3UCpi/AhoGm8kcHo9Kks07T8pvW4/I8chkScksktwCO/Hw9EHxOV9xcHRRrmE6TrVr2BQm1eD+ZfxDMYrAFRcBAAP+piMHuCA3U9xQBLyBt5N0axsiA/u0ks6tG4qvl4Z7pjBzptaHvIJiOIazZOfhVPkdTtDoxFxxd7GDS9hROjXzVMXnmjV0E2933jWgaeD/2zvT3TauO4r/yeEMN4mL9tWVLcWO3cBN6iAt0H5MX6Iv0A8F2g99kvYh+hT50AIpgrhAkwaOlHiptW+WxEXcOSR7/peSIiuBQ5kRl5kz8MUlxzOcub87HNhnDs9/0Obvbc6n7jYlW3BlbeNUHq+dyNpmQfJwjqsD+DZcvx+jCNx7cIzra4tz/kbEFIPf5grkPiRAAiRAAiRAAv0gQDG4H9R5TBLwJwGKwUM27+oG2z3MyWf/XZcvVnfkyfNDeQ5xuBVwJBJLSjiuruGE2GGojZeihZE2jPfMGr6Z6YYAZ/6cCXEQgLXoX7VcRIP7t5yHAzgnqbgl9+EAVufvo58voi3IaCx8M6fET/UkAf0KryNXWIXhVQiFm/sl2X5VkVAoYOIkHiyNmrzYd+Ec9mOxsGGedM3+1ciHp2irG3kIwQVRnffWVMyIvg8wv1pkcG4C93YuHROgGNwxKm5IAiRAAiRAAiTQZwIUg/s8ATw8CfiIAMXgIZ/sg+NTeblzIo+/2pR//eelbB3AfVpuiduykTGclthIUmw7IoGgBeewFqKCumDyhlmIrqupP8v9VQG41WrA/YuG/F8VgIuFnJSKWYnZTUmPqAA8Jb99tCzvvzsnS/NjyIFl7mtX7LnzBYF80ZVdOIW/3WrHBzxBETr9aqtzeHY8Ih8iP/aDlZRMpcNwo1tih9pZ1Vz6S6BSa0qp2pC9o7I8/iYrX6L422G2KkU4fx3M0S/vJlEALiXL83GZn4ia7Ggub0eAYvDbceNeJEACJEACJEACvSdAMbj3zHlEEvArAYrBHpr5RqMpzzaOjGv4y293ZXM3B6E4I5VaQBzkC9vhuDiRmDgOGnoViL9zCxvv8JmbmA7i7y6LK65f/QsIwW69KvVqCcXfyuiLUqug4f1kKiJLcym5s5CWD99blF//4mcyPT7qoauMQxlkAmUIjOoY/gLi4rOtIiIlyrJ/UoUDPSR34C5VcXFhMmbcpbemoyaqhMvNE9iEm1vjPQ7g/n2xU5SXKBSoDm+Ng5hF4beFyYjcQ4HAR3dTcndxREIW4z5+qlmhGPxTkeTnkAAJkAAJkAAJ3DQBisE3TZifTwIkcE6AYrCHrwV1De8e5uXp+qE8eXYgqy/25eCkKOVqQIq1loTsGJzDCYkhWsIKORCHNePWaovEZmlHS/jGRaxuX5P30O7Ps5c18kFfq/Crrl9tdsCVWDgo8XBAFmcT8vCdOXn/wbwsTONn3JMJSYzwp9we/moNzdD2TypGDN6A8Ph8pyBr6wUIkhVxbMs4hSNOUOYnoyZiYmWh7UIdiYYkbNNBfN1JVkd2pdaQQtkVFX+/XkfhP0Q+qACsLmAV6lX8XZqNm8JvmvOsgvwMxOCJpHPdw3H7DglQDO4QFDcjARIgARIgARLoOwGKwX2fAp4ACfiGAMVg30y1iAvn8OZuRr5+vi/fvDyQF1sZ2djLInc0L24zCOdwFNmjERSji4hlh/HagWCM3nbOIiZUH77qGj5zFJ9px68FFQ8M27a7V5d2d8V1pxm/GFfDrRvHr+vWTN+oV8St4T36eq0iiZgly4tjiHpIycriuNxfnpF7tydlPBln4a6BmWueyJsINHGdn5ZcWUfWsAqV6lA9gGB8lKvJKzT9+3fmRxAr4aBFZBrxEuMJR8YSNnq8TtpiW/4WirWg3ytEOmRO66Y/yddMxMMBRPfd44psHZYRxxEAuwi4ORB7w8btuwJX9q3pmETDeODGy7RnBCgG9ww1D0QCJEACJEACJNAlAYrBXQLk7iRAAh0ToBjcMSrvbdhstmT7IGcK0m3tZ2Ud2cPbB9pnJHtalZorUnUDcLs1pSlwC0aiaIiYCGtDDjFEVNiITR8QCETnOboqrhpcV4vWXRKOL+PstLCdHu/KclG07Xz92TbG2XvhbD7LSD7PSlbhF/m+6vStItqhWoXYi95BpHLERqSG6QUO31FZmE0j9iEtt9Cr43dxNiVjyZj3LgaOyLcE9OunbmEVhPcgZv5vt2hEzZ1XZYicNbFQxSwMB3EEbmEHLQYxU93Emkk8j7iJBbxOjzom69ZCvIEDIVT3CWr1syFaGrgfug1tTdPXIPrq+LdflcClir5sBF9dX4YD2PRw++otZ3Y8aqI3NO5hGY7fCcRvzEBIVzGYS38JUAzuL38enQRIgARIgARIoHMCFIM7Z8UtSYAEuiNAMbg7fp7cu+425DhblC24hlUs3tzLyA764xzEkOOiZPJl87rZgvgTsk3ERDAYMq+Dlr4PGSexNgvvgxCMVRzW9RpDcdk9HMDf6X4/vgTg3K2h9l3zNWOviroa49COdVCRt26KuTVcFz0a3L5mHbZrNLA/+nq9LnEU2BqHqDuRQkvHZHZiRGYh9mqBt7mppCzOpEyhN8vnLsgfnxdu4VUC+rCohlgDdb3uQwzVQnV7cBGrGzaHwnWnpbpxGevrCkTRcUQdxCMhCMO2KXg2BoFY+/RI+30ibptYitFo+71+vha0S8N1rLrx+TMh7dVZG3GuVzSthOJr6mw+X/QhlQq7mTy+/1iv7/V8S1XXRDkUy+1Ih1yxPY4s+kKpYfoi1qvzV7OWtSXOe4xhDiL4NNy+Gu+gQvgYxqsiePAHHlZ59doYpnFRDB6m2eK5kgAJkAAJkIC/CVAM9vf8c/Qk0EsCFIN7SXvIj1Wp1iESlyRbKEsuX4Fwoj+NPpUshOHsqbrmCpIrVOTw6FT0p9RuU8UYxFO4KsQIhKUWRJnXIxvUjVfHNt+LbvgBVog5hePwUo07fJRZp0KSis1QlEIWBCazUUOmIfCmE23BVzN8J9IjkhyNyCT6KITedAKORjR1+hqXMxcSIIGOCKi4mivUJa8iKkTTIoTYTKFmhOE81mfRVGTNFvAe25zkq0bcRSw58ojR4+umn6ECqrqOL3//VM9tb4f1HQUqaK458npxzzE3gktfZf0Htf6ywXwm1rt6v4HAbZy/WD8NYVedzpMpx5yfFtSLQqieSobNAyMVgVXETkLQ1tdcho8AxeDhmzOeMQmQAAmQAAn4lQDFYL/OPMdNAr0nQDG498w9e0TjzNWfWkNsKVVqxl18nCkagdiCurN3lMfPqusXPx9XIahQqslRpmDEmjfpseoinEFsQyziGBHpXNyZSI1IPObA9dtCj1xT5PeOp+IyGtfMY7iOcdxh+7m6Zy8QDsx3BPR+gD/4fjaNE/cEgrH2x4ik0BgXfWikBe4uP4oJQLWtIoZBoxk6eUSjn6MPgGYg7JrnQGfmYO1sPClSB68KwXofmITYq67kSYi9DiJhQthB7zv6IImLNwlQDPbmvHJUJEACJEACJOBFAhSDvTirHBMJDCYBisGDOS88KxIgARIgARIggS4JUAzuEiB3JwESIAESIAES6BkBisE9Q80DkYDvCVAM9v0lQAAkQAIkQAIk4E0CFIO9Oa8cFQmQAAmQAAl4kQDFYC/OKsdEAoNJgGLwYM4Lz4oESIAESIAESKBLAhSDuwTI3UmABEiABEiABHpGgGJwz1DzQCTgewIUg31/CRAACZAACZAACXiTAMVgb84rR0UCJEACJEACXiRAMdiLs8oxkcBgEqAYPJjzwrMiARIgARIgARLokgDF4C4BcncSIAESIAESIIGeEaAY3DPUPBAJ+J4AxWDfXwIEQAIkQAIkQALeJEAx2JvzylGRAAmQAAmQgBcJUAz24qxyTCQwmAQuxOCP/vCP1t/+/FB+dT89mGfKsyIBEiABEiABEiCBaxDYXn8mJ5mMPPzgo2vsxU1JgARIgARIgARIoD8EPv/sU1levi0TU/P9OQEelQRIwBcEPl/LyJ/++pUEfvPHf7Z+//GiPFga9cXAOUgSIAESIAESIAFvE9jb3ZFyqSB3Vu55e6AcHQmQAAmQAAmQwPATaLVk8+m/JTWxIKNj8xIItIZ/TBwBCZDAQBJYXT+Vv3+yJYHf/eXTVqnSELfBG85AzhRPigRIgARIgARI4FoELCsoFv4jVXP5b5trgePGJEACJEACJEACPSWg/1IJoKXDRak0bCm6EQlKs6fnwIORAAn4h0DICkgsYsn/Aek8b2HilW1oAAAAAElFTkSuQmCC"/>
          <p:cNvSpPr>
            <a:spLocks noChangeAspect="1" noChangeArrowheads="1"/>
          </p:cNvSpPr>
          <p:nvPr/>
        </p:nvSpPr>
        <p:spPr bwMode="auto">
          <a:xfrm>
            <a:off x="1453152" y="269694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2777" y="1399682"/>
            <a:ext cx="6745866" cy="5458318"/>
          </a:xfrm>
          <a:prstGeom prst="rect">
            <a:avLst/>
          </a:prstGeom>
        </p:spPr>
      </p:pic>
      <p:sp>
        <p:nvSpPr>
          <p:cNvPr id="10" name="Rectangle 9"/>
          <p:cNvSpPr/>
          <p:nvPr/>
        </p:nvSpPr>
        <p:spPr>
          <a:xfrm>
            <a:off x="8008144" y="5010565"/>
            <a:ext cx="3869912" cy="738664"/>
          </a:xfrm>
          <a:prstGeom prst="rect">
            <a:avLst/>
          </a:prstGeom>
        </p:spPr>
        <p:txBody>
          <a:bodyPr wrap="square">
            <a:spAutoFit/>
          </a:bodyPr>
          <a:lstStyle/>
          <a:p>
            <a:r>
              <a:rPr lang="fr-FR" dirty="0">
                <a:solidFill>
                  <a:srgbClr val="1E156F"/>
                </a:solidFill>
                <a:latin typeface="Calibri" panose="020F0502020204030204" pitchFamily="34" charset="0"/>
              </a:rPr>
              <a:t>2 p</a:t>
            </a:r>
            <a:r>
              <a:rPr lang="fr-FR" b="0" i="0" u="none" strike="noStrike" dirty="0">
                <a:solidFill>
                  <a:srgbClr val="1E156F"/>
                </a:solidFill>
                <a:effectLst/>
                <a:latin typeface="Calibri" panose="020F0502020204030204" pitchFamily="34" charset="0"/>
              </a:rPr>
              <a:t>rotocoles de suivi des parcelles : </a:t>
            </a:r>
            <a:endParaRPr lang="fr-FR" dirty="0">
              <a:effectLst/>
            </a:endParaRPr>
          </a:p>
          <a:p>
            <a:r>
              <a:rPr lang="fr-FR" i="0" u="none" strike="noStrike" dirty="0">
                <a:solidFill>
                  <a:srgbClr val="1E156F"/>
                </a:solidFill>
                <a:effectLst/>
                <a:latin typeface="Calibri" panose="020F0502020204030204" pitchFamily="34" charset="0"/>
              </a:rPr>
              <a:t>→ SOL </a:t>
            </a:r>
            <a:endParaRPr lang="fr-FR" dirty="0">
              <a:effectLst/>
            </a:endParaRPr>
          </a:p>
          <a:p>
            <a:r>
              <a:rPr lang="fr-FR" b="0" i="0" u="none" strike="noStrike" dirty="0">
                <a:solidFill>
                  <a:srgbClr val="1E156F"/>
                </a:solidFill>
                <a:effectLst/>
                <a:latin typeface="Calibri" panose="020F0502020204030204" pitchFamily="34" charset="0"/>
              </a:rPr>
              <a:t>→ VIGNES </a:t>
            </a:r>
            <a:endParaRPr lang="fr-FR" dirty="0">
              <a:effectLst/>
            </a:endParaRPr>
          </a:p>
        </p:txBody>
      </p:sp>
      <p:sp>
        <p:nvSpPr>
          <p:cNvPr id="9" name="Google Shape;565;p32"/>
          <p:cNvSpPr txBox="1">
            <a:spLocks noGrp="1"/>
          </p:cNvSpPr>
          <p:nvPr>
            <p:ph type="sldNum" idx="12"/>
          </p:nvPr>
        </p:nvSpPr>
        <p:spPr>
          <a:xfrm>
            <a:off x="0" y="6421249"/>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30</a:t>
            </a:fld>
            <a:endParaRPr dirty="0"/>
          </a:p>
        </p:txBody>
      </p:sp>
    </p:spTree>
    <p:extLst>
      <p:ext uri="{BB962C8B-B14F-4D97-AF65-F5344CB8AC3E}">
        <p14:creationId xmlns:p14="http://schemas.microsoft.com/office/powerpoint/2010/main" val="316652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rot="16200000">
            <a:off x="-3064906" y="3064907"/>
            <a:ext cx="6853087" cy="723275"/>
          </a:xfrm>
          <a:prstGeom prst="rect">
            <a:avLst/>
          </a:prstGeom>
          <a:solidFill>
            <a:schemeClr val="accent1"/>
          </a:solidFill>
        </p:spPr>
        <p:txBody>
          <a:bodyPr wrap="square" rtlCol="0">
            <a:spAutoFit/>
          </a:bodyPr>
          <a:lstStyle/>
          <a:p>
            <a:pPr algn="ctr"/>
            <a:endParaRPr lang="fr-FR" sz="1000" b="1" dirty="0">
              <a:solidFill>
                <a:schemeClr val="bg1"/>
              </a:solidFill>
              <a:latin typeface="Arial" panose="020B0604020202020204" pitchFamily="34" charset="0"/>
              <a:cs typeface="Arial" panose="020B0604020202020204" pitchFamily="34" charset="0"/>
            </a:endParaRPr>
          </a:p>
          <a:p>
            <a:pPr algn="ctr"/>
            <a:r>
              <a:rPr lang="fr-FR" sz="2100" b="1" dirty="0">
                <a:solidFill>
                  <a:schemeClr val="bg1"/>
                </a:solidFill>
                <a:latin typeface="Arial" panose="020B0604020202020204" pitchFamily="34" charset="0"/>
                <a:cs typeface="Arial" panose="020B0604020202020204" pitchFamily="34" charset="0"/>
              </a:rPr>
              <a:t>Programme S.A.Li.N. II (</a:t>
            </a:r>
            <a:r>
              <a:rPr lang="fr-FR" sz="2100" b="1" dirty="0">
                <a:solidFill>
                  <a:schemeClr val="bg1"/>
                </a:solidFill>
                <a:cs typeface="Arial" panose="020B0604020202020204" pitchFamily="34" charset="0"/>
              </a:rPr>
              <a:t>2024</a:t>
            </a:r>
            <a:r>
              <a:rPr lang="fr-FR" sz="2100" b="1" dirty="0">
                <a:solidFill>
                  <a:schemeClr val="bg1"/>
                </a:solidFill>
                <a:latin typeface="Arial" panose="020B0604020202020204" pitchFamily="34" charset="0"/>
                <a:cs typeface="Arial" panose="020B0604020202020204" pitchFamily="34" charset="0"/>
              </a:rPr>
              <a:t> – 2027)</a:t>
            </a:r>
          </a:p>
          <a:p>
            <a:pPr algn="ctr"/>
            <a:endParaRPr lang="fr-FR" sz="1000" b="1" dirty="0">
              <a:solidFill>
                <a:schemeClr val="bg1"/>
              </a:solidFill>
              <a:latin typeface="Arial" panose="020B0604020202020204" pitchFamily="34" charset="0"/>
              <a:cs typeface="Arial" panose="020B0604020202020204" pitchFamily="34" charset="0"/>
            </a:endParaRPr>
          </a:p>
        </p:txBody>
      </p:sp>
      <p:sp>
        <p:nvSpPr>
          <p:cNvPr id="6" name="ZoneTexte 5"/>
          <p:cNvSpPr txBox="1"/>
          <p:nvPr/>
        </p:nvSpPr>
        <p:spPr>
          <a:xfrm>
            <a:off x="723276" y="246348"/>
            <a:ext cx="11468724" cy="1261884"/>
          </a:xfrm>
          <a:prstGeom prst="rect">
            <a:avLst/>
          </a:prstGeom>
          <a:noFill/>
        </p:spPr>
        <p:txBody>
          <a:bodyPr wrap="square" rtlCol="0">
            <a:spAutoFit/>
          </a:bodyPr>
          <a:lstStyle/>
          <a:p>
            <a:r>
              <a:rPr lang="fr-FR" sz="2800" b="1" dirty="0">
                <a:solidFill>
                  <a:srgbClr val="1E156F"/>
                </a:solidFill>
                <a:latin typeface="Calibri" panose="020F0502020204030204" pitchFamily="34" charset="0"/>
                <a:cs typeface="Calibri" panose="020F0502020204030204" pitchFamily="34" charset="0"/>
              </a:rPr>
              <a:t>Autre exemple : </a:t>
            </a:r>
            <a:r>
              <a:rPr lang="fr-FR" sz="2400" b="1" dirty="0">
                <a:solidFill>
                  <a:srgbClr val="C00000"/>
                </a:solidFill>
                <a:latin typeface="Calibri" panose="020F0502020204030204" pitchFamily="34" charset="0"/>
                <a:cs typeface="Calibri" panose="020F0502020204030204" pitchFamily="34" charset="0"/>
              </a:rPr>
              <a:t>Axe 2 – tâches 2.1 </a:t>
            </a:r>
            <a:r>
              <a:rPr lang="fr-FR" sz="2400" dirty="0">
                <a:solidFill>
                  <a:srgbClr val="C00000"/>
                </a:solidFill>
                <a:latin typeface="Calibri" panose="020F0502020204030204" pitchFamily="34" charset="0"/>
                <a:cs typeface="Calibri" panose="020F0502020204030204" pitchFamily="34" charset="0"/>
              </a:rPr>
              <a:t>/ Pilotage Ch. Agri. / </a:t>
            </a:r>
            <a:r>
              <a:rPr lang="fr-FR" sz="2400" b="1" dirty="0">
                <a:solidFill>
                  <a:srgbClr val="C00000"/>
                </a:solidFill>
                <a:latin typeface="Calibri" panose="020F0502020204030204" pitchFamily="34" charset="0"/>
                <a:cs typeface="Calibri" panose="020F0502020204030204" pitchFamily="34" charset="0"/>
              </a:rPr>
              <a:t>Bilan 2025 - Perspectives 2026</a:t>
            </a:r>
          </a:p>
          <a:p>
            <a:r>
              <a:rPr lang="fr-FR" sz="2400" b="0" i="0" u="none" strike="noStrike" dirty="0">
                <a:solidFill>
                  <a:srgbClr val="1E156F"/>
                </a:solidFill>
                <a:effectLst/>
                <a:latin typeface="Calibri" panose="020F0502020204030204" pitchFamily="34" charset="0"/>
                <a:cs typeface="Calibri" panose="020F0502020204030204" pitchFamily="34" charset="0"/>
              </a:rPr>
              <a:t>Evolution des systèmes de culture</a:t>
            </a:r>
            <a:endParaRPr lang="fr-FR" sz="2400" dirty="0">
              <a:effectLst/>
              <a:latin typeface="Calibri" panose="020F0502020204030204" pitchFamily="34" charset="0"/>
              <a:cs typeface="Calibri" panose="020F0502020204030204" pitchFamily="34" charset="0"/>
            </a:endParaRPr>
          </a:p>
          <a:p>
            <a:endParaRPr lang="fr-FR" sz="2400" b="1" dirty="0">
              <a:solidFill>
                <a:srgbClr val="C00000"/>
              </a:solidFill>
              <a:latin typeface="Calibri" panose="020F0502020204030204" pitchFamily="34" charset="0"/>
              <a:cs typeface="Calibri" panose="020F0502020204030204" pitchFamily="34" charset="0"/>
            </a:endParaRPr>
          </a:p>
        </p:txBody>
      </p:sp>
      <p:sp>
        <p:nvSpPr>
          <p:cNvPr id="4" name="AutoShape 2" descr="data:image/png;base64,iVBORw0KGgoAAAANSUhEUgAABYMAAAH3CAYAAADpDkBHAAAgAElEQVR4XuydBWCcVdqF32RmkpFo3d1LW2hLSym0tKXY4iy6uLssssDuDwtrLIu7s8ACuywOi0uV0gJ1d/d4xu0/504mTdI00vj0vfzzT5p8cu+5N9lvnu98502afOuMqMcXllA4KtpUAVVAFVAFVAFVQBVoiQrwKsaSFBVnSkSK/ZaWOATtsyqgCqgCqoAqoAocYAokW5IlCf+Fw+EDbOQ6XFVAFWgKBayWJHHaLZI09rqp0fOO7iqDeqQ3RT/0nKqAKqAKqAKqgCqgCtSLAn6vW9atnC/9hhwuyclJ9XJMPYgqoAqoAqqAKqAKqAINpcDOnTtFolFp1759Q51Cj6sKqAKqQKkCS9cXyVvfbJKkUVdNiT5x01AZPTBb5VEFVAFVQBVQBVQBVaDFKhAJeuT7KVNl0uTjW+wYtOOqgCqgCqgCqoAqcOAosGblYgkEAjLwoOEHzqB1pKqAKtBkCsxelic3Pr5QkkZfPSX6wFWD5aiD2zRZZ/TEqoAqoAqoAqqAKqAK1FWBwsJCmTFjhhx33HFwBifX9XC6vyqgCqgCqoAqoAqoAg2qwIIFC8Tn88no0aMb9Dx6cFVAFVAFqMCU+bvlzueXKAzW5aAKqAKqgCqgCqgCiaGAwuDEmEcdhSqgCqgCqoAqcKAoQBjs9/tl1KhRB8qQdZyqgCrQhAooDG5C8fXUqoAqoAqoAqqAKlD/CigMrn9N9YiqgCqgCqgCqoAq0HAKKAxuOG31yKqAKrC3AgqDdVW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dX9VQBVQBVQBVUAVaEwFFAY3ptp6LlVAFVAYrGtA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QgDJ45c6Ycc8wxYrFYEmpsOhhVQBVQBVQBVUAVSDwF5s+fL4FAQEaNGpV4g9MRqQKqQLNTQGFws5sS7ZAqoAqoAqqAKqAK1EUBt9stM2bMkPHjx4vdbq/LoXRfVeCAUiDfu0t2FG6SLtl9xJWSUauxby1YK76gR7q16i/WZFut9k3EjXcXb5GdeGU6WkvHjB6SnNR8bkz5Q17ZnLdKwtGwdMrsJWmpmYk4BTomVaBFKbB48WLh9cvo0aNbVL+1s6qAKtAyFVAY3DLnTXutCqgCqoAqoAqoAvtQIA6Dx40bJw6HQ3VSBfZLAQKzUCQIKJqO/ZNqdAxvsNhsZ7e5sEfN9qnRgfexUZ5npxT6cqW1q2M9AL2ovD7nb/LTxm/kuIEXyK8GX1LjrrEfz864U3LxfsnoP8jgjofVeN/G2jAQ8kkwEtjnvEQlKg7MW31A211FW+T5H/4gOe5tWAtOaPJ/0q/dIY011GrP88mil+Xblf8xYz2k63i54NA7q91HN1AFVIGGVWDFihWSm5srY8aMadgT6dFVAVVAFYACCoN1GagCqoAqoAqoAqpAQimgMDihprPJBvPvXx6RNTmL5bDux8ik/udU24+1uxfJ+wueFRdclhcc+jvA2axq96nLBoTVj35/k6zeNV8mDThHzh3+27ocDig0Kk9Pu13mbp4ixw24UM4afmONj7ejaBP6coMU+HLk8jH3y4iuE2q8b2NsuHTbbMDPdyQQDgCAJld6ymDEb/o9qd/Zde7SxtwV8vi034rXXyRR3BO4euxfZFjnI+t83Po6wOtzHpBpaz4Qa5JNBnUcJTeOf6S+Dq3HUQVUgf1UQGHwfgqnu6kCqsB+KaAweL9k051UAVVAFVAFVAFVoLkqoDC4uc5My+rXGwBm36z4t/RsM1hunwTIW01swtu/PCyfL30DrtjRcuvEpxo8KsEbdMu9n50nm/NXyfGDLjIAui6NMPi5GXfJvM1T5dgB58sZB19X48PtLN4sT0y5xcDgSw+7Vw7pMr7G+zbGhi/M/IPMWv+FOG1pBnqHIyHzXrYFwj4Z3e0YufrIv9XZ1b0JEQxPTb9dPP5CmMqT5MrD75chncY2xlBrdI43f35Ipq/5UCxJVrNerz3y7zXaTzcqrwCjQH7Z9L3wd7FLVm+s+6PEkmxVmVSB/VJAYfB+yaY7qQKqwH4qoDB4P4XT3apWILRhvvgXfyUpfQ4TW/9xtZLLP/9TCW9fKamHnCyW9n1qta9urArspUAkIoEVUyW8bYVEQ35JdmaJbdBEsbTqWrpptDhXAsunSCRvC74XleTW3SXloMmSlOJUQVUBVaAFKqAwuAVOWjPs8sqdc+WJqbcB7lgAOO+p0tnpCRTKY4Cha+AO/s3I22VivzMbZUSLt82SXQBSgzscJu3Su9TpnIkMg5+dfqcs2DrDxHfYLKmSDtc2HcJlgXAwDGdwl4ly8tArFAbXaSUdODt/t/K/8p+5j2IdJSF7ubvcMuEJybS3OXAE0JHWqwIKg+tVTj2YKqAKVKOAwuBGWCLhnI0SdedKcmYH86q2hYMS3rUO4CogljY9JMmeVu0udd0guHK6BFfNElvfw8XWj86FuuXceT5/SIrfuUsck6+X9PMerXn3UMii4OmzJbDoS0m/5AWxH3ZuzfdtpC3Du9dL1IdMQDg9Yo3OkmRJSkXOXHob866teSgQ9RWJ+5O/SmDBZ2bOovjdwv8Tx6RrxXXS700nQ1uXifuDeyW8ebFEAh6RSNjMYfr5TxogrE0VUAVangIKg1venDXHHtPt9xRiE5Zun4MM3fMRm3DTPiHhgi0z5KVZ94rd6pCbj3pCOmf1ao5DqrJPiQyDn5txt8zfMs04YXu3HSrnj7wDYNhR3hscjRpYnIo5rGtTZ3BdFWwZ+09d/aG8M+8x87mpY0Z3PBHwtMmd1qYK7I8CCoP3RzXdRxVQBfZXAYXB+6tcLfZzf/Qn8Xz9hKQOO1HSL3wSoKlquBtaO0cKXrzYAKmMy14Ra9chtThb7TeNBrxS9MqV4p/3kaQMO96cs65A0/PlY+IBhLMfeYmknV2LR88A6gpfvEgCy6ZJ2rn/EPuouue21V6Rfe8RXDVTit6+TaLeAlz3xTPnAINRgMOS1hrwvrtYe4+W1JGnS3JG+/o8tR5rPxTwTv+neD7+Mxy+duyN+QK/j3gLxX7omZJ2zj8MGC56/Qbx4+ZDMm+6RCPmgj4a9IrrzL9gu7P246y6iyqgCjS1AgqDm3oGEuf8ny5+RT5Y+Jx0azVAbkKuapajctffe/Oekg8XvyhH9j7ZuIitybZyIjCWYHP+atnt3ipR/G9NBo7TztVJspztKhVrZ9FmKfLnSc/Wg42DlftuzFsB12Fr6YtCZClwt7LtLt6Kom078Ih6H3GaQnflWxSAc0vBGriHN0sQebmZOC+LzbXBa69ty8REHDfgAjn94GtNX5fv+EXyvDsRk5GJ/gySDHurvfataUxECH3Yjnzh7UUb8L/KydI+vSvAee8GXzBxGMyCaQM6jJTrjvh7tY/zszDf8h0/m+0GtR8ljpQ0zEm+LMPNgd0oDMe56JjRQ3q1OWiv/leEwdchhmFA+5GyIXe5eQXgQqaTu0+boZXOW9kDct55vHzvblMksJWrg3TO7CWtnHtfZ3KeV+1aCOdzJuIfxpi1wwzoTXkrpQP6ykxkrs2yMRFDOo2Rq4/4m7AIIJ3m8YKEXFN8VdXciMFYhczqXe4tEg6HpG16J8lGv3q13lsTFmNctv0nKYaGvdsMwfi7okBjCN+bjfW9xtxo6YzzDUaGcbyIH39vlmEONmP81L9TZk8ce4hx6++rsWjfmt2LJde9XSwWq7TF71mbtM6VjsUTKJKlO+ZIBE+RDWw/QtKxtlkEcin6uaNoo8n9JuTt23aYuT6MNx9uFG0pWGsiIqav/gj+kCSMu52cPuwaEydjxe9nV4xFIyMa/Fc7oU6gMDihplMHowo0ewUUBjfCFPkXfi7Fb94sSTY8lnbpy2LrdWiVZ/V88Yh4PvsHXInHSPrFzwFk1d2hUNUJCYMJrANLvzHRDK5fIXPOUv5DTG1l8nz1OCAcYNq4SyXtrAdqvruBwRcDBk8FDH4IMLh5wTjv10+K56vH4NbOwJjgofG7QRcBEOkSpmb40ET3qa37cHH9+s9i7Tig5mOvhy3pfnV/+jfjciXQd0y+UWyI6jgQWzTok6J/3SjBZd+L4HfP2g4flE+43Tjuk1OdYu01WkI7VknRS5ca5z4+L+NmyAniGHuBRHI3irXLEBMXoU0VUAVangIKg1venDXXHhN0PY+8WUKva5AlO7SS3Fc3IiIe/f5GA2zPG3GrjOtzWhlo5JEf138us9d/ZQCo218gEfxHsJrtbCtje50kE/qeUQ4eM7v2hZn3GIh77ZEPyBaAsvcXPANYt8vApavG/tlk8hKUvTzrPgPwTh16VbloCh5j7sbvZea6/xlo5QaAI3jjeTMBvEb3OFYmDzi3nAt2jzN4mpw4+BKAw4mmIB5hXCDsheMxTdqldZHjBp0vh3Yr/+RMdTCYUPlHZPZOWf2+xEB3voHB6Y5saHq4nHTQ5ZXCzcrWRS6g5TTk3UZx/TWp/1mVwumK+5WFwf0B/VjQrToH8Lcr/iP/nf+kAZPU3GpJkY8WvijboKcPxfu4P12gR/Y5RU5AZnPZGwBlYTDn7MxDbgSc3IGc3o+E6yWM61271Wlg/zkjbgYU77bXUBk98vnSf8lPG7+SQujlBbjkOQn9GUVwwuCLDNyNg1MegEUPv0GhvGxHW7l+3D9k0dYf5Mtl/8L+eQY+84ZGl6y+pTCYfR7UYZQMx3G+Wv6WbC9cb0C105Zu5js2tgvLnSPe0cU49mdLX5etXF8cE56sSrdn4UaFXYZ2PgJzelm5myfrcpagQOHvzI2F4wdeIOP6nibvz38awH2u2Z9A1YHzDu8yTs4deZsUAH6/P/8ZWbbzZ5O9zHgPOreHdz1Kzhh2Hb4uH+VF2Dxr3WfC6AbCeoJeHpNA1wGtj8CNmon9zirn3J217gt54ydcN+N348LRd0sHzAPXPOE5oXCK1Y59XTKq+2Q5ZejV0J/mAjG52v/6CWYXHD+CcbMRZnONRPgEGrS7ZPQfKr1R0Fz/1mm/ml4BhcFNPwfaA1XgQFJAYXAjzHakaBect1dIcN0v4jzxTnEeXUVBDjgSC545T4KbF4rr+NvFMfHqRughGCYej48U7pLk7E4wudYNBLPDiQuDnxLPt08B7ONiEG6DlEGTDBiOwm0aWv+LRAq2i1htEvXgohVxG+kXPoufN97jYpHczZL/5BkSLd6ND0lhSTv1HrizL22UNdTcThIp2g3X7zUS2rQYpuBkcU6+SRwTrizXzeCK6VL0bzi9ESeR5MjEfD0lth4jmttQtD+qgCpQSwUUBtdSMN18nwrQTfvktFuNU/CoPqfL+Yfesde2K3b+guJpt8J121p+O+FJuBA7lW5DAPrs9LvM9/q3H25gkzU5RdYiW3jpjp8MhGLhN4KqePOHPPII4PIuQNPh3SbJzxu+AZRKle6tBhpIdSqg1GGAuezb41NuNsc5DY7Ekwbv+d/7pXBbPvzd9QBh2XCkjjAOVoJEukwXb50lHjgbz4DzlxAz3mIw+G4Dl3u0GgQn6k5A5CKTlUwItnrXAtmEYnWEa9SBsDjeqoPBX6MQ33vznzJwbUSXCdIebkv2f+GW6bI2Z7H0bzdSLjv8XmntrD5OjcDvlR//ZFzLV479E0DdMdWu4HLOYDh0r4ET1gZwV1X735JX5aNFL0oq4Cbd2NsASunE5n503BLCRgH2gzABXDTqbhnT8/jSw8VhsDdQbAAh9Svw5mK+gwYaJ8PZSlDpDbgN3LxszB9L3d48iD/kwxjvR7TFVCBzi9Gtlau9+IIeA0nZktCHC7F2Rvc4rvS8/5z9Z/lh7f/EBWdwP/SZzuYAjhWBVq7UDLkOgLg3XLtxZzChJV3mAcyFO1BggCv9rxwboSbXxBnDrjUQtWz7ZdN3gKgPiB+fW9gPOs4dgLM5xdtx0yFoXgMBma854q+l0H0FHObP4HeBNyq6w2lPkLoaN1tsyalGDyugOZ3s7CvXXB4c7yvNz6mXFREf1DuK8Xjl5CFXyK9ww6Js+2zpP+XTxa+aOUlGHAid08k4Rw4cwjxuMBLAjZdfy7kjflu625RVH8i/5z5s4kP6tjvYnHNrwTozx0l86q/knNT9rOE3yuT+sfi6H9d/KS/98H9iT0EGNfrPxnNwbFzXLgB7FuXjHGhTBWqqgMLgmiql26kCqkB9KKAwuD5UrMEx3B/eJ95pr8IVPFIyrvpXDCZW0oJrfpSif16DqzCLZF7zllg69KvB0ZvfJgkLg795WjzfIOqDF4lwl2be8qnJCaatNAyXKec5uHEBfo5KwnTgnPeYpA4+ep8TRFc2L4b3tR6qm1kDMZlRXBJZEfUXS/7DJ8LpmgMYHJK00++XVEQi1KSxuBrHsb99KXsOjiuJj/BZq/6gVVm/zJjsez/qWvH4/B1JquL4EU+eFD59joRzN5n5cJ3zsKRWyAAOLPlaihn7EURhuTbdJPPqNzGfbauWC5CdWmlxuZqsKt1GFWgaBRQGN43uiXpWOibfRQwEc4B/O/EpU3ysbHt33pPyxbI3AQOPM1CvbFuBInSLAF/H9jwBALRbqcOSgI6u06mr3keG7RC5beIzpY+UEwY/iazijbkrDFRjJMAFo+7EY/7djUOZblQ6JAmdnpp2m3Hu0hlcFuwS+hJEj+5+rIlhiLtWCZ8/XfKKfL7kdfSnq/zu6BdKYwriMHjJth/Nsbtm9wU4u9U80s9GqPYG3JCLts4EvB0uN4x/uNRlWRUM3l64EcX1bjJ9v/iw35eDyIy4eGPO3xBlMBXQEUAbkI8Oy6raHLisn515l3mih85pujara3EYnAIgzpiL3oh2MI/ws+wDASPGOxjwcgzmKd4+h+uVMJh6s7gcna/U5KCOhxmXLwvScV8/rgkYn3HTUY+WAt2yMJjnIdx1pabLwYCcdGfPRbwAYx/MWPF/V8GpTIduvH2/8j35D7JoGYfASI9fH3y9dMG5wwDPn8Ppy7nlTX/Gl1w/7kED6Nleh5Y/wA1OyMu1Q9dqR0QrZDlamf6fPfwWs47KwmCuCYJfAtgeGMcWONyZgc31EMTYuG5vnfik6Tcb+/3E1N8aOG7DjY0jep0oEwCLrTCTrNu9RN7Fui5AxAYbnfJj8XO2lTvnmZsNdEUT5BOctkGEwzC4iNnXnzd+h/eAgcsBnDccDZmxD+t0hHHT/7zxWzMPfHXN7m/mnlEdbOtylprfBS+gLbOgCYoP7jzOAPf5WFufLH7ZHNMOXa6Dw79XyZqehoiHf899BMDaaWBxGOugY2YPGQK3ugcgf+6mKegH4DZ0Z6wFb/YwqiMHcS8/w3m/Fm5nRl/wAUHqQ8d93DHOdcl50KYK1FQBhcE1VUq3UwVUgfpQQGFwfahYg2PQgVj4xnUGkGVc9CxyZSt/dN/9vwfF+w2cE4iIyLjkeQOFy7bQliXGgRrevcHkmiant0NObTdJGXxMpYXmAigMF9owX+wjzzCuX//cDyW4Zo5xqzISgo/Cs/F7wdUzJaXfEWLtuXeMRXjHagmunS0RnJeZq8kZ7XC8zjjv0ZKMrNyKrRQGH3WFpP36LwbIBeZ+LOEcZMS16irWDn3F1h8XaSnlH/FihmtNYiJCmxag4N0POO5mc2oW2ksZML7W8NwUFEPGWU2jOLwVYfDNn0CLPfAwsPALKXqLkSB2AMOgOCddI46jry8nD4sDBpZ8Y1zEBlRijk1xwdbdJHXo8ZUWGQyumCZ+gMskOBAcR8DFg3283z0n4e0rzbw6j0Ecwvp5EtqyGHP8ESbUZyIrbH0xn12HQtYA4iJQHLDnyHJ9oaM5sPhrCW1bLpH8rWYfzitvQqQefFKNdeFBw7vWYlxf4x1rBM7kJLiYLO37mHc2am3tPBhu6piTKDD/Uwkgg9mS1dFkS0cKdohn6kuIaNiE9dFPXCfAfVUmIiWSv83oFsJajBRuNw52riUbxpcC3eKN0R1+HJvaBBaicJwfReHwwcI2aIJY2vbG7wyynTsMwO/FXPMKrsCHOYw7yZmBmIgTDVy3tO8rKUMmG1eI6Ts+cYYQNxHE9uG8LThmMea9g1l3qUOPM5ppUwVUgeajgMLg5jMXidATOgUf+u4640ikA/TQMvCRReYen3ILHI4L5aoj/oL4hEk1HjLh2JMAWIRLd09+GY/YZ5t94zCYTlzmkF55+J8NbKzYqoLBVXViS/5aA2cJ1e465qXSiII4DJ6/eZp0y+4nlx9+317xBcwPJnQjxLwU4PsQPNLPVhUMfg9RAB8vfgmA7mI565Cb9uraQsDl52f+3riXb0SMQWWZxGV3KvLlIToB11G4ZjwMrtg4CK1qzHEYzBiCCCAj4WwJCTa70cE7ottEuf7Ih+BCjdWE2AODnQYGDgYEPgeuUuZGE2YSIk5f84kB7YTz1JLxDGxlYTD/zTERrA/uONr8fCEiFl6b/RcDPwkd6bQeXxIvwgiNZ6b/DoBzmYHL5x96ezn3cxFA68Pf32BcyknwDTPC4iDk/rKVhcF+rFdCzXMAgLmOOOZ4zEEcBrPf1HF879MQg3BlyU2DKIqiPSVTVr1b6p7+Dfo3qiQahDEM7y142jh4mYN8I24KlAX4nyx6Sb5c/qa5oUDX8+Vj7jdQew8MjsHnThmxmxzxXOJ35j5u4j/oymWkCV30Fxx6J4B3fzM2RqXw3ITFzOW95si/SvfsgWYu3vrlYczFx+Zn43ufinm6pdxyeAEu3gWbZwD4+o2D/qQhl5uf74HBDgOD+wAS/wbFBdsiY5iNNwO+wo0egm5S+98d/Rxyi/cUh5wKZ/F/5z9hfsZs4ZsnPGFcwdpUgf1RQGHw/qim+6gCqsD+KqAweH+Vq+V+hEeFz50P1+h8cSL6wfmrO/c6QsSTD1fw1YBT02PF0w47r3SbCJyeHoDiAApd8fF3OifpdmQEBeEVQZ/rlP/bC4YWvf1b8U19GW7kNyRaiMf9UEwr4s7HhRMiBE7+A/qBfGC04vf/DwXfHhDXyXeL67T7Ss9LsOb58lEDGAnj6IYl6DR9gCvTimxc58m/3+vRegODSwrI2XqNMgX0CJT5uL7QNQo3bSqAt+vUP0qSK/bhx7RqYDBzYH3TXxPv1BcMPCSIJmSMuvPM2J3IyE0diay+0uJu+54ows+i/94tUYzFOfl6wL89j9nta6+9YPBNHwHe7ingEdq00MwzLQLsl+PIi5FTW/JIKS5W/Qs+N7A/DPga+xBCR8geB4wFYNM5+QYTP1G2FQMw+2b9G8AyE+D3ZkQfLBBmURtnLIBlxkVPi/vzh40r2QJQHzsm+oD5402DKNYWj+s648+lhw1tWyGej+438SVcn6Z4GvfD8TjHKYMni/OU3wPW7nncdV+6BBZ9IbyREQHo5hzFM5SNOxgg1fwH8JwCZ27mNW+bvhU8ey7yfKeUwOybAHA/kdDan7BGrGZ9Z/3um5jrGi0AGO7539+h2wpEmsBNTe04x3glOTKQLX2mOI/Hh1P8LoR3rpHCZ86WcP72mMvXrAXmOxcjDqJYLMgBtvUda84ncMlwf9NfOn7Rxwi24e9T5lWvmeiICIoFej59APD6f0K3Mbcz84a1nMTHFjFnrpPuFhsKB2pTBVSB5qGAwuDmMQ+J0gtCrZd+uFd+3PCFHNP/PDnv0BgMZVuybbY8N/Nu80j6zRMeAwysvCBcZVpsL9wgf//mSpOxevNRjxkHJxth8BNTbzPw7FfIhWUsRGVtf2EwC4T97esrACEL5YZxD0uftkPN4eOZwSw4xgJyZxy8d6xZkQ+gcsYdJjbjNyNvl2MGxK5V9wWDCSCpD6MpLh3zfzKy6yQDEeONOjLTmLCORbnumPSccWbWd9sDg13Gnc3ohj0AM2riFxh7cT76hCUAACAASURBVP6o35V+Pw6D6X5tndYBrtAnAHX3GCAWwhnM2AMCW+bXEmTHwWZpZjByawkr6ZA9vMQhy7HRjfuXry5BfvIWAyFPHXKlHI9sXraNiAJ5DPEfdOUyHoTF3QgnOT9cdQTThJ90pBJSno71MaFf7CmwOAxmFAnzna8f/yDW5t7RG3EYbE2ySc82g836K1vsbANc6c/OuNNk+fpxXXcqQDEzitle+fE+4+Klc3dc71OQDXyF+ZqNmjKnmJEgftxs6IWbGFeP/au50RGHwXQBGzc0bnIQsMcbHenMwObPOdYrxtxnsofjjTciXvzhHuMoZl95XEag8Pfgoe+uhaN5rdn3rENuANjfs85wtSbfIkf52xXvmOPSsXshbuow6iMOgy0A+mkAzDcd9YgptBdva1GI7hGAd56PoPnaIx4oF/3w3cp3AamfNiPvAAd1TW5m1Pfa1uMljgIKgxNnLnUkqkBLUEBhcCPOkgGkAFp0xGZc8kIMQpVpwdWzpOjlywBK20rGZS8bV2W8BRZ/Ccfpb8XWDRWkhx4rFhTDYmYt4ZjvhzcltHkRgNjZknY2irWVyfwtfvdu8c/+rylaF0JRMUvnQXDQHgWYu1Os3Q427mA298f3i/erp1BwDMAQUDnegmvnAFBfBQdkT0k5+ETj6KWbNwTo5//xbbiF5xhomH4BohMYV1DSOFbvl48ZtytdoizelTrmPFNEjyDUhz7x+4Sl5nx8VI+tGhjswTE9Xz5ixs88ZTpICR+Da2YDer9k3LjpFzwO6HhstTNLEFn4zysNSLaPv1LSzvxLtftUB4MDy6cavUzUAqAhM6LtY35jjutf8JkU/wdgmACSIBEuXzpKCWvpNuUFNOMHktNaoXDgi3D07qnEXPzOHQDycCE74DaA/oTxBkoaeJtsXOTeKS/ALT2rvEOcxe34OJ63SBzH3iTOY2NOCULiwlculxAc4YxysLTtIVZm5aK4GtdhpBgF1aBr6iEnSfo5/6iyoCDjMQpfvlwiHIM9DaD1cADyjhLauswUsovFOcBRkYpcOri3XafcY8BzIdY65y3JlWViN3hjwzT02cDg2z+HFm3ggl8Ptzicw3lwUdNt3GkgHMZDcFMjR0LoqwHe6Ldj0nXiPO4Wc9OCxyYULrsmDezFmPh7Ree9/8e3AIdRALBs1AQ+nPF4dLynnf+EOR+LK3qnv2q+TsaNC2ufMTguHr/cgIxowm+cm07ijEtfMmBbmyqgCjS9AgqDm34OEq0HU1a9J//6+SET2XDzhEdLoe+HC5+HS/IZUxDrPBS92lejm5XwkMXPilDMi0CPBaqWAiY74CQkROpUDgbfatzGLDx2dP+zKz1sTWAwz7Fwy0zA2i0mE5YZr4SPy7bPMZDyGjxq37ftwbFrA5MZfJcpjkUYfDoyhSs2U7QOMHDm2k/lNEBIxlOw7QsG53t3oWjYHSiet9E4PZ0AbnSFxhsBGx2sLJLnR5G6/zvmn6VO0PpcQ3EYTOjXDREDJ6NgXSqf4mLWBC89oAUjCeigjbc4DKbzlxENt09ClEfJE0PchvEcBKY8BovBMSM27uAuW0CO12rMzh3UYc9NY2rwEDKdN+YuNwCTER/MwWUjTH0Gx7Uj0oKQkc5n6sQZIgzm+QykBWjnvscNPL90HuIwmMB7eBe4cuHurqzFYTCzcofAVUzgXLYVo9Dhk4iC2IwihkFc5xwz8DwTVcF+P/b9TbIKa5Mu41RAcILwuI68lmUECvvH9dkuvRNiLB4BzO5UCoO5/qgpYzV6IAc73pgd/QwKzPkJe9F/xpDEI0q4zYa85fLU1DtQvM9tHNFXw4nPaA3GVvz96yvNOTluZwquRXHNtqdPYmC/B78LLI43qMOhgLr4PIZrzz0wGBnDjvZyx+TnjOs43pjR/SjBPPajVldAz7IAuyIMZp/j0RX1uX71WAeGAgqDD4x51lGqAs1FAYXBjTgTwXU/SdGrgI+IJSAMtgEqlW104NL9mwqXY/pvHi/nGI3A1ct4AWvXIXtFKwTgEC16A3et23SXdEJkPLoeb+73/iC+H/9twKENj+enn4tHuZwlWXeEiSUxFO6PAby+elIciBtwwTEcb3RCEjhbOw3aG14D5BW9AngNMJaO8TCOIN4MDMbxxIKiFziv6/Q/lbo8uY33++cBdR8zMQQZV7xmxmVaFTA4vGWpFL50sbm4S7/oOUQelC/05f36SXNMK8A3wRzBZFUthBiB4jdwYVucY9y29rEXVLsaKsLgrDu+LS0QR6hb/PatEgBkNkX42E/0w9Z7FNzHOaaYGZ27hPXWtj3FeRJct+17wx4SlMDS70zf+TWdr3Q3p52JC/MSh3PxO7g4nveJgekm2gIXwakH/8o4ssO5W+AixwdFzCfBbPG7fwDkLDRVtgnbU4b9yvQlOQtRFK5WZoy+Ga9hrT1g8vYIR9PPftBAVn7D5Oi+f49xyfJ86ec+IraBE/apjW/aKwCm9xtIzX67Tv6/mHu8cIcU/wuPoSLWhA5uF/KLueZNHjA+WBS+epWJHiFkJVDlWmCciaVdLwO77eMuxffsBsb6Zv7LOHEZY0J3M2M1qJV35utYZ0/EIDoAdMYlzxkwG87ZaLTwfPRnCQMaJ+EC3oHIDlu/I8152B/GdAQWfQWX+Yvmd9IChzdd7iayAzolI76CkSxFr10Hd3C+cQmnnXqvuRlD9zSPz+JzxvGO/R0oDElnujZVQBVoegUUBjf9HCRaD+jifQo5voSeBHuHALTx8f5HUehta+E6ueywe80j8RUbIeO01e/j8fZ3sd16kz9L2ERoRrBGWMtiX3ToVgaD6c6Nu28rHrs6GDx7w5fyJR5x35y3yhQgY6YpoSIhMN3Hxl0JCNi37bDYJVgZGHzsgPMrdQZzu1dRvG0KxkSgGncP7wsGEwI/Bo0Yp8EiY/ECZfGxEMXSuclYpmxnWwPUGwKmlSsgBxh4/ZEPGmdoVa0sDGbu8q3Ii6YLON4IgwnPOcfVweArD78f0HVs6b6E6iwSuCF3WQkMvhgwOBZdMAPRE2/98pCBrYSeLK4WmyDOED8e4LsGShs0bFzFh/fCtR5aWRjMzFwW2KuslYXBjK4gyC7bCE0Jfdejfyx6NxE3JM5GxIcHBQUfn3oLIPFq42hnP6gj11RsDbH4XKzPhMjMZr5o9O9NFErcGRyHwdezmF1Jdi/3XYOiis9Ov7MUBlcswMa+PA1YXBEG00nN3006y7mmjYuXBosyfWJMBfvKcY2GM/hMjKW8M9hqbvDcNunpcjElPDZjYIwb2cDg+0ujPthnhcFV/grpD2upgMLgWgqmm6sCqkCdFFAYXCf5ardzNOAxMJjgz3kMXJolEQ3m4gkAsPDZ8+CmXCIuZOzaa1j0i/sSahU+c655vD394mfL5cIaGDzjdbF0OQgA9VkDjCtr+4LBVY3QuEvxqH9o51pJPw9FM8oU54q5oB8EfDvC9CkOIePHi8CNW/jCRYg7mI9H7P8gjglXxn5UBQx2f/o38X77rDjGwU18GuBjhcZjFjx0LMAgYPsVrxjnc3WNoDuCcTDLluCzulYKgwEwub3zuFtNdANhfXD1D7H8WTi26cRljm0aICujNQIL/mec3fHibGnnPFROL563GHPlnw1wzyrVrbpIxuWviCW7i+lSORiMYmcOgFLGIlRsdDnnP35aSQE5RIGceo+kjj6n3GYsllb0woXIv51nACtjLHi8sq3wNYBr5PPyqt55zPVwjO+d8Rebr6gUf/hH8c9i9APh9wtw/+4Bx+6P/yq+aS8bh67r9PskdQQiPNjKwWBEXeCCnf2wH46IjTItkrcVcRLnxJzQuLhPvxAfxOCsL20A3vmPnWzyinkM6poKBztbpAAOYUR2hPH7wTiHtLP/vlcUSACAvfjd3xvAzuxt3pgwoLmkuRF14pvyoghjM7C+0+EWLtu8iGDxfPpXA/gJujMuf7W6JaQ/VwVUgUZQQGFwI4h8AJ6CUQYsXja+z6nIOr3LwC0+zs+s29vgGiXordhYzOuNnx4whaSO7ne2yXZlfixhFQtwPT/j95KC/425afxj9QqDWQDslR//CFAZlYl9f22KgzHKgi7VArh1n0UhL4Lo68c9VCkMPg5O59OHVeYMDsMZ/EeTz3o+YiKOhSuVbV8wOA9OaMLD3cXb5Iqx95tiYE3RysLg/ogWYEQBHa1VtaaCwSx49jzWGmEr3auMmCBILxuvwX4TDTPCogtANSE72/7A4MqcwXmeXSbPegdgfggAlRm7JyJrNwS3L52ydPHyGvEwFEwbh6xjE/1QodG80drVwbzYGgoG57i3yT++vc443wnZWTxuIIA/v67YiM/bI9s3XgSyrDN4f2Dwt8gw/gBPBsQzg+kMri7zuinWv56zZSigMLhlzJP2UhVIFAUUBjfyTHqRnev58nET15B5LTJgS6IVgmt+BChGvADch5nX/ce4EqtqBMsEanRUhvFYvBsORUJhAl8C2HgjDPZ+j0rRx99aDj5XPHZNYbDJa8WFIIFiFG7J4v/8DkXLlgLCwdF8yCmlhzUwGK5M+8SrJK1MTm3Z8xa9dYv4f34fBdEuNM5h06qAwUX/vAZRC5+KCxDdFAwrebQvfkwD2+FEZQawAX/D9lSErq9pLoXB8cJ3Jj8WXQGIpwvaxB1AIxY1S4MLmy5XNuYEe75Fphhz6hDJwAznJGeZrGRsw6JnbsR6RHHxmuxshZiCx0uzmOMwmCYQK4qfMUakXNZyyQAZ1VCAmwpRN2Ie0DcXYyrGxjLo4o3FBxllwfgFRlXYD/8NIiJQWA7zatLeEOnAWAQWFRS4ne1jz68UvpeuMTiMfd8DmAKCu+CsLXu+otdRcAc51wYGn/lXSaVLma0MDOY/U+DYTb8IF9MVCiaa6JQ3b4a+ReaGgmPCFYge6WFcwfEsYMaRhDAWAdR3nfbH0vMTEBchviIMhzJhsOuMP5XGosT77v/pPXF/eF8MBrfuihsXzyMyI5bZyN+tYqxRFtgj+Gd0RMpwrHHOOdcevhdELIiPIBzr1tpxAH533ykfO1FfC0+PowqoArVSQGFwreTSjWuowI/rv5BXZ/8ZRdW6Itv2Wflmxb/l08WvynGDLjCP0FdsdBM+O/1uEw9x+rBrDKQq2wix/vLlJQbk3YTM1vpyBhPCvfLj/TIDUQ7HDjjXFD0r2wiB/4TzulGorDIYzMzgYxET8etKMoOZN0xIyCzVyw67pzQHd18wmOd6Frm6S7b/aByi41DcqylaeWfwSLl27N9MbnBVralg8LqcJeYmA+eRDtsb4RrvBYdtTVptYTCzhel6vhE3BehQj7fFiKp4GWvI5PfiGoeF/wh92Z5Dsb+FW6YjJzgiY1DA7+LRe54orKqPDQWDGUvxALK3dxZtNhEov8ZNjMklWdbVaVZXGPw94mOYj0zHfUZqttx+9LMoMLinsHR159efqwJlFVAYrOtBFVAFGlMBhcGNqTbOFdqKqAO4MpltmwGXoQ0Zqmyezx40RdaYL5t2FnJ/SwqTlOseLroInwLLvkce6tpYViogGaEfC4TR5UnnIotjxVspDAZAJRDeV6sOBgdX/SCB5Tjv1uVwMXtwvgLjxGTROwG85KP78fxhMx7C4I/hcIbjNDaevRujBXyAjraBE02sg8m/3QcMNgX4Xr5CQhvnGeAaNeCyYos9LkdIyHOW7U99TXNFGFyumBlOwmJyKUOOxzyeK5ZWXUtPWwpzcWGfgkzdNGYsx4FyyVbBVTNNzEQErmIWhuMYUobEso/37B9B5jTA6fnYn7nEFVpNYHAQRdqK3oTTF2uHjlZT8M1ET5RpBsriETsUT2PWczoct/tqXBfFb91qohoscNWmHnEJiti1RWG6n5Bz/KGJmzARDlfBoY7ibaaVhcFYR6lwwqcB1lZsvFlgIijYWJSPNyNKAHzptvG+Yi26TrsXwDhWaKeuMJjxISzoGNqyJKY1IzyoVdlWUsSOESGW9v0k66b3TWyKNlVAFWhaBRQGN63+iXp25t8+9O21UuDLkdMAdxdt+QG5sT/JLRMel/7tykdXUQOC0398e43QHXvxaBRP6zaxnDRLkdtLSEnXMPNT6wsGM9/0oe+uwyP+y+Xc4bfIUX3PKHfejXkrUKDuVuPyvA6P6pePibhb5m+ehr70EkYbxIvaxQ8wb9MUFHu7BwXBshCX8UBpRu6+YDDdrP+Z+6h8sexfcJEeJ1eN/Uu18Qw1WT+57u3mUrmy4miV7V+aGYxH/XujYN4Fh94pDuT8RkywQaxF8S86RmMRDCJNBYNzPTuQ13sb3NaolYD/6Ny9aBRutldwnjNrmWuLxeXixd9qC4PtWHtB3LQ4qOMYA3zp4qUr+M2fHzQF6hivwPNeA3jOQnNsny55WT5b8rrJ/WVm8IXQckinw/eSfReK4zGXOV50r6FgMNcYi9r9svF7A/iZ/Xzl4X+qpBBhVLYXboTLurX5nWOrKwz+ZdN38sqs+815GUtx0ei7TSFC9smUcq5BQeuarHfd5sBQQGHwgTHPOkpVoLkooDC4sWcC4JRZqXQbOo663BTTIiwrRHwEXZAZyMJNGQbXa4VG2OT5/CFTLI5QzArwlNyqc8yJCigc2jjfQDIWcqsUBp9wOx7Dv32fo90nDAa08yDfl8XJhLAPeayEnEk2B+AfClcgA5dAmtEWtYfByIKd/op5dJ+O5tiVeBjFwi4G8J4KZ+1DKIp3lvl2BE7XoleuNONkBq4FheMIocs3kxAmgkzaVDg4mQtb361sTITYUpARe3OsABqcp4wXoFvXgqJ5FVvxWzeLH/m0dJQy5oCu34owl8C96O3fxrJ6AYqNu3nQJHOocjAYsJ/Qv1xxtJIT1ggGr5xhIisEHyJMJEV6O5OjW64RzLMBgNqRO5w64vR9SkkIzMKHwbU/m/njGHk8rgvj9MVYXCfdjVzjc/ccoyIMxvFjBfxKzluypW/WW4hhKMlOBiA3GpcpkGg244U2z4tzOY+/HRnNsQItdYbBBTvg1scNCBaiY9VxzG1yPG87PhKjU6zwX0rfI+C+x++YXvjX96+dHk8VqLUCCoNrLZnuUAMF+Fj+mz89KFNXfygdMrpKsb8QERE94a59EEWrkIdfobEQ1nPIQF0IlyWBLDNXmd1LWLt8xy/y77mPCd3BzMqtz8xggqhXWeRt3WcyqtsxAFR3GfjF7Nd1u5fI24CzWwvXitOWXklm8N2yBEXtQnBYtkfBtzMPuUH6tIllCm/OXyVv//IIIgKWyMR+v5bzD/2dgZVs+4LB/Nn6nKXy1PTb8Rh/MfKPz5VJ/c4yuckEmMxNZrEyxg7w30M67g0VK+pqtEM/uO/FcBv3KpM7u69ppDt5wdbpyPZ1YQ5SDaCMZd3ugcHBiN/EWBD0szUVDGaf3kf0wOfL3jBzhAteYbTFgPaoiYGIEcYh5BRvlRWIKWGRuSsReZEGOM9WWxjMdUH3L+e7c0ZvaZveWXZjTTIjm7CXRdnG9vyVcXXH2+b81SZH1xPAU1u49spEn4bjRkenjF4GiBb4dpvCeBtw0+H4QRfKEb1ixaobCgbz2HNxk+KlWfdgDcHkgP8Y3cLM5HYA5fw9zAfgZiZxjmc7bgT8rrRoYl1hMI/5KLKVYznFYuahc2YfrM2gnIRMbRYr1KYK1FQBhcE1VUq3UwVUgfpQQGFwfahYy2P4fvgX4N6dyPbFRd21b6NA2zIpQOavpW0vkxNbNrM0fmjv9H/icfY/xgqPIS+Xj9XHuVkYuapFL10qkfwteMwdhdUqcwbvJwz2z/vYgMPk9DaSdgryy+hUxQUPG12jha9cDkC7EDER/6gcBh91haQBFFfWinFc38/vAYpfsado3b5iInBxWQjgSIjO+AX76Mora9dyKmq9+V4F5G5DBAIyg6trns/+juiF17AZQH7HfiabNsmxp1ox96fWzK8l1Kfe6Rc+LdYuscJ6tYLBWEtRFP4zMRGEsBVyeEPblqOYHYqiYd0wzzjtLEBnRCDsb/P/8oHwZgKufJHTPNTk+zJDOTmtDWIyegMkn7r38WsIgwNLvzVjj/pQFAQgOJ0F4jrU7MK6rjCYzvuif90odGwT8HKdOo+9ZX9l0v1UAVWgERVQGNyIYh9gp6IT8OVZ95k8UkK004ZdbbJU99VimcEPmkftB3UYLR0AWLcXb5Q1uxZKO8RNFHhzzHFunfAUHtePRUuxuNsj398gq3YuAIy90QC1yhoLyD025Sahw5j5vicddFnpZguRGfwygDALt/VvN1y6ZvU14HnlrnkolNUeBbG8ko9zM+O0f7tDYtd1+I+O1BWArWN7nSgLEAVQhCiJmHM4SdblLjXREr3bDJVLERHRAdmr8bajaJM88t31BgReAVcm3ZFl23fIVv1o0QuAi0Um47YTIDpzcLn91oJ1sg7AeGK/M+GAvbvaFTV99UfyEnKL2a4Yc58c0TsGG6tqdAbP2QgjBlyuhOUh80TUHhDMfVlc7KCOh8ltE582js5PF78iHyx8DlA0FqVw52TURShTQG4JdH8akRnMZSaUvXH8I6VxDhtzV8hjU282Bdd4vc6ig8MAJ+ON6+fv31xdUkAugDV0mVlL8VbkywO0f8S4tNnPMK7p6NJlQTnOE/fnOunWaoDcjv6mA8iyMR5k5tpPALqtKHI4HoXhKn8677U5f8NNjfcB5dNlZNdJsnznL7ILgNnC4m9wRhNuBrEuu2T2xnzeh7nuUU7eORu+kv/OewogP9/0h31kgTW2MNY6b3jQaX3+yDswrzFjByH+0yj0xuNacXxGo8Rd6fz56l0LsP5uBbyF+QT9uAF6DgAEjzfGZzw+BZ8dMG7ehLgON2E4X2y8MUC38tfL38Q8Is4O5+Y2HAv7x58zToIu5xvHP2TAOtv3K99HsT4UUQZEZmbwnce8UK6A4QZA7Yexrrk2LDgWCy7SqR1v/P16EfnOi3DDh8eOzYvXuM7pumd2sTZVoKYKKAyuqVK6nSqgCtSHAgqD60PFWh4jvH0lwCbgbeFuSb/8ZUQvLBP3+/eIYzycwqfvXRiNcJBQyv/Tf8V16n3imBRzLMQb4Vvh8+cD7tU3DI6iX/eiaBuKoqDgnQswuFyDW7mAReDgDq4UBsPRSUepyYKt0OgaLXzxErhJ55ic19ICZlVkBhOg+2a9KY4jLzXFyJqiVYTBmTd9DHjfrtqusN/MpqWj2sR5MNu5d+wCNt4Igv1zkDmLC2Rrh76SzmJmcKOy1RgGs5jg8xeYHGm6ZZ2TUPzt6OvKrxfEKbCAXAjF8/gJxTn5hr22qXZAJRvQsV6E+I7gmlnIue5sigUSABt3Mx4NrAi8S49bQxjMPha+eFHMZQwXrikQByd5TVpdYTA/2BS/c5f5vRO4iFJYDPESOOS1qQKqQLNXQGFws5+iFttBwi/mBm/OW21cmueNvK00KqGyQYWjIZm55hOZgRddiYSQafZMGQ5YOqHPGfLegqdkR+EmufrIv+Lx9k7mEMwafm32XwHHFsopQ65ALm9J3n6FExAivzHnAURV/CwnHnRJuTxeOjR/2viNTEGm6U48rh+I+MRly5BBHUfLCYMuki+XvQk495NcjiiIbtl42sq0qAHXK3C8qxELQIj24cLn4ahcaOAoIxQIH08ZciWiCWJ9jTfGFbwCSJ4PuPsbAMCyEC++DZ2hX694S7YVbBAPsoQJ5xyoXcB+MROXMLhLVp9q18aKHXPlrbkPSwTg7cJD75K+7aovGDxr3efy3ap3gFIBVONPP1U4E+H6QEDCXx8Sy3/mPh8vfslAxe4YNzOSy+YMr89dZpy4PgDBdOTFXjbmXgP42QjeCWapCzOhzz/0jlI3Kn9OOMk5XrVrvoHTnJNxKExYthEqztnwtYG7dE8TSHJeORcsftfK2U4Oh2t3RLdJBlSyEWBPX4trU4xzeNfx5mZCZe3zpa8BhL4HR3uaie4o9Odhrl+AKxhGAfxH6E0AftrQq8tB/7LH2pK/Rr4EfF2fswyA118C2HHJBHjONd6r9UEoMPibWOFCtK0Fa+FY/5O4g0XitKbJxYf9HvPdt/SQ/Pk/8btFx70dMJVu5O6t9hgAWMzulVl/wg2KXON0v2DUndKj1cByw+Oa/nrFf7DmNxkgHcJnKDp2UwDrM+zZBh5PQiHHePFA3vB4Z96TBh63T+uK34c/ApDvMXnwnOxzIeB8ZX3iyVkI8oMFz8omOKYJgyP4nacjmM75+NirXdS6gSoABRQG6zJQBVSBxlRAYXBjqh0/VzgEty1iA+Z9Yh6dJxwO4ZWO6IB4LEDZbpnH8JFdGlj4uSm0Rodi2RaYj4vE9/9oMnzTL3yq3pzBvOB0v30boinwmNpxKECHYmRlW3DlNBSQuwsZt/l4xB/g95A9zgyTGYwXowwcE68RJ14mE7ik+QA93R/cawrm0Q1t7TQo9pMqYLB/zn/hnL3bOE7TL32h1DW731MYiUhg6TcGNDK7mcetru0Ngz8yOcHVtTDcuIUoZmYylln9uftwRArcAZfrAGQ/4wMR5tCLAnMRPwoDojifczIg7uQ9F/A1hcExtzbiNDYtMgXtrChU6DrxLgMzGa9gaR/7kOUGePYRcjImIqOdKTSXctAxe4aBNRrasljCO9aIbdAEU7ytskbtWLAuvGO1yTnm+rUipoExEckskIf55BxbUFytXBRFDWGwIKO3EFENzDlmDIS1Y3+4yP9PrN1jLiazZKAZs6QZJcIxJGGsbHWHwXBnYc25P7gn5oaHVvzds4+9oFxER3jXOgmt/wWu6GEmRkWbKqAKNL0CCoObfg4SuQcsilbsKzBOQGbn1qT5gh44L7cYF3CnzB6SCthl/vcYj+ETQmbBJVu20XHowc+yAfziGbaVnYfHZWzAvrYL4hqSEQ4+gMWOGd0A/2JPJfH4hJhZiKiIRz2Y78O5S1jX2olYJkBHYcuTOQAAIABJREFUQkvCPro9OyNHuLI4jHi/CMo5Fvalqkb9WOyLfeD5W8GRyfiM2rR8727Tb+a/NlSj37UQ7mnC+UzESlTWRzqnvYi/SEvNKNU23h/qS4hIN3I6QGTFRq2YQ014ynEwtqKyRsBIuEwnN+eD4LcNYHxlOvPn1CYCCJrtalfq1q14XB6T29lwbcObGmyE85sQBcIbFjw+84Nr0op8+ZKLGx2cTzZGgHTI7Ca25Nj1WNnGaAmCba6jtDIF6+Lb8PfBDRhMSJ2Gmw97719oYPG+fh7fnhA+17sTY/IDjAv0bYvYky6VZvgy25u/R9QhDokr73PlfeK2/P3YgTziIkB1xmsw/zueS1wTDXUbVYAKKAzWdaAKqAKNqYDC4MZUu8y5/LP/Yx6tT8LFbwRFsSyIf8hEZEQS8m4ra+6P/wxY+KwBTq5T7zXO0SigoX/h/8T7DZy3+FoA4AiU6zMmwou8YBbwYkax85Q/iK3bweB7QVPEzvvVEwDBBQYyulD8qyIM5s+T0loZlygzfO1HXGQgGrNx6TYOASA64XJmbnIpKK4CBkfdeVL42tVmf1vXYcYhbcW7yadFn+iGDS78zGTWOn8FcG2JPa62r8b84ULGaxTuEhdiNBzHVO6eKLt/eRjskJgzuHoYzGMYQP7FI5LMeAjm6iIKgoXVmMVMcEkHOAukWbsONXEfhLTxVlMYzBsCBOb+2f818RUsVJichg8gAZ+kIK6BsRHmohU5uHQQR4p3x4Aw5oUgMzmrA+B4sYHWkZyNJgqEDmVbz5GVy4jz+Wb8E8UPnzI3I9h/wm3C02RAYAJp5h8zR9k+7rI9cRE1hcE4K4smFuJmSGyN4JE/ZEFb2vc2URoRrAkWMwxvX4XxZkjmNf+W5OyYW6k+YLCB0YDrvPFhfjfxQY1APblVFzOHUQBoRmKEtq8w69iBMWpTBVSBpldAYXDTz4H2QBVQBVQBVUAVUAVqroDC4JprpVuqAqpA3RVQGFx3DffrCMxrLXjmbBPtEIULk05Q5wl37PNYYYC54rdvxeP4s010QHJWR4C8HICwfEkd8xuJ7F4vwRXTJONKgDvmCZc0N/JWPYDFrpPuEmcJCKzsJHQ/ej5/FAW4fovYhj0RDJGiXSbfOLDkG0m2pwG0dQEALjQAzD7ydABpnzAzloXrUkecVnpoz2cPift/D4gL7tdowIO83H/GCqbxMTbATxZ/Sxl6vAHMFsQLlDbA4IJnz8X5vscxnyhfdIyADw5qzxcPIzv4GwMHCeiSM9oad2+kOBcg0g3wfKopsMY4hqoas2BZuI+Q2XHUlSauorrm/fJxcX/1CIYBpy3ydrNu/cIA1Jo0gkPPd8+ZKAhCUwN/MffmcUWrDYdIxtyhCNnxt8IpXf6xt2IUlvNBZwJXW79xkgFYXFkBOfYjtP5nxIrcZOZIWGwN4JUZwo6jbyg3Rv+Cz3Aj4UmAYYBoglxsZ4BrvJgK3unETYdzm0UD99VCW5ZI8RvXSxgF1+gOjhXuSzJOXYJlMzYcOwnfz2AOcg/kv+HfBYwJWfODObf90LMQAfGg2W+vBp28M18X37RXMaYdJboh68/0NRIr2AYd6UpmznIS1ilbHHiHC7djExuykR8ot0a5jX/2O1L83h8wDwEA6+5wqb+KmItYZmO8hTYtNBCfkSZct0anMgVnjKPKDtfP+U+iD+UzEmuyLnQbVUAVqH8FFAbXv6Z6RFVAFVAFVAFVQBVoOAUUBjectnpkVUAV2FsBhcFNuCpYSC64YjocjVnG5Wpp06PK3kQA2/yz/y3B9XMNBLZ06CMpAycBqh4nfhRiC8BByQJXzGyNN//P7yOC4FNJPeyc8jEAFc7EyIoAYGPqoWdIyrDy2XSEmD48Lh8CDKOLNrltD0lBrELKIScZAM1H6R0TrzWu5XgLLPoCfXpf7IiHsHYdgmN/JIFFn0sY+cbWNj3F2nOEAXN7A82o0I0c2jBfHBOuKhcHED82c2oDAJksXBfO2SCRgm1wibY37mprj+Fi6zOmnKt2X6JSQ7p1CdUdR15S6bkq7hvaMM/EZhDmMvrAOQGOVdvej8FVNZF0VYfgbg4hXiBatFOSXHC6QlNGOqQMPaFSyBtY8rWJFSGMtPUfD3j6axObsK/G2AL/nHcltHudCIBsMgCnY/wVZi7KNhYf5Nrh9pxnMk4y1uSsTgbaMj7D2iGeJbj32egsJnjm/oT9zCdOGTwZGyYZMB9cMSVWOA83AOgQd0y6zsBunsj307tw/X5vbhCkHHwisoBRnLCKFtq6HDce3pfw5sUG/sNbDcgLpy5+b6y9RmFNjjM3K0rXCRzKvmmvIO5iqYmqsB958V6Qne503/RXJYpx0BnNGAhuW7FxLCzwx99X3shhISA23pihk9vW/0i45hFdARiuTRVQBZpeAY/HIzNmzJCxY8eKy+Vq+g5pD1QBVUAVUAVUAVVAFahCAYXBujxUAVWgMRVQGNyYatfnueLUrj6PWZNj1fW8dd2/sj7G3aE16X9z26ah+24crCS8VbukjSzsS7zVZHts64Oz1vPhH43D2dZntKRf+Xq57EEervC530gQEJ0g2374BXsXIqz1nGA8ZZy5NRpbrc9RxQ77oVN9nl6PpQqoAtUr4PP5ZObMmTJixAjJyqpZpmv1R9UtVAFVQBVQBVQBVUAVaBgF1qxZI9u3bzc3srWpAqqAKtDQCigMbmiF9fiqQAIr4Jv6sontIHKmQzftzL/GisUhM5gRIsE1P5rMaUZxMC4k7dyHTYyHNlVAFVAFGlIBhcENqa4eWxVQBVQBVUAVUAXqW4H169fL5s2bDQw2MYLaVAFVQBVoQAUUBjeguHpoVSDRFWBsRhGKu7HgHAsJJrlaIe5iIIrGuYR506EtiHRgUTkU+EtFvIXrnH+UZAonujI6PlVAFWhKBRQGN6X6em5VQBVQBVQBVUAVqK0CCoNrq5hurwqoAnVRQGFwXdTTfVWBA10BxDX4535ocp6Z3Rz1IssXDmAT42BNlWRHOgrHtUH28DhxIleahQ+1qQKqgCrQ0AooDG5ohfX4qoAqoAqoAqqAKlCfCigMrk819ViqgCpQnQIKg6tTSH+uCqgC1SoQdedIAEXxIjkbDRBm/nCSPd3AX0vXYShC17faY+gGqoAqoArUlwIKg+tLST2OKqAKqAKqgCqgCjSGAgqDG0NlPYcqoArEFVAYrGtBFVAFVAFVQBVQBRJKAYXBCTWdOhhVQBVQBVQBVSDhFVAYnPBTrANUBZqVAgqDm9V0aGdUAVVAFVAFVAFVoK4KKAyuq4K6vyqgCqgCqoAqoAo0pgIKgxtTbT2XKqAKKAzWNaAKqAKqgCqgCqgCCaWAwuCEmk4djCqgCqgCqoAqkPAKKAxO+CnWAaoCzUoBhcHNajq0M6qAKqAKqAKqgCpQVwUUBtdVQd1fFVAFVAFVQBVQBRpTAYXBjam2nksVUAUUBusaUAVUAVVAFVAFVIGEUkBhcEJNpw5GFVAFVAFVQBVIeAUUBif8FOsAVYFmpYDC4GY1HdoZVUAVUAVUAVVAFairAgqD66qg7q8KqAKqgCqgCqgCjamAwuDGVFvPpQqoAgqDdQ2oAqqAKqAKqAKqQEIpoDA4oaZTB6MKqAKqgCqgCiS8AgqDE36KdYCqQLNSQGFws5oO7YwqoAqoAqqAKqAK1FUBhcF1VVD3VwVUAVVAFVAFVIHGVEBhcGOqredSBVQBhcG6BlQBVUAVUAVUAVUgoRRQGJxQ06mDUQVUAVVAFVAFEl4BhcEJP8U6QFWgWSmgMLhZTYd2RhVQBVQBVUAVUAXqqoDC4LoqqPurAqqAKqAKqAKqQGMqoDC4MdXWc6kCqoDCYF0DqoAqoAqoAqqAKpBQCigMTqjp1MGoAqqAKqAKqAIJr4DC4ISfYh2gKtCsFFAY3KymQzujCqgCqoAqoAqoAnVVQGFwXRXU/VUBVUAVUAVUAVWgMRVQGNyYauu5VAFVQGGwrgFVQBVQBVQBVUAVSCgFFAYn1HTqYFQBVUAVUAVUgYRXQGFwwk+xDlAVaFYKKAxuVtOhnVEFVAFVQBVQBVSBuiqgMLiuCur+qoAqoAqoAqqAKtCYCigMbky19VyqgCqgMFjXgCqgCqgCqoAqoAoklAIKgxNqOnUwqoAqoAqoAqpAwiugMDjhp1gHqAo0KwUUBjer6dDOqAKqgCqgCqgCqkBdFVAYXFcFW/7+/qBPkpOSpdhXJF6fW5KSksyg+B6OhKTQUyCRSJjfqWKwUbN9hjNbrBarRKNRs20U/6Xa7JLmyDT/4tfaVAFVoOUqEAoHJILf72DEJ8X+wj1/L/D3gb/vRb4883cj/nekspHy74PVYpO01KySvyuxvxdsLlu62CypkpxsEWuyreUKpT1vUAUUBjeovHpwVUAVqKCAwmBdEqqAKqAKqAKqgCqQUAooDE6o6SwdTCgcBJAJSzAUEG/AI/nFOZJflCsF7lx8nQvAmy+5hTvF43eL21dowIuHMBjbVoTBxfh5JBqpWiiwHO6XDuhrSa4Ag612cdnTAYhFnHaX2K0OaZ3ZXjJcWZLpaiVZaa2lVXobfJ2Nn6eJzZpi4DTftakCqkDDK0B4G4mGJYT3YNgneZ7d4g4U4H2neS/05Zuv/SE3Xj7ToVAkKAF+XXLzKNbLqPiDnpK/F1XfPEpOsuDmkAP7lN0uKikWu/kbkiTJkoK/HQ6bU1o52xlw7MIr29FWXCnpku1sb6Axt7XgWHzXduAooDD4wJlrHakq0BwUUBjcHGZB+6AKqAKqgCqgCqgC9aaAwuB6k7JJDuQFzM0r2i25xbsBe3Nk6+6NsiN/q+zK3ybFcPTuKthuoE00KSIRCQPVhCWShBf+i0bh3rMkSUpqinHy2mxWsaVYDLSNgx0CXv6c22Hnqht+7vcFJBoBOC51FwMahQClA3QWC94BqUMRwF4LUI9FkqLJ5j05CfAHX8MLaECxC1C4fXZn8+rUpitgcTvJJjTOaCuOVFeTaK0nVQVaugL8W5Dv3Q33Lm4K4T3XvV12Fm+RHUUbxBMoMt/jNg6bC67cFANbUywp5muCWQLXtmmdzc2jVAtu6rjaG5dw/O+F4Le5rauTcf3Gnw6oTLNk/H0IwGGc496GPyu80VTyNALe8727xAfoTECd494hdCL7Q170C+9hv/k3++gLutEfm2Q6Wks6IHG7tC7oWxdphT5lO9sCHmcbcKyQuKWv2sr7rzA4MedVR6UKNFcFFAY315nRfqkCqoAqoAqoAqrAfing9/tl5syZMmzYMGnduvV+HUN3algFGNHAKAe6e7flbJatORtLoO8WKYLDNx8uvnx3Dr7OE1uqTVIcVgBcm1isyWK12SQZINdiAXTFy8KvrYCw+NqKVwVTXrW8d39GajBPBZMggXAE0Ni8h/GOl3kPRQGPQ+b7QX9Q/N4g3kOSZs+SLLiIs11tjfu4U5vu0rF1V+nUurt0btNN0p2ZxmVY1aPp+9N33UcVaIkKBAFN3YC7O4s2AfZukh2FeOGdANVrXsWAv8UGpMYhaqa9lWQ4WkkqnPuulAw4+J1it6UZZ24qvrYBCjdV43gIhNl3joFfuwOFxplMgF2IaIpdbkDtwvVS6M9Hn9NM/+kgtgNsE2B3yOhuQHWHjB7iTMETCADd2lquAgqDW+7cac9VgZaogMLgljhr2mdVQBVQBVQBVUAV2KcCBG8zZsyQAQMGSIcOHVSpZqAAIx62526WbbmbZP22lbJy82JZt22VuP3I7oWrFz5bvODAtUTFYU+VVKdN7Ha7pNptkpScFHvRmcv/Mw7dkvzesgY+pntW5/RtSC1i3dvjIC4FxrH+sm/RCN75wj/8PoJhv/g8AfH5/CJhuogBvPFKjloAittIz479pXenAdK9fV+A4i7SsVU3OBgBvLWpAgmuACMcCHt3Fm6UDXkrZH3OUgNJCUKdBKIGjGZI67QO0jmjt7RJ6yTt07uJIyXmAGYsS0tvUUTZBOkiDntla8E62V28VbYXbpDd7q0GHHsDgOBwHBMmZ9hbS4/WA6VHdv8YJE7vAhdxu5YuwQHV/y1btsjq1avliCOOwE1OywE1dh2sKqAKNL4CCoMbX3M9oyqgCqgCqoAqoAo0oAIKgxtQ3Boe2oecXsY7rN6yVNZsXSabdq1DvMNW2Za/ScQSFmeaQ+xOPKZtt8LpyxfCFBDnQLcvW7mntE0JJ8NTW36LA2NDtWPDKWHceFQ8IqEA8k0RPxEOwjlNF7E7IB63T5LCVumY3VXaZXWBa7i79Oo4QPp0HmjcxHZ1D7f8dXGAj4Au2XzPLlmfu1zW5y0F8NxoirYxXoEF17pm95NueHXM6Gmcv5mONpIF+GltQmdvU08ZIyfyvDtLddpasF425q2UDbnLTL5xFjRKt2dLh/Tu0qPVAOmGF3OK1T3c1DO37/Nv27ZNVqxYYWCw1ap50c13prRnqkBiKKAwODHmUUehCqgCqoAqoAqoAiUKKAxu/KXAaIe121bIxh1rZMXmRcb5W4CYh3ASsjDFJzZAX1e6U9IynAb60t3LqIdS8EvXLGlvIgDf/ZXf8GE6oEmIYweJhGMu4iDgsLvAI+5ijwS9YaQQo8hUNAWPwGdL3y4HSd/Og+EiBjBr19tkEGtTBZqzAnS8bilYa+Dl2t2LZA1eRSjolmbPgNs302Tk9mp9kHm1T++KbF9HQjh9G3pOCIEDiJvYjiiNNbsWwlG9HBnF203BPML1dGQO92wzWHq3GWLgeufM3po/3NCTUovjKwyuhVi6qSqgCtRZAYXBdZZQD6AKqAKqgCpQIwVQ2ElQ2VuiAVRfykNVpq0x4uGHUzCUjy/jj3TiPeIV8W3Az4N4VfWoJ8kRHqVL7Yq3NKKTWFfwgcj8294z9j1be5EUAJIkG15wW/ClLWEVUBjc8FNL6JBbuEsWrf1JlqyfB/fvElm3c6UEIh4Dfe2uFEl14IWYhxS8CH6N27fE4pswTt+GlrqCk5igmDnEAV9IAiX5wz43slSLvAYQd23TB67h/jKw28FycN/D4CTuqLCnoedIj18jBYJhH8DvUlm8fZZszF2ByINtiD/wwLU60MDJTpm9TNRDu7SuTZrlW6PBtKCNGDOxs3iz7EJRva3562Rd7hJEbiwxjmsWp6P+gzqOkp6tBpuMcm1Np4DC4KbTXs+sChyICigMPhBnXcesCqgCqkB9KxAuFgnsANTNQe4lvg7iPQ58A9vw71xAX8Bd/ty3OfZcdLITveA7Cp7wVdqIiQCALS78GKC3yhBQ2ucAe8PuGGg2lrqSFgVIRs6ecdhFfPgaENreGWC4DeBxNxFrNt67ABIDFNsAiq2t8AJA5rv5d1Z9q6THayQFFAY3jNAeX7Fs2LEa4Hep/LJqlqzctFB8+H0PJ/nFkZ4qGdnI8XSmGvCbjIxf/u6ZnFzz/xqmTwfkUUtyk+N/7ox7GDnEfm9ACvKKpbjQI7aoXVKSXdKrfX85pN8Y6ddliPTo0FcynPp37YBcM0006G0ofrY5b7Ws2DVXVuz4Bdm2XsQXtJZOWb1kcPvR0q/9cLhVs/SGRSPOTwTXSsxqX7FzrizdPsdkETOfOTnZKoM7jJb+7UfAMdzTwHltjauAwuDG1VvPpgoc6AooDD5AV0A0HMaHs7BEQkEJuAvEX5gDhmIRb8EuCRTlw6BXElrPD3KojO3L2yEhvwfbVF2MgR/4UlwZkpoJ2FLmgx+/78huKzZnunkE0p7dTqx2pyRbURgG503SYigH6ErUYbcsBQBdIyhyFNgl4lki4l0l4sY7nb1BfC8It2+kENDVA+gLOGsDbE3B34KUTgC7GTEAawNoTQGQpWvX1joGg7kd/136NwNf0LlLSGscvFVRJP6RAgTm+dm3siGccChKYHcMENN5zBfdyAZSA0iH0Vf/xli/OSYr4DMBtSUdX2fGgDBhsWuQiKNf7D2lI44HcE1Ira3ZKqAwuP6mpthbJEvW/SwL1sw20Q8bdq02jxynZTrEmeEQBxzAcQAcd/4e8HEP9Sd/zY5UpnAd/9zFwHBQvMU+gGGfuAu9kpLkQIREX+nTcZAM7X2oHNxntGS68PdYmypQzwrsKNoov2z63kQ/7ED2b7E/X7ojr5aQsWerQeZrFoDT1jwU8AU9iJNYJutylgPY/2yiOxwo0tc2rbNxbI/oNtEUpOPnN20Nq4DC4IbVV4+uCqgC5RVQGJyAK8JXsFv8eIUCPgm6CyXk84gvfyegb75483ZJyFuM9+34WZF4crdLEkCKBY9vE7ckodp3MsFKaYtVwE6OBM12paClCt2igCQRPHpUEeDwe9ESyBwG4Em22cXZppPYHGniaNVBUtKyxJ7RSuxZgMaOdPNvC4BxijPDfE2QrE0VUAUaSYEQnLzetYCkW2LvnmUl8HdRzG1L1ywBLsEpYa5rMIDpADhv4SThvxnbgGrekoQXXb8Gnjazyt6MraBjmA5iguTgzhhU9q3HeFfGQHcA3zOAG27nEN45Dkd/ESdfGC9fBMSMoyC81tYsFFAYXLdpCIVDAL+LZPayKfLj0u8kp3i7BMSL6AebZML960yz42Zucmn0gzp/66Z3Q+ydBGd2LFIiKhHAYR8K0eXnFBpAbBU7im+1lUP7j5MxgydK/65DxJGKm2HaVIH9VIC5tGt2L5SfN34raxFBkJaaCWdpT+nfbgTcpqMkC4XLGEugrXkrEMLnvUJfrnEML9v+k2wrXGf+3R1REqO6TTZwmFEe2hpGAYXBDaOrHlUVUAUqV0BhcAtdGZFQAAVEiqVo2zpx79oiHrz4tb8Q0Bfg15+/SyKo5B0sLgDn8Is9xYpHsJKQBYVK3fh0YEfxFj7CmWrFv+HKtaF6N2GwFe9WPtpZoaVgu+Syj19XoVsITmJWxK7YgvgeP5DwPMEQKmXTucJ3fN+Hwigh/DuAf3O7AP6dAjBssbvE5gIITs+WlMx2cBe3l/SOPQGRO4urXRdJb4871dYUfCDV/M8WupS1281BAULRUIFI8TyRwpl4/Rxz+xIEB+GsTYE71tE79iL8TIWz194j5vC1A/o2N8hb35rSRUwtfHAR+0vguHdpDJJ715XAb2hB53PaUJH0UbFXSrtYRrG2RldAYfD+Sb4jb4vMXPyNzF05U5Zvni+BqFsy26SJCw7gVFcqqpvjWqEk91fdv/uncaPvVVKUjqY+XsaFAYf9HmQMwy1ckOOWpKAVxeeGyPA+Y2TsQcdI13a9THE/bapAdQqEEL20fOcvMm/T1FgBOH+e9Gs3XA7ucqT0bTtMWjk7VHcI/XkzV6DAmyOrdy+Q+Zuny7Idc1DcL8MU9RvedYIMwFzbrPZmPoKW1T2FwS1rvrS3qkBLV0BhcDOfQbp6PTlbxZuzzbwXbSX83SSFW9dKAIVbkpG9lYyLseRIQCwhn4G8afZUcaamSArAb6oNMQyAuwS5vLQ374zoLMmb43vZOE7zGY9PaJfRJfaAdgzi1qRx34qPEhnXcWkRlJJYT3wT/NccOcaO4V4x32PlbLCXYAhgOCxeFEjxBoLi9volGEmSCC48wpYUiVpSJYJCB862XSStfTe8upuXo1V7vDoaYGyxwZWoTRVQBcorYFy/a/BaLVLwA+AvXnT+WhCRYEV0AwutEWZmHgG4ObzEBYyf0eWrLaaAcRPDIR0ERPcADFPDgumAxdtBW6AvXcQE5plHxnR09Im5ptU93CgrSGFwzWUucOfJcmT/zlj4pcxfM0uKArlicUSlVdtscabbDQA22b+8mVvTC4Gan163bGwFzDVg7CqPheg8cAzn7sqXQHFYnJZMGdTtEDly6HEyqMfBKD6nDsDGnp6WcL71uctk6bY58tOmr8UTKEacQCcZ0vFwGdF1orRO66hxAi1hEvejj7meHYj/+E4WbJkpOe6tkmKxy6HdjpbBHQ+Tnq0Ro6WtzgooDK6zhHoAVUAVqIUCCoNrIVZDb8oc30BxvhRsXil565dK/oYl4tm5UXy7NosXANgmITzGZ0OOkwWwFzWj4da14+sUG762JeN/lOGOjVPccrVa4jh3zwia0wc60+Uy9Dn25Z5vxH/O9zA67g+EjKOYLmI/HMR0FXvxPV8gjIvSIEAx4ifadhVHu27i6thbsrr1x2uAZOJldbiqzT1u6HnW46sCja4Anb+EvzkfxoClD65fZuXSDZw2DOD3ULwfDNcvcnGdQxRY1mWCmEdMsO5ZAac1IjWK5wAU45WMCt12FquDkzpzjEjrU2MZxOocrova+9xXYXD1sq7dtkKmzv9M5q3+QdbtXIEopiTJaJWGLGC7pDpwwzXuAG5OFwzVD0u3qIUChgmXmAQC/pC4C7xSmOcWb1FAurTqJcN6jpbxw06QQT0PUcBXC10TcdNwJCTzNk+V2eu/lPXIl2Xm7/DO42VQx9FwAeP6QdsBpQAjQZZt/9lkQ9MR3i27nxzW43g5pMs4PG1atiDwASVLnQerMLjOEuoBVAFVoBYKKAyuhVj1vakXRdno+C3esUFy1yySnLULxLN9nSQj3sGCMH8rcjnTHamS7rJLptOOR3EY1QDzHi7cGfnAFnfy0l17IHxeK/ncYh5hjH9NNzEjJxhBEYEOhMJFcBEXur14D0jY6pQwHMRiz5QMgOFWvYcCDg8UV9vOxlWcmq4FVOp7bevxmoECARRKcy8WyQf8zfkoloHLgm327jH4mzUB7yPh+mXxNs2KbLAZYxYxC9cVzweIn4YXYjh8iJZgYTs7oiVanyKSfRQgPDKX6STWVi8KKAyuXEZm+y7dME++nPO+zFkxRdzhfEnLTpXsNlkAwLY9GcD8H1ZtB5QC5roKJnA6wAO+EPKFi6QQMRKpkiZDeo6SYw89HUXnDoP5QB8LP5AWBvNiF239Qaaufl9yPTvhAB0sR/Q6EXEQh8CcgroB2g5oBXxBN2IkFsq01R+arOhsZEMf2evbJhWGAAAgAElEQVRkGdJ5rGQ78JSZtlopoDC4VnLpxqqAKlBHBRQG11HA2uweRkG3/A1LZcfiHyR/3WLx7FiH10aJuHMl3W4TF15pcPw6UvC1ebca6EnIWy6qoZzrtzY9SNxty7qH4yEVpnAKxPMgZsID5zDf3fiAU8AK26EI6l61Flf7nuLq1Fta9xsh7QeOknR8naT5w4m7UBJ5ZCzw6NsgkvclAPCUGHz0rorl+2YfAzfqWJEMOFKdAxNZhZYxNhaoY6xE4Y8A9Z9h3uDaTu0JOI+84czxIq2Oj8VKoNCmtv1TQGFwed1CKA7749Lv5ft5n8o8REGErT7JbpchmXACWxEvFSsAd2DcVN6/FXUA7VUSI8brzzCewCrO90rezgKBT0EO6j5Cjhr2K2QLT5Y0R8YBJMqBN9Q8RAL8sO4z4/wkEB7Saawc3vMEkwWsTRWoTAFCYTrH522ags+xWTISucJjsGa04FzN14vC4JprpVuqAqpA3RVQGFx3Dfd5hGgkLIWbVyH2YRUA8EzZvXyOhPK2i8VfKI6kkGSlOyUDjl+XPQWF25JM4TbmuMXcvrH8XG11V4CaxmviMWaCxVOCELcY7uECuIfzi73iT0YOMSofO5A53P6gsdJ20GgUqutlMoi1qQLNWgEWfcv7SmTnf+AEXgKnL5zuqe3h/D1KpM2ZsSgCun+1NU8FGNVhIjzg3s77AmCYRftyAIORL9zuLIB8gOEM5Ddrq5UCCoNjcuUX58jcVTPl89nvysqtiyTJHpK2HbNREM4pFiuuN5DXb0CwNlWgEgVMrQdcQEVw3eR1+2XX1hzBg2vSJbuPTB55qowZNFE6tEL8jbaEUWBz/hqZBQj808avTSbsMDg8x/U+TdpnoECqNlWgBgrsLt4qU1Z/gKJzUxHp55NDuo6Xw+Em757dvwZ7H9ibKAw+sOdfR68KNLYCCoPrWfGgu1B2r5oru5bNkYL1i6Vg3SLx526VLDx+meVKkQzk8DH6wYGcX1OQxXwGKynOpo7fep6NvQ+3x0Fckkxs5iAqbriGCz0BKUSsRD4+8BSHksQJGJzZ4yDEShwMODxKsrsPkmSb5mA1+CTpCapXgLBw97siuz6IuUv5bG/2sXjBVZp+WCz/V1vLVIB5w5zTghkiuYDDjJhIH404iV8BDp8N0K/gpSYTe6DD4NyiXfLtL5/ItIWfIQ94uTgzU4wT2JXhMMVc+b97yoBrspJ0GyoQzxbm195iv+TvLpKC3W7pmNldxqHY3KThJ0uXtni6QVuLVWBz/mr5buV/ZSGKg7lgjji85/Eystskae3q2GLHpB1vWgXoLp8LIPzD2v/9P3vnARhV0XbhQ3pPSEgIhBJ6k957B0VQwI4IKFUURRE/e+9dwQIiIqhYEUWR3nuH0EsoCSQhBdJ7+N4zyw0JUhKySTa7M/+fj7h775R37mbvfebMeZXFyE2SaK5nvbsR7Kt3qF1tZjQMLt1rVreuI2BrEdAw2Awznnw2TDx/dyF887+IPbpbtmfHwi7tPDyd7ODn4ykQWJKxSDZuB3s75XNL6wKt+jVD4M1YhaEe5txQNcyEdHEJqfKThDRJ3Zft7AXH8kGo2KQjKrfogfICiZ08tdrSjFOgq7peBLITTZDw7K8CguWnnCxMMOFbxREmUOgkamBdrCsCmeIrfH4lEDkLSJTvlpwEk4VExaGiFhbo76j9+K424bYKg5NSE7B0+3z8s+lnRCachLuPE/wq+sLFTWynLio8retDokdT0hGwk51s3MJGX+G4qHjES8K58rIbpVeLgejX7m74eweWdJd0e0WIQGxyBFYe+V2pgb1cfNGj7t1oKdv7mSBOFx0Bc0SAvsI7T6/B2qN/IjLxFFpX64VeAoX9PfTi9uXx1TDYHFecrkNHQEegoBHQMLigkbrsuKy0FETtWYszO1ciZt96pEYchbeLPfw8XMT6QdS/Yv3g7EgfvotJ3mwkwdsNhtNiTsurHFZKGJk/guEEWkqIcjgmMQ2pFxzgVaMJKjTqgCqteovfcAt5yLa3mDHojlhZBJJDBAD/JDYCYgWRvE1sH0T1G3CHQMF+ogBuYWWD1cO5agRSDopS+F9Rg8+XRQFJROd6k1wDkgQw4D4TGFZLjboYEbBFGLx2z2L8sW42Dp3ZBe8KbvCt6A1nN0fTfcil5AP6ItERMEsEuLhAX+HMdEk2J0rh2Mh4VPGphYGdhqFn8wFw0onmzBLn4qokJSMRa4/9hVVH5smtbg56CgRuH3wLPFx8iqtJXa+NRyAzOwNbTi7BkkNzkS5+M0xE2K3OnZIvx9vGI3Np+BoGX/1SOHbsGBifnJwc1KpVC0FBkhNFFx0BHYEiRUDD4EKELzMlEedP7MOZ7ctxZscyZMaEwTkrSVQQbvD38YCbwF9HUf/S+YEKU70FsxDBteBD6TdseDlnSuK5RLGUiIxNwDmBw1ku5eEaVBdV296MwMad4V29gQbDFjyXZaZrOWLKSPB3+itRhG4Wz98K4gHcBQh8UCwDBADba8VOmZlLc3c0Jw1IEW/oyNlyjUjyuQxRD7vWAYLGi0JcFggcA8zdYpmsz5Zg8P6TO/Dbqm+x/dhaOHqIcDyoAlzcBQLLzF3Q25DK5PVbljpNIEwwnJGaheiIOCTHpaFeUHPc1XUk2jboVpaGYhN9zcxOx7awFVh84HskpcejXXBfAcH3oryb3mliExeABQwyKSMBq0WNvu7YAjg5uKB3/ftELdxTdtG6WUDvSrcL1gCDs7OzkZaWVqh8BA4ODnBxcblq8MPDw/H9998jLi4Ozs7OGDZsGOrUkXtfCy9ciN+xYwf27t2r4tG4cWO0aCEiMqU400VHoPQjoGFwAeYg7tgeAcBLcTZkPc4f3QFXpMNffPd8PV3gIwng7OUm2CS60QC4AOEs04eYEtFRDSMMRrJsn0tKQ6z8RIulxAX3CihftxUCJAFdUMte8KwsCaB00REoTASyzgFRAvmi5or6UyBw+T5CdoaYrAGcNOQrTCht4lhahzB5YKRcL7HzAJf6smBwr/yMFG9h21ZM2AIMDjsbir82/IAVuxYg2zENAUHl4eFjepjWENgm/gJY1CANKJwiO6iiz8RBhKfo0KAXbuswBA2D9S4WS5is3afXYtmhn3Eq7hBaVushlhB3iZq7tiV0TffBBiNwNjFcWZRsObkYFT2rom+DoZKwsLMNRuLSkK0BBu/ZswerVq2Co6NjgaBnZmYm/Pz8cOedd8LJyek/88/7ublz5yIkJASExrfccgs6dy4b10lGRgY+/fRTREdHq3FVrlwZY8eOhaurq01f53rwlhMBDYOvMhcZiecRJfYPocvnIl78gO1TYiUJnINkTfZSNhBOogBmyRHVjc7DbTkXdEn2hEDYXv6HKvB0UQyfT05DhCiGEzNlccCrIgJEKVyz+92oUK+VTjxXkhNTFttKPSIA+GfgzGdAdpbAX0kEV+UJ2f7fXtYeHMviiHSfSzoCSbuA8KkChf+SltPFPmIEUGm4zVqJWDMMpi/wP5t+Ur7AcekRAoF94e3nAXq55mTrO5KS/ujp9vJHwO6iQCIpPhWRp6JFQOGNHs1vx51dH4Sfl17ULI3rJU4Sef25Zxp2CQyuXaEpbmk4DLX9m5RGV3SbOgL/iUDYucNYdGAO9kVsERjcCQObjBGlum3mwbAGGLxo0SIsWLAAHh6yVelisbOzA39YqJCletgohMG+vr545JFHUL58/nw8PHbjxo2YP3++Oq9Lly7o379/gSCzJXzUeC/6ySefICoqSvW/WrVqGDNmzDVV0JbQb90H24mAhsGXzXVKzGmcXP8XwjcuQNLx3fBztUeAjyvKu7vCRWwgSH6Jf/XOS9v5kFxvpBQLEwyLXljZdianZSJOwHDU+WTEZznAt2FHVG13K6q27w8nD+2Ldb142tT7iVsEAIsVRMw/8oclQxSdw0QJ/IBYQbSyqTDowZoxAqmHZWHhB1ELz5HtC2fFOqK3QOGxssBwsxkbsfyqrBUG7z62BXOWfIZ94dtQoXJ5+AZ4wsHJQZTAOdqayvIvS9vpIe21BApny0J5fGwSzp4+jyreNTG096Po3Liv7cTBAka6M2wVfts9FQ6ysDywyVg0q9K1zIAUCwif7kIJRmBn+Gr8sfsrZOVkqmu1TXW5f7GxYg0weNeuXVixYkU+ZXBycjJSUsQCT4q9vT28vb3Vvyy8X6My+K677voPJKWy9o8//kBYWBjq1auHPn36KJuIslR2794NqqUJw5s3b46GDRuWpe7rvlp5BDQMvjjB50L3IHTlz4jYvgwXYsNQwd0eQf7lJRGcg1J/ZmsPYCv/KJhvePQXpp1EpqwYMOlcePQ5nMuwg1NgbVTrcBuqdhgAryC9Lc98ES+DNcVLArCwj8XzdZHJ/iFwlEnF6VytDA5Gd9kiI5AZK4sMYh0R/olkwTwhCmFRgVWdDPgPlO6a1BnWXKwNBienJWLemln4a+MPyHFORaVq/nB2d1J2ECo5nC46AhYYAbVQLjdEmenZiAqLQdr5HPRqPhBDeo3XKuFinq+EtDgs2DtDtuAvVVCtf6OR8Hb1K+ZWdfU6AkWLQHxaLBaEzMBmSTTXQhYuBjYZJyph29lRYA0wmAneDM9gwxt32bJl2Lx5s1qI8vHxwZAhQ9S/LLyHIRi+lmcw7+loEaGLjoCOgHkjYNMwODsjTbyAl+HU+j8RHbIWLpkJCBS/vYre7nBzFqWN9gE279VmY7XxIcjuolo4ITUDkeeSECXewjkegajUqg+qdbwNFRt3srGo2PhwUw4Ap94Ezv4GuDUV86gRsp3/PkkQp7N32/iVUXzDv5BpgsJnZgHnZfGhfC+g2oumhIRWXKwJBu+hGnjpFOwP3wH/Kt7wreitdqPQpkoXHYGyEAECYe6iOh8j90EnYxBUvg6G9ZmAjjfZnvKvJOaL3sDzdn+pmrq98Wi0qNq9JJrVbegImC0CO8NWY96er+R7LkuphFtXl3sXGyjWAIOvNE20jli7dq2CwbSCGD16NLy8vK45o6mpqTh69CjOnTuHhIQE5bNLgFyrVq1ckGxUQKDMY8+ePavqZaI2ln379iE0NFSpj6lGbtSoESpWNFmQ8JyDBw/i2LFj6ndaVVB9XKGCJO2+SqG6+cSJE8oD+Pz58+o82mHQ/qFu3bpXPOvUqVOIjIxU7wUFBakfFtpjHDp0CPHx8fD391fns59UEVMJTSUxFdPsE/8tbGHSPfaVsaPCmrGrXbs2qlSpcsWqeByPj42NVWMjoOfYatasieDg4P+cw7EfOXJExaKgMedCAWPOOblWzNPT09VxVJQHBgaqPnCBgbE5c+aMuo4YsyZNmuTakfB6YaI+jpsLC3yfKmw3t/yJKWNiYtScsy+MCeNrWJhwkKyHbbM9XnN83/B4pr0J54zXJOekfv36qh72i/PMYlxHbL8sFJuEwVmpSQjbtBBHl85ByskQeFxIQ5WKst3SwwXO4gVMD1j9jFUWLt+y00cmGWRJz8zG2fgUnBZv4TRH8Z+u3RL1+49CYNNuKHdxu0zZGZXuaYEjkHFaFJpTBMiJp6uD+GFVf1XsIO6R1QL3AlehD9QRKFIELogXddxC4MQrQNJB0/VX7X+yKCFJ56ywGDC4QYMGuTf+ZW2YSg28VtTA639ApmMygoIrwsWDamBtCVHW5lL3VyKgrCPskJmWhYiT0UhPyMHNre/G/aIS9nbP7xOp43VjEUhMP4e/RFW56cS/aCkA+I6mj8oORx3bG4umPqu0I5CQGoc/Q77GllNUCXfDIIHCPlauErZWGLxw4UKsX78+FwY/9NBD//EHznu9EawtXrxYQVHCOYJTQz1MWNu9e3c0bdo01/KG4O6bb75RkJFg9o477gDtKqhG5nsqwan8ENTdfvvtCoj+/fffChYb77N+Ar5bb70VvHe8vBA2L126FJwjwlWCQQJNfq+5u7sraNi3b9984+L7c+aIH7a0w987duyo2mchRGWfCScJqfv164eVK1cqsMj6WS/7xPHyvSv16UqfUcaKPsuMNwEv74cN9TXhLpPvdevWLfdUwkxCVFp7xMXFgSCWr+U9h7Hu1atXPrB6ecwHDx4MWmLcSMzpA02wahTO+6xZsxQob9WqlerzkiVLcPjwYTUeFsaGc33PPfeoOaRPNa8bxo7v8adGjRoYOHCgAsNGYXJDXo8sPH/UqFH5VOkExT/88IMC0ZzXoUOHKhjNQgjMOSPcJ7znXK5btw47duxQcTO8sXkdMdHhTTfdVNp/Rq/bvk3B4As52Qjb+A+OLJaL6+AmBLg7IMjPU/yAndUfCF70GgJf95rRBxQhAmTCvNaysnMQm5SKcPHSO5/liIDmPVGn73BUbFI2sqMWIQS2dWpOqni3zgROfiSJ4c5LUrgJsiz8KOB49VVn2wqQHm2JR4De1JGz5Jr8QGQJcXI9jhb7iCflmiwbK9gFjRdvZHmDxhu4q6kgClpXaRwXEroVs5dMwb6wrfAPksXqil6mBHH6JqU0pkO3acYIUCXM/Bv0Eo48FSOJzBrjgT6PolU9696tYMYQXrGqY9F78P2295GWlYyBjceibbD2Zi7umOv6SyYC9L2mSpjP6fe3mowGgdabV0PDYNHOiLKTAJUg0AC0hHkEcVT+EsI6Ojri3nvvzfXfJTCeMWOGUo1SpUroyd9ZDHsJgjqCwoCAAKX0PH78uHomZ10G+GQ9VatWxYMPPpgvAR5h6e+//66gowH8WC/PI5xkPYSBvOccMWJELlzk+4SaVNDyvrRdu3YKTrIwqdzMmTORmJioIDX7cfr0adVfjtvoE+tln6mm9vT0vOaHjucQdPL+16iD9bHP7GdSUhKqV6+OiRMn5tazYcMG/PvvvyquHIcBUtlf4zX2gUCYMTe8ngsTc84fFbqMOftixI51XSnmJ0+exHfffadiaqiiCWAZI0PFa8wnx0PFNj87Tk5O+d7n623btgVBtXEeoTcXGvjfVGmPHDkyV/nLoHCufvrpJ9UvKoxpaUJFNQthOa8zKqepcKd/NefMiFneOeOccs4uT4pYMn81C96KTcBgQuCzIeuw/89pOLd/LXydclAjULJvu8oFRTCnH64KfsXoI80SAeqEqRbmtRebmIYTZ88hqZwHAsU+ol7/0fCt3cws7ehKSisC8qQbMx84/pLsN5FtIxXvBYKfFU/g4NLqkG5XRyB/BLLEUzhclOpUrNs7yvL48+JdPUJ+v5T9uSyHjDdkvBnmTf2VtrdZ6tjY7wUbf8RssYXIdkhB5WB/UQM7a29gS50w3a8bioDhJZwhKmEC4czEcriz80jc0300HB2cbqhOWz5pQ+g/+HXXFAHrTXBviyfg517JlsOhx26FEYhPjcWvOz9FSMRGWewYh+5177DCUZpg086dO9GpU6cylyjtWhNSUGUwAeRvv/2G7du3K8DGbf5U6hKCEs4RWlI5S/UrlbIEdQSAfI9glUDQgIQ8p0WLFgomUrlpQDsCTkJh432CSr5PCK12r0jdrNdQdVIhSqDL99knwr2ePXuq+0vCxk2bNqk+EaTy3Jtvvhldu3ZV4eA93ezZs5Wi1YDBhjKYYPvbb79VgNaAyewLk8yxb0af2Cb7TLUz37tWIcj8/vvv1fEsBKVdunRRMaAFBMEvAebYsZJYWgrVyewD4SbHXqlSJfTo0UPBZ8J4WnuwTkM0ySR/hMIs14s555BA3ug/Y05QzzFwnHyfc2LM1/33358bcyp8GTeewxjyX/atWbNmqj7GnKpn/s6YE3TTToLzbbzP/rPfBLrjxo1TwJ2F6muqjPkeYTBV6oYNBN+nAtyAwXz9vvvuU9YkLPx88joz6jZgNfvF+qlGZ5zZB/bptttuUzDakovVw+CzezcoJXDktqXwcchEdX8vVPB0URcAFTbacc+SL0/r7xsfiJigMDP7AqLEPuJUTAJSHbxQRfyEqRT2CW5k/UGwthEmbpGt+AKBYxcDFWT1t5ok7fLqYG2j1OOxlgikHhIf6/dFLfwt4N4aqCF+wn63lvnRGTCYW8B4M1wWSlpGKr5b/Cn+2vQ9fALdESCKYDtZNNRq4LIwe7qPNxIBpRKWEhsRj+jweHS76VaMGfA/+HgU3h/xRtov6+dkX8iWZFvfYNmhuehS63bxVn0YTg7OZX1Yuv86AleMQLb4B/+z71ssOfgjOtceiEGNx8j17mpV0aL6lRDQVmEwgSu34RPwEcRRWUkwaRTCuKlTpyrFKCEft/gTEuYFk2Q83N4/aNAgZd3AQuhIoMvzWFg3oSxhMwuhJSEfoSN/BgwYoCwdWLZs2YJ58+Yp6My67777bmXrYBQez7oJAVm4G42Akf0rKAzmcQSkrJvjydtnIxkfrTEIoa9V/vzzT2UPwb4SvFLhnNcigeCZ1xhBNguhKJP7ERAzJg888EDue3yf0JNxoZUF4SYBOUG5oeg1ALwRcypwDe9kziXjwvgYMacq2rC7uFbMDRjM+WJsCG0ZG0MlzDnhWKkwJvhmzGgXYfg9b926FX/88Yd6n7CZam1DGGIOGEx4bvhfE5Ab8STgZ0wYZ/ab9hZcHLDkYrUwOC50Dw79PQNR2xbBLSsRweIJTAjscFGNacmTovtmexEwlMIZhMLnk0UpfB7ZnpVQtfMg1OkzDB6VatheUMraiGkJEf6pyZPVVearxjsCg2+TUZgednXREbDoCHAR49hzkuFprVhHjBEluyxolGHriLIGg6PjI/Dl/Dex+fAKBAb7wcffw5TElv+ji46ANUfgopdw0rkUhB07i4aVW+KxwS+jWkXTtkxdrhyBxLRzmLv9Q+yL3CLewOPRReCYLjoCthCBzScW4xdRCQf7NsDQ1k+jvJspIZg1FFuHwVRFE7xSRUuwR1Vw3gRghL60a6BalxCQ0JVb+PPCYJ5LcNq796UEpYTL06ZNU16vfJ9q2byQju9/+eWXuTYUPL9Pnz7qkqK3MAErASihJAG1YT1hXHMEjPQTNnyJCVUJsQsCg2kTwfMISlu2bJl7GRMC0y7DsLOgxQQh9dXK5cczuRoB6dUK40AFbEhIiAKmhLT0x728cD62bdumXib05Nhow3G9mBMCM+a0wyhszA0YzDEx7hyHAe7ZD8J9LhoY/sAEsnn9eY1FBQJsji0vwDcXDGY/6HXMeTEKryP6DVMJzjmlUpmKbksuVgeDMxLP4cBfXyF0ySy4ZiQoJXCAjzscBQJny0OVfq6y5MtR940iGVqXpGfl4HRckngKJyDHuwrqDxyP2r2Hws5RKz4s8ipJlC/Jo0/IEuo6+aZ8SvblyJZ7Bx+L7KrulI7AVSMgKjNEfCVQWNTBToFAbVEMl1GVcFmCwYfCQjD1j1cQGnMA1eoEws3LBTniK6+LjoAtRYCe2OnJmTh1NBIVXILwyMAX0bJuJ1sKQYHHGnb+CGZvfgupmckY1uZZ1A249tbhAlesD9QRKCMROBF3ALO3vIVssYIc3vZ51PSzjp2Utg6DqVJlgi/Dl9awCTAuSwI2A8QSFA4bNgyNGzdWXr6Eg7SJIHhkIjfDqoHnUmFKlSohI+8PmQyNdgh5IZ6h7uX5TLDGOnjsjz/+iP3796vfCRxpG8B+5C2E2PPnz1eAmopgWh4weVlBYTCBJYEmx5K3T3PnzsWBAwcU0GzdunWu3/CVPqaGijc2Nla1y/EbQPtKx9PiglYMTNbG0qFDBwXfLy+cD84Li4+Pj1LZEtRfDoOvFHNaULD+wsSc7eSFwfQJphq5Tp06uV0jDKanMMfA64FzYqjAeRChP9vmogGvpbyw2FwwmNcA1ecEvkbh/P/yyy/KNoRzRvsItm3Jxapg8JmtS7D3t4+RGroTwQGeqOzrCWe5udQQ2JIvQd23K0XAgMKpmTliHRGPsLhU+Dbpjsb3TIJf3Uurhjp6pRyBnDRRA38iauBXRQ0smUZrizK4fK9S7pRuXkegiBFI3itAWOxN4paLSvhhUQkLHC5jSQ/LCgxes+dfTF/wLpIQi6q1K8HJxUGD4CJevvr0shsBAuEsue85E3pWDAmdMazPYxjQfkjZHVAx9HxX+Br8sP0DVPSsimGtn0GA/KuLjoAtRuB8SjRmb30bJ2IP4N6WT6BNdZOSsywXW4fB3PpPCwAjiRpBoOFXa8yr8d+ErkxodrlNBGEuVcFU9xqFMDgvmCQIJhA2ChWdfJ+Jy/LCYMI9vk51Lu8r6Xd75513/gcGE/5RQUslKi0XCIOZTK4wMJgKUsOPl/1inwoDg2ldYCQ3Y7u0lMgLvC//XFCRTEsD+gbzeKqlCXQvL/QNpp0Ej/H29lYwmNYTl8PgK8Wc9VOly3MLGnO2fzkM5jznhb2Xw2Aqhw37CZ7PRQHC/SvBYCaQM1TclStXVuryvOrzgngGGzYRtBpp1epSQkteOz///LOGwSX9Rzj5bBgO/DEVp9b8Cj/HTNSq6AsvV3mgkgtP54Yr6dnQ7ZkzAgYUjk1Ox9EzcUh29EGtmx+UJHOj4ORR3pxN6boKG4HErQLMJsm2eqqBRRVcXYCZVgMXNor6eIuNgChTT0uCuVBZ6MhVCfez2N5e3rGyAIN/XTUDc1d8CSfZRBBYrQLsHey0P3CZucJ0R4srAvQR5i6+s+FxSIhMERj8AIb3nQBnR+vyBr2R+G04vlBZQ7Su1gt3Np8AN0frSPh5I7HQ5+gIMALpWan4c890bDj+D+5pPhHta5ad+5QrzaCtw+C8ieYIHPv166dA3eWWWYRuBJP8YSkImLwRGMy6DSsF/s5EYsOHD89VLhtzyMRs7Dv7RV/bwtpEUEVaVBhM8EmlL+ErS5s2bZQv8tWKYStheB0boPvy44054RxcyyairMDgNWvWYNGiRWqYFStWVPNJxbNRCP5p9cBr6moJ5DQMtpDvnwuyNeTUuvnY9/unyDpzALUq+aFyeXfZZg/ZNqJ99ixkmswlR/8AACAASURBVHQ3zBABe3pdi58wE8ydjE6Ae922aHz3JAQ262aG2nUVhYrABYFk4R8IJBNPVaqB606RfTPXNvQvVP36YB0BS4pAyn7giCx2nFslWTHGiRf2m5L10vIBhGXDYMkuvWQqflr9FfyDvOBXWW5CtT+wJV31ui+lHAG1BVf+Pz5G7LLER7hP88GYMOhlODm6lHLPSq95wq4ft32AbnUG445mj0p4dD6C0psN3bKlRWDB3m+w9OBc3NfySbSvUXaBsK3DYELVf/75Rylv6Us7bty4fKDuatddccJgwlCqY6lWJph++OGH/9MnqkFpFcF+E5gWJoEcFbrmgMFUMdPSYt++fQpWU/U6duzY//gbsz1PT08Frtnv3bt3q+MJRhlvJp8zCo+h2pjAmPXTxoKWDexvQWJuicpgJmikAp0qbl5jVDobSfs4bqqGCYz5HEH1OS0ouAjAwgSGHJOGwRbwDRAfdgj7fv0EEZv/RqC7HWoG+sDdSTIKal9gC5gd3YXiiACfjegnnJCaiSMR53A+2xHB3YegwaDxcPWrXBxN6jovj0BmjHgDPwZEzRUwNtGUZMtBK7T1hWLlEbiQJSrhz4Hjon53vwloMEsWQupa9KAtGQZ/t+Qz/LJ6OioGl0d5sbTizTZhsC46AjoCeSJwMbFcYlwywo5EoWfTQeIj/AJcnd1tLkwmRfAHKkncHU0flXtBO5uLgR6wjsD1IvBXyNdYfuhXZRnRvsYt1zvcIt+3dRjM7f30/qVqlfdx9Mm95ZZblPVC3kJPWMK8KlWqqJcLAiZvVBlMCwhCUwJT3q9Rccs+0cKChcnV/v33X5XMjH2iPYNhQVGSNhHsC719+WMAXfoA0zuYClcCTCbCY0I3ei0TbhN6EnYbx9Naw7DXYN/pF0yPXf7OHyqNOScFjbklwuCDBw+q+eRccT6piKaqmeOjRcm6detylei87jQMtsA/laHLZdXjl49gfz4MdYIqwN+TfyDKKVsIXXQErD0CVAkzt1DE+WQcEyjsWLURmg55FpVbXcqaau0xKJXxpR4C9kuW1ZR9QP1ZgP/dpdIN3aiOQKlFIHGjfAbul603SUDDn0QRfyn5Rqn16SoNWyYMNimCfxZFcGCwL3w0CLa0y0b3xwIjYOdQDomxqTh1JBK9mg7EY4NfFYWw7STTvaQIvkNA8CP/8aq0wCnTXdIRKLUIlHWFsK3DYF443MK/fPlyBTB5L0fgS7Wtu7u78tGlXyyVqnXr1lWewVTjFicMJjScM2eOSiLHPrFQRcskarRmYII0HkMYHBQUpFTBVJyylDQMZvI4Qm/+a8Bq2lYQ9jJGhO2033j88ccVYGf/qfw9c+aMOobAmyrZ8uXLg9ciXycwpecyPXlpf2Ek8CtIzC0RBhtjJhTnmKl45nhZYmJi1PXE2PBa0zC41P6UX7nhzOQE7P3lA4QumoXKHlQDl4ero52yhNAY2MImS3enWCNAlbC9/E9SehYOn4lFXLYbGtw5EfVvG4dysnVDFzNH4NxigWCjJImWeFM1+A7w1En8zBxhXV1ZiUDaCeDQQ+KVLWC4rngKVxppkT23RBg8e8kUUQRPQ4ChCOaqni46AjoC142Anb0dEuNSEHaUQHgQxt/+oiiE3a57Xlk/QCmCxRqia52BGKwVwWV9OnX/SygCSiF8+Ffc1+IJtCtjCmFrhcELFizA6tWrFWgjnBwzZgx8fX2veEXQxoBWEXv37lWQlbCOtgQ8l2CSPwSv7dq1U6pNAwZPmzZNgWK+T+Vu3gRxhJnTp09XCeJ4f9inT598ydII/vg+/WJ5Ps+lX7FRCEVpLcDEZizsF/vEY/kvfwis+/fvj2rVquWex7YIRA8cOKCO7dixo/IGZiGMZJsJCQkKwjIJGlWqRmGfCKEZB9bP8TJ53fUKbSL+/vtvBXONmBmey/yXSeqY4E7ZMUlhwjTOz9mzZ1VsjHizv+wX265Tpw5uvfVWBAQE5DZPGHy9mPN9xqywMec8USHONghshw4dmi9BHH2RCbEJdgm9OZ5GjRrlm6+vv/4aSUlJCl7zOmnSpEnu+1u3blVjZow5PkMlTFuI9u3bK2hO+M8FCKqoa9eurc4lZOec0S7CsPagUtwojBn9hmkZwvdbtmyp2rbksmpXDJ6Ztg/l2o5bdeGdsY3QrVkFi+wvbSG2f/MS4veuRN0gP1QpTzNxaDWwRc6W7lRJRYAqYe4wPhEdj9CYZAR1uQvNh78MZy+/kuqC9bdz+lPxTJVEcX79RRE8XYDwpS9C6x+8HqGOwBUikJNuSp4Y9hVQTfyEa70lm3NM2+UspVgWDL6AOUunSrK4r5Q1hG+gF3I0CLaUS0X3o4xEwE4SLCbGpiiFcO9mg6zeQ3jT8X8xZ9t76F5HFMHNRBGsPYLLyJWqu2kJETAUwkNaTUK74LJjGWGtMHj79u3YtGmTgoJUpg4YMED5716tEM6FhISA/q4EfoS5PJdgkGpNAlfaFRhwksfT7oDgkZCzc+fO+eAfASffJ2Rk6dSpE5o1a5YP4tHqgTCY7dBegSAvb0lJSVFjIDwlpCSQJojkOGrUqKHOITy8vNC2gdYErLdVq1YKNrIQehNIEjByXDfffDOqV6+eezqPp38tzyWUbdGiRe651/uMEV7TEoJ2GrTcYEzYN6qpCS/pGZy30EKCfs1UOXOcjCf7RIUzz2nbtm0+L2Gey2MI7XnOlWKed04KEnOCco6RhbCVQDs+Pl6psQmi8/r68nPC2BGk83oguKcq2ygcD8/nvxwHFwcI641CaEuv5M2bNytgzFh7eXmp2PC64MIF3+dreSE4Y8N2o6OjFWSmvYThJ2zUTVsNXruEwQTvvBYtuZQJGHx662LsmPkyHONPokGVCijvJpJurQa25OtK960EI8CEicy+fTY+DQfCouFSsxVajX4LvrUvfcmVYHesp6nsRAFek8UrdZoAryclcZYALzvb2ZpqPROpR1JsETgtyuCj8tnw7QPUk4USJ8vxLrckGDx76RT8vHIa/Kv5wK+SeARLMlBddAR0BAofAUMhrIBw08HKQ9jFChXCIWc2YsbGl9Cp5gCVLE57BBf+WtFn6Aj8GTIdK0QhPLL9K2hSuWOZCIi1wuCiBJ/qTcJBFgJNw4KhKHUW9VxCQSMR27WgdlHbKer5hOCEzQSTtEIgVL5e4bg4Pm9vb5VAzdoL40M4TKV6QeJjbfGwaBick5mB/fOn4tC8Kajokq0Uwc6iDCAI1kVHQEcgfwQcBAgnpmcrIJzsUgFN7n8ONbrfo8N0IxHIPCu2EENkK/xagVxfAIGWuRX+Roamz9ERMGsE4hYCB8RL2zEQuOkXwE0SzFlAsRQY/NuamZi56EMEEARTEcwtTfoWxgKuEN2FshoBAuEEWkYcjsCgDiMwdsCzZXUoV+z36fPH8NmaSagf0BIj2j4viitt/WVVE6wHU6IRmLP1Hew5vR4TunyAar71SrTtG2lMw+AbiZo+R0dAR+BGI2CxMDgl5jR2znoVkZv+Qi1JshLsb5Kzaw58o1Otz7OFCNA2IlO2Hx+LPI/wxBzU7DcSje9+Eg4uJiN7XQoQgYwIYO9tQJoA4UY/AN6dCnCSPkRHwIYjkLxfFk9k4SkzAWjyF+DRtNSDYQkweF3IEnz467PwrOgE/yo+WhFc6leF7oC1RICWEfHRyYgIjcWoWyZjUKfhVjG0hLRYfLb6Kbg4uOHhzm/D3cnLKsalB6EjUFoRSM1MxpfrnkVi2jk83u0j+Lj6l1ZXCtSuhsEFCpM+SEdAR8BMEbBIGBx/8gC2fDkJace2oWG1AFTwdFZqGgpqdNER0BG4dgTsxBeIlvDh55JxKDwWFTsORusx78DJ05QpU5drRICK4BABwemSIKDJv7IfqfShlp4vHYEyEYH0MGCP+GpnRspnZ5EA4UtJMEqj/6UNg/ed2IG3fngC2a7JqFzTX/mRaUVwaVwJuk2rjIDc5NjJ4nd0+Hkknc3E0/e8h3YNe5TpoeZcyBFriJcRdu6wQKuPUcHdcmx3ynRgdedtPgIxSRGyyPIkKnlVx5hOb0oC7utvlS+toGkYXFqR1+3qCNhmBCwOBscd3YVNn02AfcxRNK4eAA9nB2RpObBtXp161DccAcJgqoRjktKx92Q0PBt1RZvxH8A94FKG0xuu3FpPVIrg2wUERwnM+ltAcGNrHakel45A8UQg7YRJVZ8RL5+hBQKEL2XuLZ4Gr15racLg6PMReHHmOESlhaJ6vSDY2ZfDBX0fU9KXgG7PyiNgSoReDqdDz8Ip3QsvD/8CtYMalNlRLz74A/7dPxuPdn4Xtf11zocyO5G64xYZgeOx+wQIT0Kvevfi1kYjLLKP7JSGwRY7NbpjOgJWGQGLgsGRu1djyxdPwT35DG4KDpBtUtof2CqvOj2oEosAfYTjUzOx58RZOAa3QNtHP4Z3Vcv3zCqxABkNZYgiWEEsUQQ3FlWje+lBrBIfu25QR8CcEaBCOEQUwhlcVBF1fSkphEsLBmdnZ+GduZOx8chi1GpUBfZO9hoEF+D64n6W9CzJzp2dDldHDzjYOYiQ2vzbwdhORnaatJUGF0c3ONo5FUs7BRiyPsQMEaCdbk42cOJgOGqVb4pXHvwCnq7eZqi5ZKs4dHYHvlz7DPo1HI4+De4v2cZtvDUmD4qIEDGAFGaOr1ZNiyas9ZJYcfgXzN8zHeNEHdwwsK1FDlPDYIucFt0pHQGrjYDFwOCoPWuxaerj8Ek/q6whnARiZWtfCKu98PTASi4CBMLJGdnYfTwKFyo1RIcnvtBAOG/4M2Rbu1IEy8OAUgRrEFxyV6duySojkHZcgPAAICvJ5CFcCp+p0oLB89bMwjdL3keVOv7w8HG1ep/grJxMycIsNO7yIrJNRzvHAie/Yj31AlqgWvm62BG+GnHJkbK7xcHsHw+2U8OvEeqI8nLP6XWITDwp4NnR7O3oCksuAlTep6dk4vi+0+jX6n48fPtzsCtDSdeS0uPx/vLxCPSqhtEdXtPXY8ldOvj111/x6quvYt++fapVPz8/jBw5Eq+99hqcnZ1LsCe6qZKIQHZOFr7d9DpOnTuEp3p+Di8Xv5JotlBtaBhcqHDpg3UEdASKGAGLgMFUBG+eMhF+2bFoWLWC3MSVM2Xc1kVHQEfALBGgZUSqAOFdJwQIV6yP9gKEfaqV3e2UZgkKK1HWEIMuegRrRbDZ4qor0hEwPISzqBBeUuJAuDRgcMjxrXht9gTw+TKganmrB8E0QfZwLi9JrpjgVzS3atu+qeTk5CAu5awkNE2X1/O8cZVPBpP8DGn1FLrUuh2fr52MvRGbVRItc5eUzCTcdtMotU141qY3sOnUYrg6uJu7mVKrz1BTmzIH2E4hEI6PSUZkqCSJGvwaereU7/UyUn7e8Ql2hq/Ckz2mIsCjShnpddnv5qpVq9CnTx9069YNL774Iuzt7bFhwwZs3boV06ZNg4+PT9kfpB7BfyJwTr6X3ls2Do0qt8PQVk9bXIQ0DLa4KdEd0hGw6giUOgymInjzlMfgmxmDBlX9RQkiDxGaA1v1RacHVzoRIBBOESC85/hZ5ATWR8envoJXUN3S6YwltJqdaNrOnnwIaLZYJ4uzhDnRfbCuCIhnrlIIX8iSz9gKwCmoxMZX0jA4KTUBL3wzBqcS96N6/cpEo6akcVZamOyKuPHelk+iXfDN/xklLR+mrpmMYzF74ezgct0opGWm4I5mj6B7ncECg/+Hg1Hb5TzX655X2AMInW9uMBQDm4zFjA0vY3v4ymKBzoXtl7mOp/KZxdbUzlxv4KLD6dBoOGV4453R36Kyn+Vv9z8QtVXsIZ7FvS2eQIeat5rrMtD1FCACkyZNwkcffYQDBw6gfv36BThDH2ItEdhycim+3/ouxogS/6bKHSxqWBoGW9R06M7oCFh9BEoVBscc3Ir1H46Fb1Y0GgkI1opgq7/e9ABLOQK5CuHjkbCr2gydJs+Am78tKlEE0hx6CIj6Hmi6CvDuWMozo5vXEbDSCKQcBnZ1BtxkJ0ITUd/bXR8MmiMSJQ2D5yyZgrlrvkRwg0pw9XCyelVwzoVsuWezx4PtXkRdsVz4Ydv7SEg/J1naTdYOfD8i4QQIeXlvRyyuAHkeH+C86tX/wuBtcLoIg6+mcr3cU/jy4/i+6bVLR7Kd/DB4hUBnkwLZpKW9kqI2f0tXbsd07pXHd+nVoo/l0mjy9pfbn13Ea/m+lk8gJT0Bv+z6TI2Gc2Qrhc4Q2Zk5OBYSji4N++Ppe9+z6KFzweSjFRPg7VoBD3d6u0AKeoseUBnr3HPPPYe3334bCxcuxC233HLF3kdHR2P27NmYO3cuMjMz1RzdfffdePLJJ+HiYvouCwsLwyOPPIJRo0YhKysLr7/+OlJSUjBgwAA89dRTCAwMzK179erVeO+993D69GlUqFABL7zwArp27arnvhSuna9lMTAy8QQmdZ8KN7W7xTKKhsGWMQ+6FzoCthKBUoPBiWeOYu27I+EadwRNawTKDatWBNvKRafHWboRMBTCO45Fwr1xT3R4fCqcPMuXbqdKuvWTrwKhrwCN5sp+7ntLunXdno6AbUUgfp0A4T5A4D1A3RnCzIofUJUkDN5/cide+W48hOmgQhDtIXKsfn4NGDyi7QviwdsQby5+UNlCGIpUQhMne2cFI5WvsCiJWS4HuDye/q55YTAzvu+L3JwLaXmecZwR2KzsDOQo2GsqBmx2tHcy/beosrNyMhQM5nEs/D1TXrulwQNKGTxt3fPYErZUlMGXbCLspb95vYqNvl/ejoO9+CFfhL9Z2QKJpH6jHaOPrIvjNcZu6oNpLOUuetryfZ5vAteXxsKYmGJJ27RsZEsM844lbxvsb6bEw9XJA8/3nomEtBi8s2yMHG8HxsNoy+ovShmgnWwvTIhNRlRoPJ6+5110atzXYoe99OBc8GdSz6mo6Gn5KmaLDeQNdmzLli0KAhPy0iZi7NixKoFc3jJ58mQsX74c7dq1U37CBL+EwxMnTsT777+vrCUOHTqETp06qXNZV+/evZGUlIRffvkF/fr1w2+//QZXV1dlQcH/Zl1t27bFkSNH1HEzZ85UYFiXko3A2cRwfLRyglgTDUS/RsNLtvFrtKZhsMVMhe6IjoBNRKBUYHBq7BmsfX8ULpzaieY1A+WBwU57BNvE5aYHaSkRIBA+n5KBHaERCOx8D9o+8jHsHEwP0VZfYuaLT/AdQI2XgeovWf1w9QB1BCwiAmdl4WX/EKD2h0CVJ4u9SyUFgwnyXpw5DgeiNqNGwyCl8LJid4jcecsLg2tKQrb3lo/DudToSzD4ItrMyE5Dr3r3qqRtzOTeViwl6vo3FcuiZGw6uQibTyxSCejSs9KUTUTX2rfjuy1vSyK5emhepYuCxJtPLsHG4wsFiGYpsJkhx1aUZFvd69yJOgHNFAmOTjqNpYd+xLHoEHVMoHd13NH0EewIWwlvMXFuU703zsoxMze+qrbjD246Hj/INmFvtwCxueir6t4VvgYrj/yKVGnT0c4J6dmp8HULRDexrripUjsFmM+nxmDZoZ9xIHKLtGMPX/cA3NNiIvZFbEJi2nn0bXC/isGxmBD8s/dbXBDC27fBEJW5Pk3GvObYn9h6aqnqI+Eu4xPs2xA96t6FIO+a6vo5GXcIiw/+gEhRVnNs9Sq2VGpm9q2iZ3V0qHGrJFjOUm2uOjIPsckREqtuGNB4lHjOBqmxxCSfUXP1V8jX2HNmY4GsOor9Q1kSDVy0iwg7EoUAx2C8M+ZbeLp5l0TLhWojVhIkfrBiPNoH98NtMm+6lE4EFi9eDALfkJAQVKtWDePHj8djjz2m4C3L8ePH4e3tDV9f39wOPvjgg1ixYgW2b9+uIO7Ro0fRoUMHeHh4qIR0LVu2VMey3g8++ACEzq1bt1aKYCarY50BAQHqGMJl/q6T1ZXO/P+7f7b6Gzq515eo4F6pdDpxWasaBlvENOhO6AjYTARKHAZnpSZi46cTEL9jIVrUqgR3Zwe5cbVeXz2buZL0QMtcBBwECJ9NTMPuE9GoNXACmj3wYpkbQ6E7nHoM2NEa8JUtgQ3EIsLGkuwUOl76BB0Bc0bghCzAnHxd/INXiTVLF3PWfMW6qMTig3bt2rWLra1l2//Ep/NfRFBdP7h7uVi9PYQRyMuVwW8vGWlSBotilsW+nKMobO2RlsXEcJPRqUZ/+T0VTN5zIu4A6gY0Vw/fTJ616ug8SnkxqOk4gaJ3CwBOFnXrOXVcHf8m8JekWr/v+hzLD/+qYGkVn9ri9fi6qj9EQCdhcv3Alkrh+82mVwTUbpf6m+GJ7p8K2E1W0PVA5FYFXufvmSZguJfA4EeQkpmoAO3RmD3SRhBqC6TeIYm8ftr+MZLSzyPAsyrGSjteLr7YfWa9AOtU1R9f6TeTz+0+vVb6Ukuy0n9pAtUy7n3iAevp7IMGFVspIOzq6K6UwWHnDos3ZXtJtueFmZteE0gtnwE546ZKbTFCrDbiU2NxSHySGb/GlTpI3xIwfcNLct4Rgb+34KF2LwtsPqe+sjgWP+lDrQqNsfXkMoHnbwlIroVOtQagdbWeKs47xQuZYuwtp5Yg/PwxpRC2lVJOksmlJ2fgxP4IPNDjcdzbY6zFDZ3XPWH+/3pPV9eELqUXAap5v/vuO8yaNQvr169XSeWo1g0KuuRxT6BLb2H+/SHw3bRpk4K8NWrUUArfjh074tFHH8VLL10SGPz999/KKmLevHkYNGiQAshUBvNnwoQJ6N69e+kNWresIpCSkSiLMo+AC5pDW//PIqJy/vx5bNu2TanNDSsSi+iY7oSOgI6AVUagxGHw7u/fROifn6FFjQCUd3OSbXwaBFvllaUHZfER4IMrFcJhcUk4cDYFrcZ9iOBud1t8v2+4g9lJwB7ZMpoZCzTfADheUnrccJ36RB0BHYGCR+BChilpY8oB+QyuB5yLd2v0xo0b1dbeunWLJ1FmfPI5SRo3GlGZx1C1VqBASdu5nzFg8AOtn0GzKp1FnRopQDRbYInpclh+6BesO/63MN4c3CmK355171Hg8vfdnyMi/gQaVmqDR7u8j6iEU/h0zSQFZQcLDO4rClgC2d92TsXp+GOoF9ACE+Q4qo4/WvmYspwY1e4V1PJvLH6rj4kie+tFGNwK/+s5DUeid+HLdc+gpoBSwmDaJ8zZ+o5q20WB2WxRKt+jVMOEqj/t+FiBWg8XH4xq/xqaSDKhaeufF/Xucoxo8zza1uiLj6WdHeGrZSzZSrFMgEeo/cmqxxWontRjilIDzxGl8eYTi6UdNzzS+T1RA7dRbVDpHJEQKqC2N8Z3fkeB4BkbX4GHkzce7/axgsgfr56I0+eOidVEtlL+Tuz2ibIQ+HH7B2hfo5+C34wHkx4ditoJHzd/8Zl9CzVEVUxLiFPnDgl49sSzvWcgQcDyeyvGiUmEnRoz+3a5PUfBP7Rl80jaRUSejIF9sgfeHi1gr0KwxQyEKvZ3lo7B7Y1Ho0vtgRbTL1vvSHp6uvL7ffPNN/H888/jjTfeUIph+v6ePHkSfJ+FPsI+Pj5Yt24dgoODFQwmuKOq+OWXZcHzYlm2bJmyjPjjjz8wcOBA+TuVo8AwfYLj4uJQr149vPLKK+jZs6eth75Ux8/dGn/umS7fF5/I4l6dUu0LG09OTlbXVufOneHmZvKz10VHoKxFIDs7W+2mopUOF9GuV/j3MTU1VR3m6OgIJyfbWcC+XmyK+/0ShcGn1sn2uM8fQ70KLqjm56EUwbbz6FTcU6nr1xEofAT455nJfQ6eiUPkBR90fnYWfGs1LXxFZeGMUFn1D//UpEr0alcWeqz7qCNgfRFIDwO2txFlsGTwbvR7sY6vuGHwL6u+xuwVn6ikcU6uAtxsEAYPa/OsqFvbY2/ERmXfYPjTEnjujdyoFLO0UegogPOTlRNxJGa3KHjdlC/v410/gpern0qiFZUYpo7rLpYM9Aw+ELVNKX35/TRewGqgV1UF0OwFbE7qPkV5/xKWKtApDxx2dnboIxYN9BJ+9d8HUFksFyb1mIoNx//B3O0fwlkALRXCVB3ffNEzePr6F0Q5u0wpeZMzEsQ78nalDiOwXnfsbzwtW4fdJbHQwn2zVT9IbTnH3cXSwdPZGy8tHKISDz3d6yscjNymAK+jg7MA6HQMbDxGge0pMpYQiY2zJMPzFoUxQfKJ2P34bM1Toh5ujce6fohTYguxPvRvBZEJ1F2d3HFrowdxNHoPPlzxKFqLkpkweJ6ooxcemK0gcoa0QXsBjuXzNU+rNsqL5cUT3T4VBXGc1D9JjdeW/ILz/jEpJwvdWRnZCN0XjgEtH8DY254t1r81han8t11TsffMBvEK/kJde7pYTgQiIiKUXcTw4cMxZcoUBWpp60CI26JFCzg4OOCtt97CJ598otSbhjKYMPjhhx9WcNcoS5YsQd++fXNhsPE6oceff/6pYHNoaCh4HG0kdCmdCKRmJuH95eNRXxYe75bvoNIuTD64du1aDYNLeyJ0+zccgf379ysbHQJh/j1lkkxC4asVHsdEnrTc4U6Nbt26oU0beU7QpUQiUGIw+PzJA1j9xhBUvHAO9YP81M27BsElMse6ER2Ba0aAyRuZ72in+AdfqNYKXZ+fAycPK3tAiRcV4s5OQE3Zol7tBX1F6AjoCJRmBKJ/kf30kkyOVi0V7y+2nhQnDI5PjsOkL4ci1SkGgdX9bMYeIhdoiEqWyeFUAjlRp766aGi+BHLODi6SD8IFqWITYcBgQl5aJxhJzR7u+DYqeFTCxysfzweDp659WtSvO+Q4Z2nuAka3fx1VytfGuwKDCV8niprWVf5NSU/IBzvpoxsasxezNr+ZC4PXizr5t52fif2Cs4KjtI2g/y4TyH29/iXsOL1Kwen0rBQFtR/u9A7oI7n62B94qsfn4hlcUYFiU7I4k7EQbR9OvPw6UAAAIABJREFUxx/FNxtfg4dAYcJgKoBni10DfYSpXu5bf4jA2tH4XMayL2Kzgt+s66men6s+TlkzWXx+u4oNxRtKrcx+MWmcUVjHTlEjU7lM64fRhMG7vxBf5J8UWCZw7lv/ftXGVIHBhPEaBuf/U0J1cMzp88g654i3R81EtYq1iu1vTUErpqKcgL9jzf64peGwgp6mjzNzBAgfqPCl5y8Br1Hmzp2LIUOGKBD8wAMPKPUubR1oG2GUYcOG4Z9//ik0DKYXbPnyl5I1E/h16dIFc+bMwdChQ808Ql1dYSKw5OCP4mn/q/x9/qLUvYM1DC7MzOljLTECtMhZtWqVYn20aRsxYkSuD/uV+suFNS64ZWRkoGrVqupvsL+/vyUOzSr7VCIwODszHeskYVza3uVoWauiKDl0wjirvJr0oMpsBOgfnJCWhW1HIxA84FE0G25FidVyZNvJrm7CFGSLOrem2+ltV2X2QtUdt54I7BsMJGwGWu4EnEzJdMxdihMGL9jwI6YvegfV6vvDRSyvbMkigvN0eQK595c/nC+BnDGXaQJZDRg8ZfVTyp+XMJgg+eFOb4v3beB/YPDna/+Hg+KfSxhM+EoQGiTevO8uHQsnUd5OFo/es6IkniLqWgJU1kV5AVXIfPjIzElHdd/6opL9TCmDf1Uw2Ok/MPirdc8pSwp6thL4Ur08vO3z+EN8hdfJ1uFnen+t6qRyOetCpvggm6ARQS3tL7LkvQBP2kRMVcpgevdSicv3CZwH3DQSX8hY9oo37OUwmACXSeloE0FrCVpZ0NLBBJ05FrYB5VPcslp3sbB4FX/s/hJLDs3NhcFUBbONvDD4SRlzvFhqUHms4LIomvl/tli4NTUrKxvH9objjrYj8VC/SaUeBgKnxQe+x3N9voW3q7aqKq0JSUhIUGq1wMBAZfHAbcmRkZH46quv0KRJE6Xcpd88PX/XrFmjFL9MJEff359//hleXl5K+UZl8OHDh9GqVSvlA0yLCaP8+++/CiQbnsFjx45VsIPtZWVlYf78+dizZ4+CJnXqlL49QWnNhSW0S2ud9yWhIy16SnuRRsNgS7gidB+KEgH+7aPVCXdB1KpVSy12Xc3/mpY53377Lbgrg39z77///nx+7UXphz63YBEoERh86O+vsW/Wi2geXAF+Hs7aJ7hgc6OP0hEo0QgQCJ+KTcKh2Ey0f3IaKrfqXaLtF1tjYe8BtIhovk7sIToWWzO6Yh0BHYFCRCDtOLCtORAgCuG60wpxYsEPLS4YnCSJcF+cOQbhqQdQtXYlm7KHMKKfL4GcKINfW/QAYlOi4Ci2DaoIiKPilmD07haPK9BaVBjMRD/xqTHKd7em303iITxBKYhV0joBp54u5RVATs6IvyYM7l3/PvEMHq98hH/a+bH4/0bJdv3yeLDtS8r/mApmJvca1eFVUeX2Em/gidgVvka1Q9jsIVv7qc5l8qEbhcFfiS8xbSOe7D5Vup4jbTyJyITjChpTf+zt4qdgbqIksmtVrUeBYTBtIrJFafzO0tHSvwQB3d4F8usr+KeqbB1JdXDUqRi4pPnhrdHfIMCncqkNQM3LklGShLCZ+kzoUnoRIKT4/fffMWPGDJU0joWAl1YPY8aMQcWKFdVr4eHhygf4r7/+grOzs4LDVapUUSCXkJcqthMnTuDOO+9UwGPixEs2A1T+Ul08ffp0lZSOCedoDbF1K33Oc9C+fXsFmZs1a1Z6gdAt50Zgniy2GUkdndSulNIpGgaXTtx1q+aLQEFhMO+n+LeVC26+vr7KW71Ro0bm64iuqUARKHYYHHd0F9a8ORRVndNQO9Bb+QTroiOgI2B5ETD5u5fDnhNnkeJbB11f+AFufpUsr6OF6RGB03a50Q58CKj1cWHO1MfqCOgIFHcETn8OHHsMaLpaPITFxsXMpbhg8Kb9K/Dm3ImoWk9UwR5ONg2DH2r3kiRKa4tlolglHLWzM/nCUTm7+/R6hIudAn2FO9ccoBTAR6J35yqDJ3T5QAQClfD+svFiE3ESQ1o9JZ7BdyrFL20XDGUwrRtoE/HesnGSiO0EGlduLx66b8huljisC12g2qW6l8nmTsQdEGXvVwLcmioFMd//aftH+ZTBtzR8AP0bPaRUt5HSLkFvbf8mkjyuk/R5rbKZoKK5hmSYf0TaJtBec3Q+EtLPSZI2D1V3THIEft3xmXgZV8Mzfb7G/ogtmLnptVxlcL+Gw8X3d4Qks3sWIeIPS8jr5xYox05XXsBUJRMOdpDkcEzCd1x8hLeJfzET3nkJJG4Q2BpbTi4RX+Sf0KlWfzzU7mWV5GjRwe9zlcH9Go5QbXy+9hmBGBtVXAmwG1fqgFVH5im18+GzO3OtOcz88SoT1Snv4HSqg8Mw5ubncXvH0tuOz2SHvEZGS6LCugGyEKaLRUSAHpXq7ldugvNaRuTtnJE8jkCYhefwWJ5DoEGlL33L8/piGq/zNb5nlLQ0equXU3BZF8uJAP8uf73xJdzfarJ8F5SecETDYMu5JnRPbiwCBYXBrJ3+wvHx8cpbOCgo6MYa1GcVKQLFCoNzsrOwXuwhUvcsQotaleVmmA8IReqvPllHQEegGCNgLw9OKZJ0ZeuRM6jS72G0ePDVYmytBKo+9CAQ9y/QKkTSk2r/oRKIuG5CR6DgEZDt/NglENjOXYDwUnkav6gqLXgN1zyyuGDwm98/oewFqtUV9RgX0Wzwvoa+uRx6/8Yj0apqTwVJVZK1i4X2CjM2vixxWoO7mj8qx/TArE1vKlhLhS2tHR6QZG0+bv74ZsMriBa4SsuDDjVuFruFt3EsOuQiwAXua/mUQNfq6kGdymC2TZjWUxK5UWVJ/9wcubncF7lJIOjvkpDtMKr51lVq2u1hK/DP3m8F0jiaEsgJ5O1e5w5R2/bC8sO/oGPwragT0FRB2O1hK5VfcKJAXyamy8hOQ7ConnvWuxuNBHizHZZDZ3dgpbQTGrNPlMFBysbimIAEJgajTQTH3rXOIPSqe4/YP7wt6uWdAoMc4ONaAWM7vo5T5w5j7rYPFTjnWJoGdUKPOncpn2OCZybB23l6NVYf+UPg90mlVr63xRPKXoCZ753Ej5nHdJVke2yD8ToqkJ0XY2Xv6rij2aPS7wZqrN9uegNHBAjzHFstBMJnjscgyLku3hn7rYLmpVG+2/ImohNP44nun11UgJdGL3SbOgI6AleKAHe70BLIX6x/hrd5rtSCpGFwqYX+mg1zQYhe405OTrmLRnyNIJOLQ7SR8fDwuG7nWUdqaio4z7SnoX2Cq6vrFc/jIpOxWMVjL1+s4g4D9oELT3yfPwUt7AN/kpKS4OnpqfpwNSsH1p+cnKza4r/cRcG23N3l3v0KpaAwmOPjGNgPjo0LZ1frQ0HHpY8rfASKFQYfX/ULdn41SW50veSPq9y8alVw4WdIn6EjUMIRoKd3WKwoiuLLoctz38OvfhnNcpzApHFdZAu6qA8rjSvhKOrmdAR0BAoUgbjFQEg/SSb3g1hG3FugUwp6UHHA4PDo43h6+nA4+2fDt6K3JI6T7Js2XAg/7QXsXqkwoRsfIgh+qYTLyclWfrhGUefJ64SnLLRFYH2XH2ecbxzHOjKz0pVy2JSMTuqWB/kMeY1wVb0m/0fYyvb5Xt5itENlMH2AeTzrzMhKU4eZrBpMJUMAMMEwtw2b2slRUJh9MSW4KyfH/7cdw8vYiEHumKXuvH2igpogmrCW7bCNbIkTQTSL8Rr7yXGwfaPktkGv5ItxJSSmPzLP47Fs31Y9g3PjZC85EeJScC4sDS8M+RTNarcr8U9sfFospqyahBZVu6GfqLl10RHQEbC8CCyTBJ1chKMPPBcqS6NoGFwaUb92m7GxscrOgP62tHXp3r278vvmPebZs2fVdzphqvEegfGVyqFDh5RdTFRUFOhbTqDq4+OjvMc7duyYL8Ekz1+4cCGOHDmigGmbNm3UMXnLzp07QTsavh8cHIxbb731ukCYMHfz5s3Yt28fmNSSQJYglsk0W7durX6MwvcOHjyIAwcOKDscnstCaEvwTa9z9otev3lLQWAw40ffdSbyJJDmTgkm2GTCOVroEFDrUjIRKDYYnBobgVWv3wev+FA0quavPig2KJ4pmVnUregImDECFHdx3WbnsQg4N+6LTpNnoJz9pYdjMzZVvFXt6SuZfuKAZuIVbKe34xVvsHXtOgJFiMC+QUDyflHw75LP6pUVEjdSe3HA4LkrpuHHNVNQo0ElODgRAt5Iz6znHMLMnCvc3VEjTLCrEqLJMbwDNP7bGL0JbJpgMUtBj8t7vnFnqdrj/zFpmqk2BUPzv3bxHXU/Ku/JsaZ7U+nbf86/NEd5x3il40ywWeBzbtscC1vIMQHuPAncrnQsW2Jf84+FYNyktFa9lfclVV4+/9+rt3Ex3nKuqU+2mUAu76eMsQrdF46+Te7FIwNfLPEP4AFJMDh9w/OSMPATpdrWRUdAR8DyIhB+/iiYDJU2RI0qtS2VDmoYXCphv2ajJ0+eVEnOODf16tVTnuIEqlS0EowailzC0xYtWmDQoEH5oCy/f1auXKm8cXkOC+FxXuVv5cqVMXjwYOVDbpRp06YhNDRUHdelSxfcfvvt+fq5ZMkSLF++XL3G8x588MGrqnV5DC1q6HW+a9euXFsbgmsmtkxMTAT7QN9zQ527YcMG/PPPP+o8w0bHtLCfowAyzyPIHjJkiILaRrkWDOZYli5dqkA6lcasj+1RAc33+N8E24zF5ZDZ8q4M6+hRscHgfb99gqM/v43WklzFTR6YuIVPFx0BHYGyEQEmk4tOTBP/xAS0fOQzVO8ssKYslYTNQrM7APVmil/w8LLUc91XHQHbi0D8WmB3D1HxzzDr59XcMJjK01e/exSH4raIRURlXMjW9zW2d7HqEZfFCJQTdTATyfnkVMEbD32N8p4VSnQYC/Z+gx1hq/BM7+nK81kXHQEdAcuLAK11PpVknjX9Goq9keQzKIWiYXApBP06TYaFhWH27NkKXhL+8l/6gNPnljCViSYJRlloA3H33XejadOmubUePXoUs2bNUhCV4LNly5YKeHKuCZUjIyPV+U2aNMF9992X6z3+zTffKBjMOjt16oT+/fvn6ylB8IoVK9RrhMHDhg2Dm5vbVUcTEhKCuXPnqr4T3lKB6+/vrxTCx44dUwpd1mHAYCbZJBBm0kyOlcpdQmCO9/Dhw2rRm6D4lltuQbdu3XLbvRYM3r17N3766SfVB/aVSmTWT6U079mpwmZ82TcmlMvrt255V4Z19KhYYHDauSgsf3EQKmZGoW4lH20PYR3Xih6FDUXApOoqh93HI5FVox26PDMbjq5X9gayyLAcuA9I3Aa0FKWhfRnqt0UGU3dKR6C4IyBQdXcvkUfK1vimcmNrJiW/uWHwyagjeHbGSLhWvADvCh42mTiuuK8EXb+OQHFEgL7BqYnpOH04Dm8+OAONa7YqjmauWCfV4B8sfwQ1K9yEO8XPWRcdAR0By43A77u/kASmm/F8n2/z7DQpuf5qGFxysS5oS3lhMAEogWiPHj0U1KUqmJYHf//9t4K2VLg2bNgQQ4cOVc/RVLvOmTNHwVMWQl3aORiFquPvv/9eWTAQjvI8gmIWc8NgKnJXrVql+sS+E1rnLbTBIPA1diXR1oI2GByPn59f7qGE2hwT32ch+L7nnnty378aDKYqmlCc8WTp3bu3stwwCu0ofv75ZwXG6cE8fPhwBAYGFnSa9HE3GIFigcFUBR/79V20qhkgGZ4dxLNMq2ducH70aZdHgNcS/fG4/ZPbHyUpjKnI65Kw0PS6oMxSShBiTRNmL3E8l5KBHafi0OqxL1Gt421lY3gpst18R3ug5htA5Qllo8+6l8USAd7YcIsTV5y5ysztWyznz59XN25M/NCuXTt1U6RLKUcg7m9gzwCgiXgI+/YxS2fMDYOX71iAj+b9DzUbV4Gjs1hE6DwIZpknXYmOQHFHQHkxZ+Xg+L7TGNptIu7uNqq4m8ytPyE1Fq8tHoF7RGnYunrvEmtXN6QjoCNQ+AhsPbUUf+6Zjse6fiQJQi9t2S98TTd2hobBNxa34jzLgMFUwbJQBduzZ898Tf7444+g8pZKVtobjBgxQgFNwtSvv/5awV5aQ4wcOVLZMeQtX331FU6dOqWUw3fccUeub6+5YTBVxMuWLVN9ZN/69OmDm266KVeJXJgYEiyzLoJxWkVwXAZEvhoMNuw2CMyZhG7s2LH57CXY/kcffaTUwYTuDzzwABo00LZKhZmXGznW7DA4JfYMVr58FwLSz6BekK9WBRdqVvJCc+3x9p/Q0dtPQLCdu6xaObrKFt1MXEg+ZzpMXi/nJq875Xk9T2bzQk2DPlhFQF2B8j8hJ2OQWbUVerzyS9nwDj7+PBAh9hCtJbu6Y35Te2uYWn6JGl+UxnhotF+QLLbWMP6CjoEg+P7778eiRYvUzQa3Pn366acKDPN1wmCugNPraurUqQWt9orH8aaFCSGMjL5MxHC1wn5xCxQLt2KxD9cr3LrFH2butdqkCpLoCrs6A05BQKPfrheSAr1vbhj86e8vY+2Rv1ClTkW5maYvbIG6oQ/SEdARsIAI8EH1zPFo1PRqjjdHfs3chSVS9kZsxC87P8PIdi+huvYLLpGY60Z0BG40AmHnjmDGxpdxe5PRaFHlkmrxRusr7HkaBhc2YsV/vAGDqWylEpjq3Vq1auVrmIpbAlIWPnMQZFLVSvUs1a58dqOlRFBQkEqWlrewftbNn379+uVaLpgbBhM40/uYylsCYf7QXqJ+/foq+d3VniMJsnkun0P4O6E4wS77zece1jFmzJhcS4erwWAmvJs/f36uXQZjYfgtMx6si/Wyf4zFXXfdlS+hXfHPtG22YHYYfHjhTByY9SzaiFewq6P2Ci7QZUXImSmG4rIilFvUPn3JwO0gGSklU7Uu8kdC/Bqd6nWBW/9nYO9XHTnnI5Dw7RhkRxyEU4MecBsgr1eogZwEydL57VjkRB2VVNxXzuip41mwCCjv4IRU7I3OQNvJMxHYpEvBTiyto3Lkc7SlPuA/GKj1cWn1oljbXbx4Me688071pWyURo0aYdSoUXj44Yf/c5NRrJ2x4Mp/+OEHdcPGrUxcaedNBrdg8abs3nvvVTdE3NZkvH6jQ+HWrxdeeAG//fabqour3dx69c477+TbVsXMvdOnTwfVAzExMao5JqGgeuCRRx7JlzQib18Ij3v16qVuKMeNG4cPP/zwRrtq+eed+QI49hTQRraeORddkWNOGJyZnYGJU+5FvMNpBFT1k8XIPN/Xlh9Z3UMdAZuPgJ29HWKjzuNCnCs+Hv8TfL38SyQmC/d/J/kX1onS8EPZLelVIm3qRnQEdARuLALMDfDu8rECgrvg1kYP3VglRThLw+AiBK+YTr0cBvMZgonk8pZ169Yp8QkLhRt8/iAkpScwxSeG9y3nl3YSeQvhMBcrCVnpk8tkcSx5YXDnzp3z2Uvw/cJ6BvOcbdu2qX4S6rJP7IuhZqb3b95x0U5i7dq12LFjh9pJyf/m8VQwE2wbyefoJzx69OjrwmAqk/lDNTHrYCz475ViQdEMhTvGjs5imlpdrUTArDA4JysDy1+6A55nQ9AgyE/bQxTgErsg1gZUurr1eBh2/sGibDX5m15IS0BGyGKk7/4HyMoU2wOHAtR2vUOEMNNiIU0gkqP84REVbZmRNokKuJybD7zGzFaAPOXfD+VhPANZYXsEEou3zJg5KOfiKa+/L/FKR+aZA7iQKMBFg/TrXRTXfJ9rEsxkvu1oBHy6PIA24yS+llyiRVF4aATQeCHgbeHg+gbjSJjIL8iXX345N0EBQSRff+qpp/Dee+/lyzh/g82o0/744w8FTZnRtlKlSkWpqsTPfemll/Dxxx+DEJY3KkZ5/fXX8fbbb2Pv3r2oWbNmkfoVHR2ttoqdOXMGb731lkrEwFVtAucpU6agVSuTL+X69evVDR5Xu5955hm1Cs/C7MI8rnHjxuBKOlfJLy9PPPGEUi7zJoyZgmfOFNW7tZa0UJPFS5XHgWrPFXmU5oTBJ6OO4flvHoJzxWz4VPBEjk4eV+T50RXoCJRkBOgbnBSfivjwdEy+8320qtepRJr/dtNrSEqPxwSBwbqYLwJU2jHxEXfLcPt1cRV+97IdLiYT8uhi/RH4Yu3/4ObkiRFtXyjxwWoYXOIhv26Dl8Ng7iisU6dOvvOoDF6yZIl6/uKOPyqDKfjgfSjt6vg6dwPyPP4duRyCErJSmcvnBiqLWfLCYFra8Tkib+EzBK0aWAqSQM44l88sW7duVSITQl7CYP6do3UE+81nEYpbFi5cqGAw3yfA5XMg1c5U81IpHBERocZRUBjMvrLPrI8xqF27tooJ28pbGAv2pU2bNvpv7nWvzqIfYFYYHLlrJbZ8NAaNKjjC38tVW0QUYH4uZEpmyoBa8B73vYBLO2Qel6RX8qGwLx8E+8C6yNi3FEm/ybb3TPGpsSsiEM7JRjkBz051OyNLVLPZp/eZCTIXYKBFPOSCjN+hciN4T/gVqetmIXneKybLAvlxqNxQXv8daRt/RNLvL6CcAOByznLDpuKl9/EWMfSwlweoU9EJOJntg64v/QzPykUDaEXtz9XPl7neLwb2qWLS30I+R+WK+Hkpvo4WqWZmgiUUXLNmjfqiZOEXJ1eSmaWVK7h169YtUhvGyVShEjAzc+yVQKVZGimmSl555RV89tlnYBZfX1/f3FYIbanaZeZcwtuilHnz5inVMf2+6H1lFD6k8maHWYcJjDt27KiyBRMKE/zmLbzZo6qb57OevGXLli0qwcLTTz+tPMfoU8bkC1Zd9oo3eaYs5DVdWeREcuaEwWt2/4spf7+CCsFucHWXm1ftF2zVl6EenPVFgA/jmZlZCD8UjaFdH8cdXR4s9kFyMf3zNU/Dx9UfQ1s/Xezt2VID/Ps+ePBgtbjLHTbFVQ4ePIibb74ZEyZMwKRJk4qrGV2vBUXg151TEJUYhnEd34RDbm6akumghsElE+fCtJIXBvO+nvf9TZo0yVfF77//rgAr7/3pCczkZ1yo2rVrlxLWELZyQYmvV6lSpUDN83mPwhUCVyZpoyI5byFk3rBhg3qpMDDYqIP5UzZt2gQ+a7B/tGagjzCfO+h1TPEJYTEVwNyhyNwrhMIsBN9U+TIeBYXB/JtNwMzxEPY+9NBDuJatXoGCpA8qcgTMCoO3fjkZ59fMQcs6VJCVkBlXkUNQuhWYYHBNpXjNOrpB2R7QHsLOW5LvDX4dzk1uQfL815G26QdR8rqpztIuQcFhck6GWZKllXN0kd+Vt4RJ/ZtO9S+VvyK/lzbk0ypWFJlwrNYY3hP/Qurqb5D867NKTcsfk4KWydmycSEj5ZJlhYOjSUF8vflU59HqIv/WB55WztlDQVulSBbQzb6qNvi7s4yJVg5cFaIHMOvg7xyKg4sca/LVyUmKhWOtdvB+5Gck//MeUpd+Kud6ypjS4BjcAt6PzUPKoo/k50P1uqqXlUgWZ1WnKLBVkX6o8TD5nC4FioCwYKRl5mDz0Ug0fOgd1Ll5RIHOK/GD0k+L56ioCgOGATUkeZyVFgMG8yYgbwIDPqQQfvLGoHXr1mr0VLMQMPJYFq5IEyQbW5D4GrPYbt++XVkQ0LifSlp6P/EGhIrj48ePqxsA3sRwC1HehyFuffriiy/U1iYC18cffxzcynS9wq1N9O/lNiXeFNBagQC1bdu2SvFMgEoFLe0WeLNC9SyTCLB/vLni9iFC0Z9++kk1RfhNaM3xccWbvzMOhNiskzde48ePV5YRbJs3dnydNyEEw0aCAt4UffLJJ+omiCvf3PZES46rFd788f0PPvjgqg+JjC9X2gnWn3zyyf9UxRVxZtM1QD4TMbDwpow3X4wrldnNmzdXD6Tffffd9cJbtt+Pmg0ceQRothbwaFaksZgTBn+36FP8vvlr1LwpyGzK+yINTp+sI6AjUOgIUB18bN8pdK83GBPvfL3Q5xf2hNTMJHwuKsNGgW1xS0O5N9HFbBGgYo3ggt/ZeRdjzdbAxYp4T8QFXd5X0BJKF+uPwIrDv2DrqeUY3/kdeDpfP6+DOSOiYbA5o2meugwYzGcP3rMzQdygQYNyoe7p06fVsxTt+whVabXAPCUEw1TPEqryOYnCnb59+6Jr165X7BjrNpKw8YC//vpL2UzwNaqF+fzm5+enzuUzA5/tjHoLAoP5nEWYm7cN1sX+HTlyRPWdz4cDBgwAF8G4y5E7GvncxefCvMIa9o3PWYWBwaGhoZg9e7Z67uPP7bffflVP4MtjYZ6Z1LVcKQJmg8GpcVFY88Z9qJB0HHUq68RxBb3ccmHw6O+QdWIbEn98QliwEy6kykpMo97wfHAa0rb+hmRRBxMG01vYPqA2HKs3F7DpqBKq0Rs3K0ySZV1UDpfz8INjzbbqNUJRhyqNkSOWCarOOh3h0m0sMo+sQ/qeRYofZxxaiwsp8cp2wU4UtY51OoB1kA1nR8kfh5M7THVfxXKBidzKOTgrWEuIrSA1wa78Xzk5L/PwOuXj61C7vVLtZoki2bG2tCFQlkronJiTpra9ZeuB1EFVL+vMPrULWRGHBFZ7wEGAr2OtDnAVJUfGgRXys0rOO6X65FinPVy7jkLmwdVI378cObGn1NhpH1FOwLpjrbaw8zP5T+acO43MY1tU3MqV8GpvQa8JSztOrTFcKIeQU9FAve7o8qyFwqi4JZLtri/QfCPg1c7Swmi2/hgwmKuyeaEuH4q4Ak2wy5sCfunSTmLPnj0K0PILm4CXgJRwkWpUlmeffRaff/652s7ELUpc0b711lvVe19++aU6h9663PbE9u677z4FbidPnqzq6dGjh7ox4o0E2yekvRZAJWBm21xVJ8Q9cOCAuqEgkKUClgofAmiqnrkdiavS9ETm74TBLITEHBeWTwXbAAAgAElEQVRvqOi1xZsiwtM///xTjZ3HUbW7f/9+dWxwcLBKREC/ZQJkZvzl61Q702eZdhGMwcSJE9VDH4Esb+6oviacJpi+/OaJ/eAxBLkcO20p6P3LWOQtPPf9999XfbncY8w4jg+ZhMWrV6/OndMZM2bg0UcfVWNjP7nyzhs0q4fB6WHA5tpA7U+Ayg8X6XNjThj80a8vYM3hP1CrUTW5idU7Too0MfpkHYFSigBhcHhoJBr4tsdLD3wm34vFu4MoJvkMvlz3HPrUuw9tg+X+RBezRYAenUy2xO9OLtwWV+F3N+81uJjL+yVrKtxJxrwH3H7O7dq6mCKwO3wtftv9ufL59vf4r31XccZJw+DijO6N1Z0XBhPwEgpTTEJLB9odUFlLIQqfswhUuWOhZcuWqjFCTUM1TIUtLW34nEGLBP7O9yl64W5F1ktYzONY+Gy0YMEC9d8EyXy+oUKYCav5vMXnHj4Dsc2CwGB6BTMBOQVDfOZjvew3k7oxPwkBbf/+/VX/Tpw4oQA3YTPHzOc/WlWwH3z+ot2D4SFcUGUwnx35DMu/qRTcEDLz+bR69erq7w/bp4iJf5MIralQNryWb2zm9FkFiYDZYHDkrtXY8M5QtKjqAx83J+ToNNsFib/A3YvK4MthcPI5ODXrD89hU5WKN+Wfd5Wq1Vlec7vlKdh5CXCg2pWKW1G+pq2didRV00URnCJwtBO8Rn+LTIG89pXqqmOzI44g88RWOLcYaIKt0i7VuReS45D4/QR5/7CypfAY9DIcqrdAjtSprBakvtQVXyJ1g3jyEghfnn5ZoCoVyO79JsOpuWzvFQALqokFDrNkx4UhSQB31sld8Br3g4DsGsg+e1xgtWl7e8rfbyNl+edwatIP7gOek8Rw8qAtCmI7N2/kxEciad7LAq7Xwn3gK2rsCoiz39JOukByKoedWw42jUkpgDOQtk1Uwgs/gJ2rlySVe06gek+T2pgwW/qfvvkXpCz51BQ/poTX5boRYCK5UzGJOJ7piZ5vLoBbhcrXPafEDzj2BBC7AGi5Uz4Xona30sIvUgJT/ssvUX55vvvuu8ofl4CWWyb55Uloyy94wld+ubPwhoY3/byR4GozISOVsXzAIQBmnfxyNgpVvwSSXNnmjYNR6G/L47manHd7JtshyOUNDLcAXV54U0G1K1eaefNkFCqP6aNLf2IW+u7yZoQgmF7IhKBGeeONN1SfCWqNxAJUGFM5yx+uZLPQG5hQmDdYeVezeS6tIvLaRBDm8saN6mh6Lhvlf//7n1JWUzFsqIcvHxOz4xIoM568IeLK/WOPPZbbJsE3k9mxPYL2KxX26bnnnlPzddttt6kEcxwL55D94Xw1bNhQzaPVw2DZzYGQm7mlRLy//y7Sp9hcMDhbdry8+cNEhEStRVVJjqstIoo0LfrkQkegHLJzMpGWlQJnB1c42olgQFtgFTqKPIEwOCosBoEOdfHy8M/hJbkoirOEnz/yf/bOA7CKomvDJ5X0QOi99yK9iyhiFyvqh6CINFHAhh2xN1BQEJGOqCgqiAVBOlKk9957h/RevvPMzYZLSCCBkMRk5/v5kXt3Z2bP3nt35pl33iOjl74pnRq/IDWKOzzk7ZI1EbBgMDtzUK1dq4IyGIsm/Pt5TuelYi1EA5VsGHz+zu4+tUG+Xvq6PHvj51I6sHK23nIbBmdruDPUmDMMBvhSuE9WAWxakBjIy25A5+8Tuw3ZmcjfQE4r2bTll8tcBxgL0EVUwk5MCpAYKzl2S3Is8JU/nE8/mMOFhYVJaGioORcLCuvctC4MMQzzGeZnwGz6DRzm+8+8jF2U9B3xD2AaGIxCGGhNvzkHGIwQhnP5w3G0zW+wBW6xgsAWj/kpYhvneOA1zJyIa+N851hYMJhYMOdix4dlS5GhG2UfdEURyDIYvPH7D+XI719I48qq7nRzURh8Rf3Jdyedh8FqE7FHbSIm9ma4Ku6la4lfxw+Nqjf0m6cldvPf4lnjBvHvOkoB7jkJV4uH+EObxK14FbWTeFvcS9aQsElPSaz6GrpXUxj85FhjxxCjPrqR80aKi4LRxLBTxl83oMdEiVr6jUTNHqrQVi0b4vEjdhP/LiNMu2E/vKiWFbotQZW7vvcOEs/r7pCwcU9KrKqJrQR31o3CpsGryYPah3dMUrfo5dhZ6Hkd3lAlcEsJG9tNEo7vUGGpi/g/Mlg8695mAHHET69Jgip4gbNAZkBxUnSYhE15XhJP7ROXwJIS8Lj2W1XBoV8/pucc1Otva64/csEoiV401sQpKS5WPCs3Ef9uYxWa6x99DyFrokJs+uDVtKNEzHhPYtb9Zrrs3baHeLfrIxHT31brjSnJdhL57mOX6QvGNzgkMkY2HYuQWt0HS8Ub0t86n+nKs+qEVTVFCrZVL4SvsqrGXFkPcBeVq3OxkhUAhRkwMHABbgKLWZF2LpZtAdAUdSzeugBPkh9Yic2s45lkodYlyYBzsgTsIFCust0HeMzDnEHA1KlTzeusWLN6nbowaAAis5WKAQmFhz+r6yh/rSQLrEgDiFE20werAJNRQAOnaYd/U1DtoswFRHMuA5fXX3/dqH3pC8pgq3C9KIl4vXJlxyAfhTNAl+2mQFcGWwy0ALwDBw40QBowm15hEMV9IdEbABILCqAtSmDOQ7GMd3F6MJj7hoIYBQDAF0sLJrq0z7UwWENFzZaqPJ1AzgrwIQXyB9TqpflhXVwMuOLvYVbB4DDdOfOWPoePx+2Q4mWL2DD4iu+IfeKVRCBR7b4KeheRKkXrycGzO+RE+GFx011Pdsl8BIDB5zQHgntYoLzz+CgpqQKEa1n2n9kqo5e9Kd2aD9L7d6Ff/LVsN7fXzbMNdRiFXUKWio5/W/76KOQYK7ALijFGy5YtLxiHWDCY8QsLxmxb5tnN8zf1WIZ6ASokMAJ8sNWahWkrIRz1YyHFwjHPbZ7ZFOpFOde6dWtjEcGCMe8BgmgDpVzqAtihz0AaLLBox0oIxbEsZDO+YMEbdR2L3yy2Y8NFQRnHLibGFRxjjVOc22Gsg00G1wsQog0LUjHOon1gCruciAt9YgxHfRQW0FnUBzTh+8kYhL6S08CyGcvtn6Fr2b+9Z7bIiEUvKAz+QsoVypocHBntrw2DMxqp7DvO2TOYMTm/B0BNFoqYfzCP4fvHbwJjeGcBitVLa7chv3t8Ryn87ljzJ3ZmInDhd8D6LnMMMJa5gQWSaYt5HrsnEY0wp2PHJ20jRrlUMk12GvK9t1TA1E//UQjzW8H8yjnhNr99/N5xrbTL7w0FwEv7/AazC5V5E7+N1g5KFMhz5swx4JjfIfplqZ05n3kaOyFRAKMWTh0LfouYAzpbIWbf3c5/LWUJDE7Sger8gQ+I7/H1UqN0IRsEZ+JzlAKDnxitCtsCasuw2/j1upWoKq5q1YCCNWreVyZZGmC2gMLNUAWssds1G6N64ybGhImnWkL495xklMBhE3UVpXILCdR/x5B87gdNWKGKEoBrUrx6BpetIwFPaxI2Baeoch2WDPHGGiLgyXGqMJ6Y7LurmS5VaetRqYkEAFoXqzr5j48damFLHcyPmCp0fe54Ubyvf0JCRnTUfi00PsU+N/cTn3vflDD1QI7bvlivzVP8H/1cPCo2lrDJz0jszmXi6qkgWu0gONfnrle0rwMkZtNscfXSthXmejd/RF9/1SiLscoABgf0miyRc76QqLlfJoPsGOMZHPDU9xqnkRov3VoMTFdIDmCOP7xJlc/PmvjRlqsm5gOGxx/dKuGAd7XkuEjtnIn7l18OdTiAJ8mqXUelUNsnpEmvj3LXpcceE1mpA7bKmq275LVTiOSGiwbissqKChj7BB6+PIid4SsPfOwLWGFGIetceEDzwEf1CwAFjo4ePdrA4NSJ59KDwXhhsbJLAjZrJZgBDZMsoC4Dl9SZdq0+0BarvTzoGVBgE8GAAFWwZS/BQIGJHwOI999/P6X7TJLYNsT1YcdgZaBlkELb1MnAhW1TmYHBtMFEjwki51IfcQU282+gN+1ernAeYBmYi8IXpS9bS/FyZlsV9yutYsF17CuY/DLBxFoCGM7gC2UwYJ/7BnAGwNOvPFvOzdZkkJooo44u4gVe3oM6vThkFQw+rvZCgyb1lhifMxJULNCGwZn+4OlvQ1ykJiN1V1Wrhypco/S7q/kMmIS4FRB3fc25JKo6PEYXqc0xWkjg4+nm2MKsy8cSmxAtcTquKaCvxeluII730Ge5h/47Oi7CfHc9tN6Y5Hb4dwF3HwNQ4xJi9HzHRMxdz6F950J9HGMV+owa1yr0iWvx0D65an20QeG/C5DnIFU+ggTdPRWj/TW7k7TQL/rqKLpTSdW+wF7aiNPjUKFTPLUuKy6hMeekQek28kybwTJlzRCZuXWy+Hr6iZe7n+1fncnPIjA4IjRKgg/GyHtdx0jVMnUyWUPmDt95cp2MXT5I+rcdmu0Kw8z1NHuO5vlG3gGejZbKDbDBayw8UwCh+HF27tzZLK4yRgAqsJjKAi+7mygoz1ggZYEZaAFkBaACVslJgL2VVVioZqwD1AC6AEcZY5CYlXEIz26eu/QFEAEw4b8BFtTHezyDgahAY8YbQBfGDSzkWuMg+s51sPhLPYxZ6tevb9qxkscCe1jQBoIzHuP5zliGegAsgFnGC7SB4g7Y42wJRg4FK7cBfeA4xhu8DoRiZxFQCcDOewAb+s2YgTgz3gGMd+rUyYBgrh2gjEqPnWB2kjyRoyH75YO/n5AXbhohFQunPW67Vt8YGwZfq8heeb3OMJjvCXMgvjOAXUAsiz38TgBSLzU253sOPEXJi8gDEMrvEWN6VLfUmZYlHd9XFo2AuLSPrQK/WxR+a/jM0Ad+L9I63/nKWWzjD3VafsDM5Vh0cga21jn8drCzERjN7xzXiYIYdTGLUix6IUiibavQT37j+G2x+pU6+vz+cz6x4Hh+44kFv5v0p2RJ8o/ZJTsikCUwOCr4hMx96Q6p5Bkm5Yr664DWlgVn9OZdAIM1kRoqWhLIkTAtdu2vCk2XOiYXqvL11y1t7sUqS/DwB/X908bzlmRybqhoe38riaoYDvnifuOvG6i2E5EoZTWpmovCVYeKVsFp2boKTqco3B2vVgqfOGwXYiLEq9nD4vvAuw4LBpLTmQmNev6q3QPHoPglkZ0j+dr55IAmgZsCXv/HvlQbirUSs2a6wlw/8b5JvR71Ry90nCqDdSJNff6dh6syuYaEjHpUEoOPq3JZtzpqn7CH8GrZ2XgaOyZ/JH5TpSGJ7RTihquKOPrf7x0wuIfC6rlqnaHWFcZbWWG0gcEKiaPmq2p47nDjV+xRpZXGa2Ry4rqw89ejEzsS5uEbHDZBPca4FjuZXIY+rlhFbDlwUmIrtpLWr0xUjp6L/MXOaoK0HeqBW0stAgLbZOh6/qsHWZ7BTHyYOKRVgKuAUTLeAl+dC6CWiQPwFYsHJkgATCYFqa0QAJJYJTDYsAYe1PXkk0/KTz/9ZCZqwF8LyjJIYTDBJCqtAQlwlQkI7zGxY6WcAQUryqh5rGLBYLY8YXthFSaSTIo4H4UPgweKtbJN29ZALDMwGKUwcB0FDXGzrofVeet6nFfqL/fZAcwzCWMSy0SOOANxgfOpi2VxQZv4M3McWzcZdDGQSqvwGUidVfhyffpPvR+9T0371N6ndH+RMvrnCktWweCDJ/fIQBZai8RIYJCfDYMzcT/MdkZ97tYo3lDORJ6Q4zrJrl2yucLMAGN7sOf0JgmJOm1ALmMOQK+Ph79UL9ZAfAqo1Yyefzh4txw4t8OAZMBpmYJVpLBfSdl9coOUVdUWqtkjIXvMcWzFB/aiyKxZoolpJyI2VLYdXyWRsWFSKrCiVClSz5gsHDq3U8/bmwJnOa9kQHlVglU3oJjxyInQg7L3zObkfycpgPXRNhopLNAJnUJaEoNxfeciT+q1bDT9AwxTAMX0rZpei6fC3kQFw/vPbpNjofsNFCY2lRQ0eHn4yPYTq6VSkbpS2KeEiQFxoU7iUiGohtQr3UpurPqgrDgwW49dY+rapufEKjRPDaAzcXvy3aHA4KiwaDmxJ0zef2Ks1Cx/dUkqLxfAbcdXGxg8oN2XUiKgwuUOz/PvA0rJRcCWaaAo3wGev+zs4fkL2AXAkiyV8QTPcRaPgQaodIEmq1atMtCA33cUsTwrAakswlpWWIwJ8MNlfIGVE+MG6kZFzDZqrKHwASbnAVunqYP6SYqLGo1xE+eiHAYgA4IByCzc8nym3/QLqE1+AuA1fUR5y6Iv1weYZYxDfcAbQDHjCcY1LDBzLLEAorBozJiMNvnvvn37mkVvwDfqP6Ax26Wt8RtxZOzGuATYS985B8spALSVlJYFZeAvYzK2cRNjLLpQ/6JOZNzDLivGKiywE3N7W7aq00MPyXuzH7NhcJ7/RcrYBaaGwYy/08sBkrEa7aPsCOSeCGQJDD62bqGs/aK31CrsJkG+XpJg+wVn+A5fbBPRSyGnKlXwslXYa7x3AaT63wBXFK8GBmtCOBf15r0UDMYKInLmYAW4TLJSwWCUwX/xniqDgcGqwsXqIWbjTInbuuD8ObRNMrfju9Trd0+qJHKqDFaY61nrJmPJAJh1LVjS2DTEH9ookbOHaVK8NSq/0UmPTlwMDFYbitAxj0uCJn9LgcHYObToZKwf4rUdXjf9RSGjbeM3nHDmgEk6hxdyhmCwJsoL6DZG4jQJXcyKnzRWyQpg1MxaJ4nk4g9vNtw5+f9l+J7l1wPddHB95GyYHEgqLK1f/078SzpWJXNFOfCWyIlvNXmcWg94FMkVXbpWnbBgMJYK6W2hATAy2Ge1mAmT8worahsmL9g0oEwhQRoTn/RgMJMOIKWzqpWthXjh4gtlbW3MyPWyIo4lBDDZgrxpTTzSg8FMwJjQAFixrnDezpS6/czAYBRGbPvCn5fJUUYL8QU+O4Ni+o4ihz9s1WRFnUkfkzwmg86WFbRjqZLxMca7GZCPhQWr5hYMxluL91AYMQG1Ei5ktJ//uePwDV7bRMRXFTk1Jl9x97MKBu89ul3emNhD/Eq7iV+gJvywfbAyfE9Qxnp7+ssr7UfLEYW1MZoEt17p1ikAdu/pzfK9ql2PK3TFB7d0YCV5pOFzUqFwTQN1ga/hMSEyY9NoWb7vL1UEx0rH+n3lxmoPyJZjK6Rm8SamrqV7/1DV7Kfy6i1jjafuyfAjUrVofaPWpSzY9bPC4j1ya81HpaivQ30TEnVGJq/6yIDYBP3Mtax4p9xZu6sEehU2bXt7+KoKOFymbxgly/fPMgrkkgr0Xr55lALiLdo3bykXVNMMI5JEd8jt/En+2DzBfG/pJwC8Y4N+UsK/vAHf1HdOgfiUNUNl87F/zVp0r1bvKxCuI7tPb5AaxRopGGbxXl1SFBp/s/IjvY5DGo/npUXFOxQyu5p+xesY5kTYQbUfeENBd5htGZHhT6PDMzgmMk4Obj0pH3QbJ3V199u1LHy2gMEv3mTDYNRoPBexf8DuyFrMRXHGeAVfXp7t7FICBmPRxHPcKgBjdjpZ4xGe28BgntnvvPNOynFWHgTLrgqfXxZZ2XkDeLX8NnkdEM1iN69TF31koZlFbqug/mN8gNIYeGsVtm9zPcBddlqhRgYUr1692oytuD7GBqh4eZ3kvjzDAUnYZGDzgMKOwjUDpgHa9NUq7AJDpQyMQgWMtRf1oBy2PEm5HuyoGNMx3mDRHaGABaCtuhAQAMAB4owjKEB0FMXUn9bW9mv53cjNdZ9QGPzO7C76vUUZfG13D6SOg60Mzn2fDBsG5757Yvco6yKQJTB424yv5MDPH0jDckGqflBVqy0MzvAdSi+B3AXWBQBZfdgDaws0vEdtItS/19hEYKcQrp65zSWg5zf62qLzNhE9HL7AF8Hgctc5LBWWqHJ4hm4fB5Jq/Qa0dtckdPp6+JQXFMiqAhggbWBwvPEcxr/X2upoLlDfA9gCed1UsRw6+nH1Mz5trBeSYiNEVDXs4qV+j6qSSdItnenBYFTBqIPDv3tO+zzJKHdNAQbrHxe1y2Cq5VGxacZgsMbKvWgFVUtPkfhj24x9halLgbrpv06kXAr4iAuJQ+yFiwx/Vl115hoWHSurD+r2ule/k+L1rnz7doYbzeiB23RLedQukYa6+JDHC/YMTBAAi5eyLkB5gs0CkywmGChfAMioYJgAoT6hsM2RCQ4TE+wmnAvQGHUxkx0mStgoAH/ZhogvFpMhYCb2EmwVQsmCepckb2n5VjFJoV3aQ+GDQocJE9uTAMQoaFGmoLCh3926dbsgoRt9YxLEpBEQDKhmyxLbnUhah+cVSV4oTHKwZ8DTi9etwgQT6MvrJHqgAF5pm9gy2WSCR78AzkwEmWiyfSt14RwGicSIrU2ogZkUMrlEMWTBemIOPAcI0z9LTY2vFn7ExBd1dnrby6iX68RGI194BhPobZ1EYo+LXDdX/3FliT6ZcKMgS8+eI6M/FdsPbpDXx/eQopV9xcdf7Y3sQU5GQ6e2B8BgP2NxULZgVaN4nbFxtBxXmHlLjU5yc/WH5V8Frd+t0pwCCm45rohfKZnw7zsGuPp4+EmXpq8YNe+whc8Zhe/99Z9SaPuEUcVOXfe5bD2+UrzdFbRGnZLerd9XVXEjOaiq3ylrPlOQfE4ebfyigtkmxlJi0e5pMnv791K3VEt5tNGLsufMJhm5+GVj5dC60t1SyKeYAcvRagVB272v/0ACChSSIfOfMX0GVrPlH2C88ehScy2M17o0eUXKq4J36IK+skOVuyVUYdy/7TBjOTFerwW4QN30D1Xw0AX9Fegekieavy4tKtyhfT9poDOq37ZVH5A7aj0mC3dNkx/XDVUrC29pUKaNdG32hkzTDPf/aP88FXhbdhcZvhn2gQYGx0XHy+4NhxQGT5AGVVtc06jweR+zbJD0uf6jbPcevaYXdgWVA0mxOuLZyvOMRRPGJTzf2GrN840dR/joYv+AtYKz1QMWEShzUbZig4AiFrUvMJNt21bhGdmjRw8DRxlHoI7lGcxCLO1ZO39YuKUvLMBia8W4gnEL8NW5MAYAorIga42beJ9FWhTHAF0Wxp999lnTF8YmjGOsxVwsLLhGxijsPOI6GTdwnVayJ0A1i7yMT5xtGhjDMU6wPDsZh7HIaVlbsKjFNTBmIqb8zdZzrptjiZlVaIOxDTu+iCMFkM6YhYV65yTBV3B789QpLBwOnttLnr9puP6uaz6SbCyMk1kc4PNgeVpnY/N2U2lEgO8feUD4HvPdZvElLV9yO3h2BP6LEcgSGLzy65cldNEEaVKtrA78bRKcmQ9ChmCwVpik/r2eddorUP3CJFMjgVzisZ3iWqKa+CkkRpEbpglu4rYtNAnkArtPuBgGq3LXvVglCXjmZ0k4tkOhr8IgtZ9IUksK6sdWwV0tHyJ+GSix2+br/MbN+BZ71G6nye1WSpz67xqFrVWMyjZefG5/QbxbqLflkc3G3oIti4mqNo7btVRit84zUJhPxcUwWFXPqIkLlVLI+43DEkL7FK8qLBddTXctUlE9i5tqUrw/VUms2yqramK8DCiD8QcW9Uf2SbafiFJbiehl3xFF43nsUaudUQYDzy+4nszcuHx4rM6hdPKZJCt2HpVaPT+Tyjc/mnuisOk2/fzoIkKtn3JPn65RT0hUht0AHnhMUC5V2PKI/xyTJgqqXGAkVg1WQaE7ceJEs30w9bYnAC+wF3gMMLXUq5zLRAolDFsMmUAx8WE7Y79+/cwEzfLQc+4fkzAmUwx0UflwHmCZ/gFDLcUKEyVANwMulMupC9tE8TOePn26UbPQNhMf6uYaKUBd+gbkdlYQoxpCecPrzpAYzyomToBqBuP0nwkXSmTilVaGXiZpTP7YwmklQWC7KJM5K1GL1XcmptTNPaEtCkogwD5KoUtl8sZTEM9C1FLOyqRr9BHLHdXuHyhyZqYDBrsXuqI+AQ34jFlejVdUiZ609cA6eU2TqJasGijeNgzOVBgtGPycglFXtVMYtuBZYxfhpuMEvwIB8tLNX5s12Y/m9JDKReooNPtYft88TmZt/dbYJ8Sq1UIdBbe9Wr0nv20aozD0K+nYsJ/C0sdl6trPjRoXuErB//fpNp9IYd+S8sWi540FRIIu/t5Q9T4Da5fs+U2+XT3YHIti+Bk9tphfWfnw7+4SnRCpbcWoEjhC+xVowHSc/vveer0Vzt5v4O2Ok2sM0MZHEkuKkf+8os/EKIlX4H19pQ4GWv+0/gv5e9sUA7o7NuhroPaaQwtURexr1MFtqtwnD+nrY5e/ZSB4z5bvyHWlr5dRS1+TzUf/NZYTQT7Fjfo4OPq0DF/4orGjqK/HABTxDJ6/6xeF3+qBnMprOVM3Jp8efB4GH1YYPP6aw+ADZ7crDH5THmv6qrELyc+F5zbPPMYtVn4AxgQATZ5/LEajqGWXEjCY57Ez5AVaWjCYsYaVQI7xCfDXKtgtsPjKYiDjAYAyu3QYE1hwjTbZlcT4AUsF2qdvKHkBu87emenBYLwuUQxjecVYAL9ddk2xeIz/J21wfcAjFouBzfzNtQNtuU4WiCmonYF/LHADna3CQjF9t2AwsWPxm0V8q1g2WewA433sLBgvAKoB6lahDSA68cJSggIMZkwBDMYmwi6OCOxWy59R/7yqCeQ+N7ZE2VmA+4g9+GzxebFLzkcA/1usX1gAYi7AmN0Sk+R87+we2BG4ughcNQzGU23ZkJ6StPkvqVuxhA2DM3k/DAxW64dABbTxe1dIqPoS4oV7UVIzVLg6qfFq/j/xvrGXuPoXdahdXVWJHXxUImYOkVi1eGBW5a4q30CFptHLv5eIGe84fH6ND6/Dj9fnzpdMPRTODR3fU+HwdmPh4NvhTfUcrm98g0k4hy8xIJZkc3E6IXZReOxcknTLp3vZ+saSITHkmMSrlYSrWk+4+BcWd+PB91AAACAASURBVAXVMaumScTvH2jfY1V5PFGPratK3Qcl4dR+rcsxgcOn2LPmTZqIboC4Fa0oSZHnHGpi7W/8gbXm/EQ93gPP4CfVB3nhGJMoLsUzmCR3PSZq8rsJEvHXEEf8dHKG8pcEdNhYmHYUUON/TD+j5ozQZHWzLrqeTN6+fHU4W1oTFAavV9/g4nc9J3UffjF3XH98qMpFbxYp2FZTnH6SO/p0DXuBzxvqWwaJTDIuV0gQwKSFklbiMbakUSf1peeLS6IDJjUkCUh9DIMjzmdiRaKAS3nrAmCZEKGIcU6Iwmo7q+y8xoALuMuEBqVsWhDWumZAMpCaiZxztm7e57qAurzuDKat15mEpdVXADjHcA7HpJVQwTnm9JUYWEnnmFxeKoED1wU45hjqz4g/n9UGfUHpmi/KsXEiBz/QVPOaTM77yiZjWQWDd6jt0Wvju0vRSrYyOLOfPQsGP69Z2UOiz8pXOsFOSNLns/mfSLfmg6Rqsfry7qzH5DpVvz7coL+xZojThWIWlrFfILkaf2Zv+1Z+WDvUWC/cVrOLDNds79tPrjagFa9eEsT1vWGI8ef9YuHzEhkXZpTJ9Uq1UkXuB/LrxlEGMgN63XTRuGeLd1XBW05BdE9jt+Cpllb4GTcrf6uUL1TDXCpAmn5+ufgl2XJiZQoM3nhkqYLlj02SN5LZ1SnZTJ5q/ZH8qnYWM7dMlP81ekE9fh+QCLW4wILCRdXtXIu3qo2xtZi86mNVKU83kBtv46Hz+xnlsbvCYJLloT6m4RELBxgojDIYS4kf9foX6nlYVNgWV5n9NDpsIlAG7zLK4PHSUJMnX8tyXP2hRy8dqIsKvYw9Sn4uWDAAe9kxg91VeiU9GAwcRn3L7/qlYLClDEZBi10CVhMsAgN00gOePGPpV3owGDAHAAJIW4WdUCShw3Lhs88+M4vj9A94nDr/gvO1pgWDUe0y/kkPBgOPGQ9hE4GnMtYa6RXGRSxGp4bBljLYGQazgM41AZttGHw+ouzumLDiXfM7XDLg/M6y7Pj+2jA4O6KcuTb4fcD/m+8d43aEJJnJI5K51uyj7QhkbwSuGgbHhgfLko8el4KnNkjlkoVtGJzZ+0fWek3w5lG5hSaAO2vgZ7oJzQDCCmndilcTD7V7AATz73iFtAln8OBVUKvHuPgGaX3NFeLuk4Sj2y70+VUlL9YQntU1CZO3v/Eejtu70lhB4D/sWsBP3Cs3U9js8F1NjAw29SfpcXj/oq5NKcmZvv0eVcWPthk6tptRGZsJivoUB3T9WvvRzNg0xB/frsre68XVJ0Didv+rYDbSYUORXFAmuwaWUCVwE6Pe5ToSQ05qUro15hpd9NiU6zqxUxJO7HbEifj5FlKbixbmtQR9z4of8JzJpHvFJuIWpL5crNIrEI5XhXOixstxPXbJaAQcvoiqkjt8WtwbPiDNn9HJam4o0fsVBrfXRFMviJTqnRt6ZPchnQigiiXRCWpfPPSA2cBqlMlMorC2YEunXewISPACkS0PKAzWLbv+55MLZiYyWQWD9+lOmtfxDC7pIn4FNemqvQMqw7fBGQaHAoOXvGqUtPpENx7BwODqxRrKO7O6SH0Fng8pDEYxu/PkOqP0Nc9tFoYVuB48t8t46d6nat1ba3aWUVrX5mPLFRTrIq8TDMZ3d/iiFyVMFbXOMPgPVRz/uWWSgbHuutDds+W7Uty/rGaNV2WwqnbvqdvT2FZsPLrM1Mu5qHZJEgd43uoEg/Erxm8YH19nGDxdgfNfW/V3rPEAuUFVwHN3/OhIGIeKV68lURfxuRbsA06GH5Ynm7+pMLipfK4WGCiZnWEw8RmxaIBC9DMpMPgH9UVetGeGDYMz/Am88EBgcHREjBzZcVYTyI2TOhUbXWFNGTsNX2o+p00r3GoWB/J7QYkKOLUsIFgMZQEW9Ss7k7AxyCoYjC0DiWlJIIfqFkCKcpdM9Yw7sIpih1PHjh3N4m96ymCSq7GIzaI64xSALQvAqHZZ4Ma7GCiMupY2sI0AdvO3ZTdFW0BgdqpcCQzGegpVs5VADiU0gJvXWIxn5xGL3yQHZucRdhQZgcFWzoJffvnFwHAW5p39kvPr53XZvpm662Sq7jQZLIW8VXyVjcWGwdkYbLspOwJ2BOSqYXDEyUOy9MMuUjb+sJQKCrSTx2X6Q4ViN0GSosONTQIJ3S4ArmnUBxwVBbeGzCHXVAh83u5A/60TmCT1EgZ2Gu9fZ4ALqDXvq6cvezN1S5SBr45MakZtDJg1qmMKEBbIjN9u6qKw1TWgmAQ++5tC27USNqGHAbfU6+pXRH2MJ5q/Q7/uLAmhJ4x1g/EAxnvYZNtOZSmi9Zm26RfdUYWMaVuht3mBfhMnrtcolE0AnF5P43oB6NQJBKdcFK9M37B8fQJWEbuOB0tYiYZy46Aflbs7sqbnaIncojD4FpEqqtgock+OdsVu/NIRYJKCSgcvYiYwTDqYVKHeRXXD1seMKGXtOOeDCISv0yRyzUXq6o6XQu2u6IKzCgYfOrlX3pykO3IKR0tgkJ8NgzNxN87bRHxuntfDFvaX4KjTBqIGeAWpTcQoiVHv38HzepuEb0+1/lB+3zRWflg3zKiBXfV/ujRswKyvZ4AByB3qdM9SGPzu7K6m7pfVsuJU+FH5bH5fCY8NVduISHlEFb531+lm7C0yA4OxiXiw/jMyVv1i52vyOhTBDGuA1iij/QoUNLsDujZ9LUMwuGHZtgZe/7TuC5m780f1DC5ggLatDs7Eh5Fo6SAmKixaTuxRC6QnxkrN8vUzV0Emjwb8f/nPACkTWE0eqN8nk2fnvcN53gNUyV/Arh7sFHgNz14sq7A5YIs8lkgktnW2f0DRyiIyv+t44mI3hcUDVk1YNFgF2wPyJGAjYdk1seMI8InCFtsodleh8MOKCssqCpYSqP04z3lHEHkKAKUk3wVUA3YBduymevvtt831WGXGjBlmjAO8Jc8AgBYADKSlff6bBHokesND2drRRLI71M54BjsnwyMfAbFC7WvtCsLzF5U0SmuSxBE//H655t69ews7ubDcoM/kJLCK1YZzolzUzdhgoWZm7IUVWGaS6Oa9T6jjiv7YMl52nVxvdnuwOyQ7iw2DszPadlt2BOwIXDUMDjm0Q5a+30mqeUdIkQC26tmewfnmY6WqXAC274PvSYG6t0m8JtmJVzUyalwSymF/EfnHxxK9cqqxm7jI+iLfBCrvXKibTqT2KAw+5V9F2n/4h/L6y9sUXPOrD9ekcRsUFtX8QSRIvYPtkusjwCQItQ7WE1g8oGJhMmgXOwIpEYjYLLJGPTbr/qkwWBd7rqBkFQw+qXZKgyY9JVFeJyWoeEEbBmfiXqQkkLteE8gVqmoUv9M2jBQUkx3q9dDkaberdcNkmbF5jALZQOl3w2BV65aXSSveV4/etQqN3STQu7DaMLQwyeP2nNksD1zXJ0th8HuznzC+w8/fONwAVvyGz0WelOrFG5kkc/5ehYztxNYTq1JsItJTBv+68Wv5a9tkKeFfTp5Tv0lg7fjlb8sRTUjkqounRf3KqHdsfeMjfCr8iHRvMeiyMDhUlcE11Eqi/w2fybrDi4xVBDCZGMYlqp2GtZififuSXw8FBoeHRErooXh574kxUkXt0a51wQ/azcVdeqg/tF0cEUC1C1RlDADIxIaBBLUUICdWUqh68e23Cgld8R2+4447jNcvW7aBs6iJnccPgFiUsgBlYLNV8N7H3x8bKMtLvn59x2IA/eA9FmiAqM7WUsBW2gE8s4iNpzDH478LwE1dzp07Z4A2SmKsHbCMwK7CKtg8AKNJpmdZfdEG55DstE6dOinHojrG3uLee++9YKEcmEw9AHXsvwDZVgzoIx7G2D4wtrIKbQCWiZdz8isAOfGm0CcUzfm9TFr5vsSouKlHK7VazObfVxsG5/dPn339dgSyNwJXDYPP7d0oS9/rJLUKJUqQnyYRsmFw9t7BnG4NxW0BH01ud4sUuO52hcOe5sGZcPaQxKz+xWF7oQrfdK0vcrr/dvuZioC7TqT2ngiRowXKyG2DZ4trsu9zpirJ6oNDlyoMVs/g63QwG6BKQrvYEbAj8N+PQMwRkeU6Ka0zQxX/Ha7oerIKBodHhck7mqD1cOxWKVG2qA2DM3E3LBgMyCThWbQmaCtXqJpZHOZ/wM2p6z6XcPXWTdRdUhU0c/sjDZ8zSXtI5sZrgLTjYfs1Ydxw2XFqnXRStS52Dl8rZFt/5J8LPIMH3DzSqHAHz+2jidfUekuVmQ3LtDUgbrZC2ukbRxv7CaBvvzafqmdweRk0s5PxM25Z8U5V8/ZRJZivRKqHMApegEAx/zJqE/G8bFTrCLyE37h1guAZPHb5oGSbiFi1k2ityt331IZigszcOslYW+ARe/91T2uSulISHh1i7K4o+05vkR/1mk+GHTJJ7EiQ97H6Fh8K3mU8iPEMfqX9aNVDJ8mQeU9LRHSweHv6a4K6l43/MSDqsB47cskr6kkcapLO2SVjEQAGnzsZIp4RheXtx7+SEliIXeMyZc1nclQtQFgcYHHDLnYE7Ajk7gh8Mre3WbzE+z27iw2Dszvidnt2BPJ3BK4aBp/evkqWvPeINCjpLYE+BWwYnB8/T9g3JFtAmAVUy74Cmwf1J7YVwXnnQ+Hh5iL7T4bKvoRCcucXi5X9X5hQMEeuNHiRwmBNEtjwX/UWbZIjXbAbtSNgRyCLIxBzTGFwKYXBv16x/UtWwWAWud//tr9sOLFYylUpacPgTNxqZ8/g4MhTMlEVv3jksvUWD+Gdqv4F+rq76lhBBw+xCTHipwrhGqrKRf3Ka2ExwbJL81KE698A5LIKk0sHVjLK4XNRJw0sxj6C92oW1xwBOvbYpireeE1cC1AN8i4m1Yo3lMPqOXw4eLcBcigAqxVroODYVzYdXW6gMcdXKlLb1E/CNwBeqPoOVwyqpW2tMfYW2EngIRwcdUp9fzeb4Q3WDwXVVxIl8cGzO4xHMDYYsWp/Uci3uNRQT2R8jUkgFxx5Wq9lvVpjRJldVFWK1FXlcxGjeibhHa/Rv1qqBGYotf3Eat2SHm/ANG3XKdXCwOLTqiomJtZ1Z+KW5OtDgcEnNO9BSffqMuixEeKviYavdVm69w/1H/1Zkxi+Z5ThdrEjYEcg90aAhcFhC/pLmyr35ojPtw2Dc+9nw+6ZHYG8GIGrhsGntq5QGPywNCrjLwHenjYMzoufEvua7AgkRyAFBicGyZ2fL8odMDhkscLgG0XqKwwOsGGw/WG1I5AnIpACg6crDL73ii4pq2AwjQ/7aaACnWlStU45tb637bAyekOcYXC4qljxTw2NPmdgKX+ML3AqtSTnxCZEG8hK4X3UvEBegC/vAY29FLCipAWIWgXlMf9G3evQHrsY0EuCOCAq9VjHR8dFGj9iHz3W8t4F4GK9QKFu2qY9oDHQGaUy8Jq+0HdH0d1QTm1gOWHlRKBt6rTadONa3L2Sr9lFoXCk8UOmv444OK6FNijexq+SVXZHG0Bk6qJv59vP6N2wjwMGH9pzTGoXaSkDu3yRLarqg+d2yMh/XpGuzV7TRQ57jGJ/Cu0I5OYIsAD3vSbq7NLkFfWx12Tt2VxsGJzNAbebsyOQzyNw1TDYVgbn80+Qffn5KgK5EgaHrXDYRNRRb9GCbfLV/bAv1o5Ano1A9F6RFZX1e/2HSOE7r+gysxIGfzd3pPy4bKRUrFVakwy5mDyndrl8BBww2F9eu2WMhKndwbCFzxqQCxS1ix2B7I6Aq8LgXZsPSPtaD0nf+9/KluZZTHhrZmdpV+0haVf9oWxp027EjoAdgSuLACr+uTt/kDdumSA++uzK7mLD4OyOuN2eHYH8HYGrhsHn9m0yCeRqBSRIkL/tGZy/P0721ef1CBjPYPXbO+pZVm4dPEvccoNncMQGBwyuPvGKoVFev2/29dkR+M9FIHy9yFpNulN3piaQ0+/3FZSshMFLN8+Rz2cMlKDy3uLj52VbRWTwfqCk9VQF7X31eqlfcKR66k40Sl1UwXaxI5CdEcDSIy42Xg7vPCOP3/SC3Nuqc7Y1P3bZIIlXq49eLd81ViB2sSNgRyD3RQCv9wkr3pWI2HDp22ZwjnTQhsE5Ena7UTsC+TYCVw2DQw7tkKUfPCrVvMKlSICvbRORbz9K9oXnhwi4KQzeczxYTgVUlfYf/K65AT1y/rKjdigMbi9S6RORYo/kfH/sHuTqCJB8ycom7pwxPKc6HRvr2JLu6Ylnql1SIhC2SmT9DQ4YXLDtFQUmK2HwkdMH5OWxXcWzSJwUKupvW0Vk8o4Yj1z9HxYJdrEjkBMRcFVFf1hwpIQejpNXHx4q11Vplm3dWLb3T5m+aZRJPhjoVSTb2rUbsiNgRyDjEQiJPmOSed5S41FpW/X+jJ+YhUfaMDgLg2lXZUfAjsBlI3DVMDji5CFZ+mEXKRN3REoXDtAkF/beyctG/aoOULe46HCtQadVXud97q6qymt4clJspIgmP3HxZqsNvnf//ZIUo15++jl38fL7719MJq/ATaU1O4+dk/BSTaTtm1NSsqNnspqsPTzmqMhGhcEluoqUHZC1ddu15bkIvP/++/Lrr7/KokWLxMcHP86cLdOnT5d3333X9KlcuXI525nc1PqZ30R29VabiL9E/K7Mty8rYXBiYoL0G/GwnHM5KCXKFpbERHusk5s+LnZf7AhcLgKubq5yRscvied8ZXi/qRLoG3S5U7Ls/UPBu2TEogHyUMN+0qisJry1ix0BOwK5LgJbj6+UMcvelBduGi5lClbNkf7ZMDhHwm43akcg30bgqmFwXGSoLPnoMQk4tl6qlC6sCS7y0QRJt5MkxUYpGHQkOXEUhbRsnXe7BopJ2nHzFO823SQpQROJLJ0sSfGqKnPNhVvOWBTQraCe9TuIe5k6EjV3hCTFKBhWHmwAsfOigQJGF/dUMUsztskhdtMkMh6OxC1JcRp/hc0XFN6nPueteNqeo13ne5V8FklpPL21rmitKy6dH4Pz99WrVRc9LkGil07S2LtrO3kDcl/uV5DLRFW59dAZ8Wj0gDR7ZujlTsme9xNjFAbf4gBGVb7InjZzYSuJiYny6aefyqpVqqjUgurV399fUJ5GRen3JPm1119/XerWrSuffPKJbN261ahknUvz5s3lueee04+1i8yaNUt++eUXKVKkiDz//PNStGjRNK88Li5OhgwZInv37pXbbrtNHnjggYuO27Ztm0yaNMkcQylevLg8/vjj0rhx4wuOPXDggLmODh06yM03O+wB/v33Xxk/frxUq1bN9CO1ovejjz4Sd3d3efbZZ83f6ZVz585J/fr15cEHHzRtUE6fPi2fffaZHD58WKKj9TcguW//+9//pGXLlmlWRUynTZsmf/zxh4kvsWrbtq107tzZxDx1mTlzpkyZMkViYmKkUKFC0rFjR2nXrp057+jRo6adhx56yNwTuyRH4MgIkaNfqjJ4tojXlUHyrITB9GrE9Hdk/vZfpFy1kuaxa699259WOwL/jQiYYZoOS4/sOyXVCzWRd7qNytaOxyXEyvBFL0iQbwlNJPd6trZtN2ZHwI5AxiLw7apP5EToAXnmhsGaoDNnxAI2DM7YvbKPsiNgRyBrInDVMJisxssG95DETTOlXqWS+QcGAxV1u6N7qZriUkAfGMngMSk+RhKO7ZDEkOP6OsrdLCyaiEU8/aRgv2kGgoZ+9agCVlUJK/zMdUUHvi7eBSWwzxRJCDstYWO76UA8wcTErVQthbm6VdSKmULYhKPbJDHslCNmxFbfd+c4hbQXQF290EStL+HYdgNh3YpXFVe/wkq+rGQ0Sar6OCoJJ3bpkTr6B8qbe+Uh7iX1XqHmTeXXlhRxTuKPbNa6qolrYPGLQ6mKMNHYxx/dbu6rT4c3xKvFIxI6qovEH9ro6GM+KEymWOxZt++klLj7Wan7cC5S4W66yyE8J9lUPi3A4BdffFEWLlxoIgDk3bFjh1G/Vq9e3bwGRB05cqTUqVNHateubUAkfzuX9u3bC3AVUAl4HTrUAf0BlQMGpH3P586dK5xHeeSRRwz4tAqgeODAgfL5558bABwU5FBjnThxwvx55plnZPDgweLh4VhAW7FihQCkP/jgA3n11VfNa/SBvlC+/fZbefTRRy/oc61ataRAgQLm3EvZLUyePFmeeuopWbp0qVx3nUNtunv3bmnYsKFZ6Kha1aEEOXv2rIHDL7zwgnz88ccXtLV27Vrp3bu3iW2FChU0mZibAcLUA6wmvq1bt04558033zSxK1++vPj6+pr7Qv1//vmnNGniyCzfp08fc9/of1ow+YIO5Jd/7NHPWshikevm6e/4le3CyGoY/M/GWfLx1BelQp2S4unlbvsG55fPon2d//kI8DyLj0+UvZsPyxPtXpQH2jyR7dc0a9tkWbZvpjzbdqgE+ZTI9vbtBu0I2BFIPwKh0WdlyLynpUXF2+T2Wo/nWKhsGJxjobcbtiOQLyNw1TCYqK0a86qELBgvTaqVyTcwGBWpe8ka4t99grj6BF7w4YlXUIkSNnbrfAf0zKpiYLCvBPb8xsDgsAm9FAarZUEuhMHEx7PubeLf6TMJm9xXYrfM0Si4iEf5BhqzcSnKXis08Yc3S+Tfn0vcrqX6UpK4l64jAd3HK7y9WGUXu2WehH//nLlu/86fi0e16y+IcFJUiMSs/U2i5o+URCw1FJK5F63ouFcBFysb43b/K6HjnxS/Bz+QAg3vSfduhSrQjt2+QNwVQBfsN12iV06VyJmaYMCokPO+OljtgjULfJKs2HVM6vQaJhVvykX+vDu6i+Ax2liTTuURO5Kr/dkA9FauXFn69u17keL05MmTBljecMMNMmbMmHSbAv5+9913UrZsWYmIiDAQNTDwwt87TkbBi+r10KFDpl6ArVUAwe+9956BsIDREiUck2D6R/3ff/+9URUDXilr1qyRG2+8Ud555x2j9KUAgz/88EPx8/MTb29vA06dVcooa4HAf//99yVhMKplVNJz5sxJOW7Pnj2mzz169DBtUlALo9SlnX/++UdatWplXudYrpXB+qhRo+SOO+5IuU5Uwiidge/Lli0zMUOl3axZM+nUqZNMnDjRqJaJE/0EQJcuXdqcj1UE5/78889yyy2qcreLyGZd4NGES1J31hVHI6th8OFT++VVfQ64F1aFd7EAGwZf8Z2xT7QjkL0RcNEBTERotJzYHSzvdxsntSs0zN4OaGtnI0/Ih3O6y311e0vLSndme/t2g7kvAuy84jnFGMlaEM/JXjI2YczDWC039Cc7Y7F8/18yY+NoXawZJiUCymdn0xe0ZcPgHAu93bAdgXwZgSyBwdtmfCUHfvpAGpQP0uQgbvli66SBwWXqGmAZt/MfifjzExWcuot7+frie99bKoKNVzXsEw4FK7CQ/aSpLQpS1KzJnz0UqBTn163zzB59VbimB4NT12+sI5wBJbYNThYJ1HeBjYK+Rx3W3ldr/2vq4zLyNcGSQe0W/B/7UtyLVZbQ0Y9LQugJbT9BPCo3lYBuYyVm3W8SqcDcRZW7HpWais89b0pSVKiEErOjW8W9UjMJeHKcAvV5Ejnrs2QlseN6sOZICj+jcfU0sNlNFb9hk5+WJFUMu/gXFZ/bXxCPik0U1A6RqH8mmLgB7gN6TJD4g+slfMb7aiOhKkQL4MbFSGLEGaNkNirv5EI7bkUqGOCcGBmsfeumquMjeq6223WUUSSHjumq/Q7LlUA+I7cqM8e4arzComNl9cEQafX6FClWxwHIckU5ovYQh1XBiorQq1Ku6FJOdwKlKnYQvXr1kmHDhl3QnVOnThkA2qJFCwMp0ysAWiBn//79jYIXxe/DDz98weEAz5tuusm08eWXXxoVsqUMxoaiUaNGBohaimXnk8PCwgyQBgyjuC1VqlSaMBhYjE0EfXj66aeN0tgCt9SXERiMGrdevXoG4I4ePTqlGxYMBsaiiLbKjz/+aFTO33zzjXTpotYwWoDTKJyBt/fee+9FYZswYYJ069bNeAC/8cYbxmIDSwqAN7YT6RUgOurmfv36CZ7G+b4kqq3JGrUPKXSjWr+oXcQVlqyGwbG68+e9b/rL5lPLpEL10jYMvsL7ktOnsaONrPEu4mp2QFy+qKo0MVZi4iPFy91X3F09qOHyp+WhI6L12omZt8eVqfRzOhQkj8Miorh7JXm322gJ8CmYI10a/+87Eh4TLH3bfJrBz16OdPOqG2WnEs/0M2d0rJ5cWAzldf5Q2KnE7piCBQuahdPg4OCU96xzWDBlJxNl3759xmaKBWnGFZf67tI2tlBVqlQxu3JSF/pgtcl7AQEB0rRpU7PTx7nQp/Xr15tdP4xPKIxXsL2ibzVq1Liobnb4eHl5pew+Si+YLLAzBmOHETkDiAevrVu3zixaW3Gib1zvpXY9MYbYvl13L+p1ERd2OVWsWDHNphEDbNiwwRzLbiV2SVk7ktjldffdd5sF/bTsvq76g5FLK0jU37ZRS141sXuq9flxYE5014bBORF1u007Avk3AlkCg49vWCxrhvWSWkEuEuTvnS/UwQ4YjHp1gsRumClhP77kAJaq2PW+qY/43PmSRM37StWuCqiSYbDD8oCBhk4iFJZiKWG8ba2C/yzvWVCY15moAIcZPKn1wsUwONmHV88x9XOsgmiUwy7qL2zgLv/W9hzvJ1tKaNvGa1fBpimAYT0WpTFQW/A9psQ6PDQzoz4GhLv5BUlg318kbt8qCZvyovZFt9QqdPWo1MRA3mj1Ow7/9W3tk8JX7avPHS+Jd7s+EvnXEImcPUw8ql+vx42XmDXTJfzn1zS2WHE4Jm0uXBP9tWBwsSoSPPx+A4OZrGDdEdh3miQc3CChk/powr1Q81pAj4kK7pdI6Lf9kz2FnerDToI4WbHHs1hj5NdhoHjpdsLwKS9IzPo/O3NUhAAAIABJREFUTH/xafbRvtLf0HHdJG7PSodPdB4vbqqsOXw6VA66FJPrX/9O/EpUyD1XHLpClYSq0qw+UaTw3bmnXznYk127dhn4mR4MRu2Kz60zGE3dXawZAJ9//fWXgZrFihUzqlZnX14Uv/PmzZMlS5YYRS8A+ocffjBVAZqfeOIJ+emnn8z5aRVLOYxtAqA2LWUwMBj7hcWLFxsrDPx6N2/ebCZolIzAYM699dZbjQLHUiFzLjCYWBCnt99+O6WLAF3UMVwvFhgoeq0JGR7GaU3MUBTTJ1S/TKqYcDHZxaeYWAB80yrYTOCdzLnEKmOAKgc/XNe66YiNIptUOVdRwXjxx664tayGwXRk2uKJMnH+p1KuRnG1ilAomJ/yJFzxncg9J1og2NPNS79nrrrbJZpMD5fsYLzuyioVUEFuqHqfLNnzuxwK3qlAmLFTkuAFy/sU6nHXsQSwmMJ4JEbrx4ImdXHTcZanm2PcQB8SnMd9+hrve2gbjt8CF30/To/TMZTW7c7YLo3C+wnaFy8dL5m245PHb6mO9dDzqRsAQtv8bRVac9M2PEzeC5fkvifJ9ZXvNbBqwc5fxFXj9l/6jaKvCQmJsm/rEbm70ePS486cs7hyJKgaKE+1+lCqFc9+dXJ2fRPx37/99tvTXARO+azpfWEXDeMUxg1WPgHnPj722GMm1wCFXU4jRowwwJbnMovQaRXgLWMCgCoLuJbVlXUsHv7kCWCnk5UngDoZD5FTgXGMVVjE5t/sBGKMQME66pVXXjG2VwsWLJCaNWumHM93HQBdqVIl08dLfU8YV91zzz1mXIM1FoVxDeOR0NDQlDoZb7F4z3jEuW8cAPBmfMSYyzl+ZcqUkSeffNKMdZytp1jcp+9btmwx9XPd119/vWChxTkU8hkwviFO/6Xv+dV8tvec3iTDF78g3Zu/JXVKpZ0r4mrqz8y5NgzOTLTsY+0I2BG42ghkCQyODj4lc16+XSp6hEq5Iv46MM77iokLYPCm2QosXzcwGIsCz+vuEP8uIyRq4RiJ/ONDcS1cXrxadpYCDe5KVri6qUftFoWeQyXh0CYDaPGy9Xt0mCpQz0nEL28oINUJBEpatVXwe3iwRC0aaxKWufgVUZsITRxn2USomlYU8nq1fFS8mv/P1I+KNWqO2lRgzQDU1IG7l9ofeLV+XFxVOQswBopiy5Bwep+C5iTzXoHG90vUgq+lQN1bxaPGDdqHGANAoxaOFnx1MwqESRTnWetGVQaPlGjtd8RMVU3r9SUpWE6Bwcu/l4jfP1C46itJes0Fmj0sfg99pCrgofrn0/MweO0MiZg20GErYSl4DBxXFbUFg9W2IWRER6MWTlTo7R5URgJfmCXxB9aqYvgZhcHh52HwrmUS9v3zRt17vr7UKmoNW3SYeNa5Va9hhKqYf5fwn15xQHJtG2DuWftmo3yO+OMjiV6i9yUf+Aa7KwzecuCExFZuI61fmqC5DHMRAE9Qdfa/ZUXKqsdsuZev9ncxT5x/ORiMIpfBv7MPMGoWQCZqEQowGIUskwwmQKhWUb0ANyn46gI7mXQAWZkEATUtGMzxKGSZnFkevamDi01Fz549UxS4acFgJm4ogZkohYSEGKVQ165djVqYyUpGYDBqZcA0INnZ3oFrYzLEH66D+qxtm6igv/76azMxOnLkiIHBTNRQ/KZV8APmfeqwgDH2Fq+99prxNH755ZeNQjgtNdH9998vO3fulOXLl9u+wad+FNmuPvON1or4OPyur6RcCxh8QneHDPj6MXEtGCWFSwbqMyfvj3euJPYZOSfzCt2M1HrpY6LjIqVN5Xvk9tqPyS/rR8rawwsVygJX0wbC9DFWoeojDZ+T1pU7yCdzexsY7OFawKiF2U5c2LeUOTtOYezxsIO6g+acAlM3A3tLF6ysO+YKGBWycwnVY46G7DW/FSUVNPsVCDTnUGgTS4HjmsgIwAy0LqyJx4poO6fCD+t7Jw2QdS6cU8yvrBTyKSr7zmw1MLlMYGUFuG4Xwe5T4Ue0niOaIMlbSgVWMn9b9SWoNcvJsMNyOuJoMox2VagcJfdd95S0q9ZRhi7oL3tOb9ZzstAC7epv6yVrQBUcciZCQg/HyiAdl+aERYTVQT4jIxYPUGDvq0D4gzxrMQYUJSeABVtR0t55551md4/l/89nH9sodirxDAfuvvXWWxfcS6yhSGBLYeGZsQV1s0DLwmlahbEBEBdVL7t7ALlW4Rye6+xgYkwDiKYAZIHN5DiYP39+CpzFMoFFZCA0u34ojHX4wyIuSWNZ6LWS2tI3wDaq3N9+++2SMBUrqv379xugbI25GOO0adPGtEWsKDzH2LkEfGZ8ULJkSfN6eHi4aX/GjBkmpsBqxiqAZBLksquJ/ArsWMLyAeUwSmRANSKAwoULm8VwrMBeeumllHEJcJkxFzFhTJcfyrjlb0tw1Enpe8NnKYt0OXXdNgzOqcjb7doRyJ8RyBIYjL3AvEEdxffYGqlRKsg8qPP69Og8DJ4oset/V/XrCw7AqIN+33tIMPaoAsTXDCj0btvD/AEqJoarlYEmSQMOUweJ1RLOHlLLAYW8T0+VBLUrCBv3pAMGq1LVo2pLY6sAuI2a84WxQbBgcOj4ngppz4pXqy7a5kCJWfWzJjTboAnaaqu9QTkJn/qKJAYfF+9b+ovPzU9L7Ma/JG6vqlh9g8Rb20/QZGhh3/SRhFP7xOfW58Tnln5GvZtwbKfaM8xRcNtM/Xhb6zV8ozYYmlAqg/7HKHG9WnU1cYj4ZaBEr/gxGQZHJcPg8RKt9g3h0wc56lSQ6vfA+1Kg0b0S9t1zqgae5rhulMEa2wgUxBYMtuwwUsPgUZ0kKeSkuBQqJb63v6gg9xaJ0PqjVzJYVA/iEtUdyuA9/0rYD6riToHBKLH5tJ7/xKIIdvUtLIFPfWcS0JGoLyHkWMr1J8VGinu5Bqa+mLW/mnYcMDgj203/mz80xqVEQ7R61xEpfHMPafTke7nvQjaq1yqJpmr9fFGSwNzX2Wvfo0vBYBSseNOyHdG54MO7aNGiFKULEwwmX0zkmFgxgUJpYlkZYAvBJGLTpk1mgpEaBlsJ6FDIWpOu1FeO6ofJ2/Dhw83kh+2dKHScPYOZmAwaNMiAaNS1TAqZ4KFGBr5mBAZjAQGYpg6grlXYeooShr+dCxNDJlSWbx4TKbaR4js8derUNG8gSiSUO0xuV69eLYUKFTLH/f7770bZPGvWLLMlFvURiiVnhTVAHHU018+kL1+XPZos8PQ0kaaaCNTFobK8knItYDD9+Gzqa6oQ/VPKVy9p1hTTEH5eSXfz4TmKSDWAjjHjtR81AuLKBdWQZ28YKusOL5Lv1zi26l9KGYzSNsArSF66eZRsPbZCJmu2eXfd6YSatmXFO+QOTTQU6O2AVZR9Z7bJpJXvK8jdL5UK15F+N3xqwF/qsuHIEhm3/C0DbXu2eldqFnckk7QKVgL/7p8ls7d9J2Ex56RRuXbSo8XbatM0X/ugEFHhcgrARTigQJvEZMX8y8qbf3aSasXqy5MtBqX5mZq5ZZJM3/iVlClYxdgVBPle+HsDKF6w6xdZsvd3jDT0WhP0GovKq7eMlZUH/paf1g13Ui3n7o+tQ0OgFhF7T0pF/+vkg+5jDCDPybLiwGwTw75thkh5/Tzmh8JCJwpadt/wHHYuBw8eNMpXdg/xrE+v8IwEhjJ2+eqrr8yCa+pxBXCTBW3GKahdAcws6FKwUmCxmrwDWEQ45x3gfVTKQGbGEyhoWcAFBvPMZ3xiwWCANQvC9JlxiLV7iDr4LaNPwGAgbXrKWiyyiMddd911Aay2YDDqXcZWViGhLuMGADM2DhRLoUwCXnZMpS6oqomBdY411sKSAkVyeoW4WtfWvbvm48jj5dC5nfL5ouflvnq9pVUlzVWQw8WGwTl8A+zm7QjkswhkDQzWoG2Z+qkcnDZYGlcpqQNlBvd5O5IpMFhBbfyhjRK1eJxesIt41rtNvJo+ZBKhhX2vCZFi1XYBbzJVcSSc2G0AMKpeP/UVxhoh7BsHpHUtWEoCen1rvGvDJj11HgZXaW6gKL65UfO+TAWDexi/Wr+HPlAl7s0S/Nmd6om7TlwDS4prodIGPLsXrSQBfX6QWAXRYd8/q4pXTTin6lnvG3uJn/rtRvz6rkm05qMAFa9dAzd/+0C9cQ+Lm9ov4LOLRUPIl6q8VcibYjNxidubFBOucPl5tcvorYnZuqsKeamBpXjwGmXwE6MldsdiiVZ1MErbAg06mMRtsVvmGoCNKtedRHOq4HD19jd2DRZoTVTv4XC1eYg/vkM9fgPEr+NHeu3tTEx1H2AKj42cM1yi/51iFDVYZJD0zf9x9fkNLGqAt1VQUYdPeV7jttEBdFFS6/u+9w0Sr2aPSPgPAzQmOqBTZbNVzL3X+gI0kV/8ofV6D3X1nslFKqVOXvoGuOmMKiQqRjYei5I6PYdIhevvy32Xh2fwft3m33SbLjA4lBP5uVxOGYz6BLD6ySefpIQJOInqxLJAsGDwxo0bjToHZQ9gGKUvih287oCxqG4ZwAKLnZXBTGiYsAA4GzRokObtQKGCosWykkhPGcwEjMkaqmDALfWhUMaiAgCLMudSCeTYYgnEBhA6w2Amj6iCmWAx+Tpw4IDxSCYRHKporpHCcVwbk8v0lMHAYIAxHn+ofZytJFAc0X/sJ+gzcJs/1mSRyRxxBNBjx5FvS6JubV+jsD5QE4NWO6/oupJ4XCsYvEZ31rzz3dNSskqQ+PjrjqD/xG6oJIV61sInatPzEBRLAd4BLjr+2zGAS89T1/kYY46QCqimWx/2AsmLptgTVCxcS55oNlDmbv9BFuyepgpaL3FLVsfS/uXbcUDkjPQbSIPVQrvqDxs178/rddePjhuwdbhUiYoLl7ZVHpBHGj2r8BYYO09/azykatHrFPQOUXXvPgV7X0ioAttKhWtL3ZKtZNb2ybLv9BapXqyhKs2GyPrD/8gfW8YrsEUh7Fg0Rm0bEq1jNLVr6N7yLSmtKl7sA8KigyXAu7DcW6+ngcm/rP9S5uz4QQopjH3+puHqWewjg+f1MSo27BwoQO6K2jbvL9j5k0xZM9RYWnRu/JJJiLTm0AKj/rVKRGyoPs/PKDgurdfwmaqAj+k5Q8y4vVRgRXmoQX+Fv0FGwbr9xBrTDvei9/UfSmGf4jJswbNCHYDs3F5IHBcbFSf7txyTZzq8Lbc1TduuKDuvI1bv/SfznpKyBavK481ez86mc6wtxhA8swHBznZMdAhIyziC3TGp8xs4d5gkryzmcgye/fybBVvngu0UABSY26FDB5Pw1bLC4nUAKXAYsJxWYecOz3faob9pwWDGEoBe6qMfeBgDqdlZlVEYzFiARejUtlUWDGbH1quv6k635EKuAhaQWVBGqYwqmbEGf9N2Wol9WaRnR5a1i4o+01/GZexYSq/g88zuJWLxxReajyOPl8mrPhKA8Is3jTTPoJwuNgzO6Ttgt29HIH9FIMtg8MlNS2TJB52lYRk/3aZWQBLyOA02QLB0bQWMCiyxXkgugMTYDX+a5GiJqrxF0YqSFIVpAbVecK/Y2OFrq0pV1K/hU1+WmJU/KwwuoTD4u0zB4LAJvQzwRVHr99Anxnoievl3Erv5b5OMjfmcV4v/ie/970jc7uUSf3iTw8pCFceugcWkwHV3Obx7tQ+AaR9VEIdO7CVxCmUBrVgx+P3vM/Go0kJCvvqfURAbRe2lCt5zCoV8739LbSceMAnh4nb/ex4G6/VjoeHiE3g+ZhofgGvUvJF6/WcdCd/K1ZeArl+rjcV+A4lJNEfBoiFm0yz1Bz6lwM9H/B8ZLO4VGjnAsva3QFOF1vFxxuMXmwiXAmpPwYSvRDVVWI/R+s9JjHo8uyQrQ7iPMZtnq6pYE9xpG4Bsz9rtjQVE7Lb5Eoa/sPFTPq8kAU67FSpj/KKx2QibqPDe8jHOo78fWEQcOBUq++MD5eYP/xDvoBK570rDVousU4BUSxXdRe7Pff3L5h5dDgaj/ACCjh07Nt2eWTAYQIlaFYsFkoqgNEE1g90CEwwgMZ66tWvXvgAGUzcTNrZRss0xrcL7bGOkDbZXZgQGUw9qGOAtfWKyB4i9FAzmeGwa2AKK8tgqVgI5FDCAWgpKZkAzr2FjQSGxC5MvChNFYHjqQtI+YsC1pufFjMKauoHXQHKUwhQsKpjo5XsYjF/w6utEaqsyuMjVLTpdKxgcrQubb016WnadXaPq4FK5HgYz5ohXEAqMxIqAf+MvC8xL8X/V8QKAFvDngHwOP1zgpQX9AK/x+hqeuK7JIJC6OI56rOMM8NT/w16B1xzQkvp01422zx/ALLD06TaD5S9Vqv6xdaIDWOrYUVNMmTrxx3XUiTqV1873me+Mox2FfdoOdVpgl+Oc+82x589Vmy61d3D0IcFcS3rqPStunZu8LNeVbi0f/t1dzkWdMn3pULe73FrjURm77E0hC72XSawGRHcxqlnaq1TEoQxeuvdP+Xb1xwoavFNgMPHijwWDi/uX0/qfVBVwiFHilg+qKa/c/LXsPrVRRi19Va8xRjo26Cttqz4g36z8UFXDf2m8HAlvsb7oUK+H3Kb9GbH4JVl/ZJHcVO0hebTxAJm44j35Z89vF6iTiWmiXntRv1IGBh8O3iNf/vOS6Q+fC9RxTzR7Q+bvmCq/bBgpHrrjjft+S81HpUOd7ubYrcdX5fh26rSeJ6lfc1FxyjFNHBeYVFo+7D5OCvmfV3Fn5PxrdcwaVXh/oxDq6es/VhV32gul16rtnKg3IzAYtSrQ07lY9gu8xliBRVb8brFY4FnJH+wOKCSJxQaB5zvAl4RvKG+tZzEQF/jK+c4+v87tWQpcK4dBWjCYRVzGNqid2SWEYhjLKmyoMgqDGRP17t3bgGfGT1axYDBjL+ylKIBjIDaLzOQiYGEegA7oZQxGsre0ClAXoE0uAs5j7AEg55ruu+8+ozR2Xhi36mAsB0QHbs+ePTvFAiMnPjfXuk28gr/852W1AXpWmpbX3YW5oNgwOBfcBLsLdgTyUQSyDAbHhJ6RRe/+T4JCdkq1UoXzvG9wijJYVbtxu5cZ5S7J4FChJp49bPx+DXjVATzJy3zuekWtGyqor+1Z856rXyFxDSjuUJ6unpY+DK7czEDHtJTBwGBUtIBKz3q3a6KzbuKubWD/EDV/lFHGet/wpPh2eMOAafyIXVJUNzqti4lSG4WpEr3sW/G57XkDg8O+7asweY5DJavbI/06fmz8e0PUhiHh1P6MwWBNsObb4XUpoFYZBi5vX3yhMljV1DEKzOmjI0axxiqDYmKoExsDg5+cINGrpmqMXhRXK4GcAhQXL3/HnMvdQ/w7DVUFcyUJHnKHoBp2JJ4bJwnBx4zdRlJEsA7OdMIHDO45SeK2LZQQhbeulk0ESiVUv7rtk2R5LjpRCOg+3qirQ8c8roB9s8OiwqkYGKw+0NhEJJzYledhMDomwr35oFqc1Ggn178yIXf+RCboAsj6NiK+CpJqOBKO5OeSERjMdkhAbHolNQzGrxdFMSCUP0w2mFiw7TItGGwlUMOfeM4c9TBPVXbs2CHNmjUzkxWSuWDJkFEYjNUFEz88B5nk8DcTuPQybltgmskXCiSrWDAYgIuVhFXwGqQ+7CHIGk4BDo8bN87YPjDJTF0sWwysNfAlTK+wjRV4DQwmdkwgUeywXRbrC8s/MF9+fg99rGbUCgQaLNXVzLSzoWc0LtcKBtP+nNXTZcTvquisVli8fPW5lUvVwQBcwF/DsjdK+xqPGMuDeB2nzNs5VSHlHwYAP6xKUF/1rF2wa5rcXusxqawQE9UsfrpztmNTEGKgKQnJqiu4uqVGJ6mgql6Aa7DCUba9k1gNtSues3crMKxSpK628ZO0VrBYuUg9QWG7bN9Mma+vARzvUXjZuuLdJtkZ5xmlrKpVxy5/U85EnFD4er3cWO0B46fL9yM6PlIWaf8W7/7VAYC1jptV5du43E3GSqFx2ZukVolm5npWHpgjc1VNG6ltojSm7gq6Hb99dbVPKN7A1HdOfXdnbZus4PQfY7GQllUEwNqvQEF5RrfzA4Y/W9DXQHUSxt1S439yT92eGp/vZcamMXrduhitSenoG/8DUFsweNm+v4zyFtWZox3sMVwN9LVgcAn/8vLx3F4SrrEGVhfxKy1v3fat7Dy13iiGiV/1Yo0MXKbPE/5918BvIy7Qe9NfLSKA0MMWPmfuSZsq9xoYPFnB8RK9z8SZYnkQA9stGHxEvYtHLXnVAPLIuDDzWenT+iNzbb+qshjP42iNYe2SLeQZhZfTN32tau4pCoNzXkV3qd8CVMFxMfGyf+tReaR1H3m0/dMZ/em45sfxnQSqx+tnAIW5m0vuV1lfTVAuBYPJPYBKFv9cnodWqVy5smBpULas5oPQAgxmVw1jGyAlu3l41nbs2NG8z04ePHT53WdhmfM4xoLBffr0Mf/NuIO60yp4A2MRBWDFbzc9mwigNcpbQDRjGGwfsIbi35Zn8KVsIoDS7JoC9HK8VbZu3WpALInhWHBntxbqX8Zq9M3y8KVtFqe5XmvBOvX1MC5iwZ86LOXy0aNHjeIYn2CgI1AduO2c3DZRE5az6A80ZzzmnIDuaj4Due1cFvVGKgjmt/CZNp+YxdLcUGwYnBvuQu7oA2OV+HhHglrnwmeE72lGCkkinRfVOIcFcGebuozUYx+TdyOQZTCYEK36+mU5t2iSWkVoMo087qN3QQI5VZqG/Tgg2ddW4aJCSmMZABBWyOj36OfiXqmpAb+obhM1yRwJ3/we+thJGVxSAnp/L4lhJyVsgm5f0slGIonYqrZQiDk5fRisStkkfZCJqn1dvHzV4/d68bmpj7gWr6Jq3k4Kh8uruvdTifzzE4mc87kqflWRa26O/ogohBU8e/Vc73Z9xKd9v1QwWJXB2kd8gzMMg/VzgJ2ET/v+4t2+r4T/+JLDZkF9klNsIhTWRi/9Rj2D1QtYX0dVa5S/yTYLRslrYLB6Bq/7zeHJ65xAjg9bas/gkY+oWvi0JKpiy+/uV8Xrhu5GHYxPM6DXwOAe6hmsCumwKS9emECO+vAsVIWyz20vqIVGTxMvkvY520NYPwNch3vpWsYmgkR8JiGdR/oJaP7rPx94OkbFJcjK3celTo/BUrl9l9x7SbufVa9RhQWNVCXskTsUQDkVrEvB4JMnTxpPuPRgsKWUSw2DuRYmDvj5UvDBxb+XkhYMZrDCdkd8AFG2YPVg2S4APZmcYcvAlk4gMyWjMJhjmQiylZH+krl8+vTp6cJgJpFsr2R7pHPSvPRgMIofgC7JVPAfpGCRwUSN9tieischgywmbsSCLapAZIAxNhMkcGHQhgqHbZwk02HbJds0nbdq8jpqYVQ833//fb7J4H3Rd0NBoqxrrbs+dOdBnen69tX5sOMLyYQ6Pb/qq/luhuvum5e+7ipnEw9KqUpq64G9Qi60x0KhWr14I4V7H8q2E6tli/reFlFFaBUFtHjm7juzWXppIqvaJZpKnELIg7pddtfJ9VKzRBOj3F2xf7ZMWfuZgcMNyt4gjzV5xcDQpfsUJCvwRDFbrlB1Bck/y8/rdEeUwq1OTQZIq4p3qfI2XvZq/TtPrpN6pVoZf9RpG76SvxUyVi/eUJqWa29UqJuPLpetJ1Ya9Stevpb/LZDy4NmdBjDXKN5Y6pRsLt+tHizLVGnLa8DY22t1UQAcK0dV3brp2HLTZ5SWtDFjkya/1XuCHUXvVu8boIoPL5P/upoxvoKqb1HObjy6VMEqFg4XFmKHpcSL7UbKNlXCAmCNoljbLq7evL20zqIKbTcdXSazFZrvV79g4DsJ6bgWCwYv3zdLflw71AkGO5LEpYbBQ7B/iD5jksXdW6+X7rRra+7RMoW5KLF5FvdXv2NA8afzn5HT6u0LhK6tELyPQtoFO/UebBhu7D2IKzD4W/U4Jl4WDDbDnWTVtwWDsboYvfR11WMn6b2sppYYz5tkdQDiPXr/gMwxCtnL631+ru3najsx39SLYvhSfstX8/266nP1ZroqDD55SJMfh3nLkN7fSnG1T8tNhe/G8MUvygP1+pjkhHm5XE4ZjJoXeyTnRdagoCDp1KlTigWCBYNRz/IMRt0LxJw5c6Z5zrI4zHMWUMxiK+DUGQZzPgpexkbkOEir8HzGjgHbKoBoejAYD2HgL97ALA6juOX5z9iI5w3jnEvB4H79+hl1MeMdZ5UyABbbK1S/xARLLMYTjMWcLTFQRAOhsYBIbxcSi/fEhNwF5IJwhj8AczyEEQMQZ8YqWGBZhYVvVNi0gyI5Lxbr2cazgedLbik2DM4td+La9QPIyyIPoJe/sZFL/YdjmEMxt0q9e4lj+ZxkpCCyAQhbhXqZt1jCGd7jmNR/eJ/fjPQENhlp2z7mvxGBLIXBxzf+IyuHPCm1irhLsQDvPK0OvgAGb5ot4T+/7kgw5shW4SjJgNa/h2aaLeCv6tVbFfaeMkDWT60bCjR72AFLV/1ibBuAiySSCxmtitT9q1V9Wk4Vxa8aP93ImYMlaoEqaZ0SyAGNsaVAGZtw5oCqf08YD2GfO18S37tfU7DbTxLUzziw/wxV9e6VUPUnTjxz0ABqEt25FVXFjXoIoxoG3GYdDA7TBHKPmwRykX987ICqeP9ansHAYLV1iPj9A1UMq1rFOWYathQYrIro6BWqDP7RSRlMXLX/5jxV9/qr77Gb+veGAIPDzzhUMqXrSGCfKQ7f5smaFI+Eb6rOTlMZbOrTH0lV1nhUbqq2H1+pPcRCPU99gFU95eLsiadtuniqklkBvEdlvJzHmWuLnD3U0Z88WrCI2H8yWA5JYblh0FTxK14h915p+FqHVUQ1TRhSvHPu7Wc29AxFK5MM7AdSW0Gg6EVVsnfv3hSbAqtLTDBQ47BFEF89JgwodqwM1qhV4jAbAAAgAElEQVRqmIAx6WLiYr0O0GRbZvPmzc3kzCoMZJggkWjFeSWbAQYJXICzVkIUzsGCgTrYrml55uH1i9cgExOgqVUYEFkef0ygmARaCd9Sh5hrxm8YBZLztkq2evI6vsVM8KxCRm7gbGRkpLGNsHx8Sa7CRA4wDGhkQMZgingxkcWOwlLSYGNB7DmGwRd/0z+UySiLAMYUgDSTPwBx6uQ62fBRyT1NhC4X2dhOv7+qVi+WvrI6ox1mok1JaytsRuu41HF//vujfPXHu1K+Zgkp4KsqzVyoDkYpi51Bh7o9ZOiC/mppMFMKehUxicZQe6IEBfA2r3CbKmW/FZKLhcWcNTAQv1tg6Cdzn5JT4UdlQLsv1TO2hIxc8oraBKwwoSniW9p43gJWh6qX7I6Ta6WzwuAbqz5oVMC/bR4rwarCraweu8+2Haaq32PyuapXQ6PPmSRnL6sVAr64MzaPEW9NtObt7mesIfy9CmqbR1QtfNooklEXD7xtouw6tUGVsm8am4k7a3dTFXI3Y9NAHacjjqr3bhWTSI3y8dzeCrEjtH/vKJitLR/N6SlsC0YRVrZQVXm1/VhVCJ8w3riWYtb5fhO7Sqpwfl4BKL69v20aa9S4HAtQLhdUzfQBkE4hKdxsjeH+s9vMMRW1zd4K2gGxwGFrqHMu4pSM+/ct4zfs4+mvvrGvqddwS73OSAN3rb78uWWCUUIzEQRCYwdxZ+2ucpde87erPjb2E8TqoYb9VIHdwSRB2q3xYRzUQpPbdW7ykrGriGcsmjw0JX6TV36knr8h+hkop/37UIF2SaOoBt6jjsMPeOpaVT4qpEcVTKEerCy4h0D6r/55xeEVnUtzJdC3uNgE2bPpsHRs1V2euF2TUubC8qPGeb0ugLx480jz3cqr5XIwmIVpwC9q2fSKBYPJWQCgZHEZ/2Ge4Tyv8fQHanbp0sX8mxwGzjDYWshevHixUcymVcgXgMUEz3nGGhmBwYxrWPBlwRlADKBlvHApGMzYAPBstWP1BdBN3+grUJqCR/Jzzz1nwC11U1BTs8OIcRwwOi2rG6wksK1iUTs99TDWVNhUsBiPzRbjE2ARi/fs1mLMlZYf8X/9c8rOEBbUaulvd6fGFyffy8nrI/6MoRFs5MXY52Rss6ttIK8FepkDMY9gjgT45d+WspffDuf/5t/cf+fvc1rf7fSsrdK7PupMXZxfswAx85S0/jBf47eBOQ+7N5i7WK/xemrlcXbF2W4nayKQpTA4UQecC958ULyPr5NaZQrrgDtrOpkbazEwuGw9hY6anG39nxKmVgYXwWDUpjph8Ln5GU2m9pRJmpZwdLuCyRrirn7BgMbwn141MBi/Wq9WXcRX7STw5o3bt1o8tH6XAj7iGlRWIv/+XKJQ9voXk4LP/GyAKcpfCgnZaCf+8BZjx+BRXRV2qioOndhb4e8BVcl203pfM57C1ItUxi2wuLiWqCpRqoCN0f77qK2Dj6qDw77rbxLaGbip6lv/R4eJR422EvzFvZJwMgOewdof+uZRobGxt4he/bNETHtLrwPv5Gj1H8b2YqLEqIVFOIpfT1UGpwmDGxh4C+DGhsNA2eTj8BGO/kdtABTABHQdJW7qvxw87B6Fwacd6mK1zfDr/IV4qqI5dFwPtYaYZ+4VCfroW+z2RY4JjFXfuSMSvXiC+Kn/sGetmyRu70q91j2O++lUYjf9be4hqm2vJg+K74PvO5Tda3UgppA4LxaHiDxJVu85JkFtn5DGPdNPOpFrrn+9DvLdC6nnKNuJ9T7n04JalYkRKhVAqXNhkIJdApCXwYlzKVOmjJlMsSK8cOFCs6WSf1vgkmNR5DIoYAJkFQY0+OBh1+DsgWe9Tz0oTU6dUr9vLUy0UOqmXnU+ceKE8eEjoQyTHQpQj+2UgF/88pwLyuKff/7ZAGrUwZcq9IsJEhM8a5DNVkquh0lT6gmipYxhK6ZzUjcGc0z8gMTEkrq4FiafqePMZI++W6v7qH0Y5DsX2semAi9m6sm3ZY8qsE/9KNJkh/6+67PhKgufGwa5QIJrUaJ0YfCN8b3kQOgmKYd3MAPuXDbuQe1bKai2Kkc/0oRlZ9U/9le1UZhrICu2BfS5qyaxqlmisQyZ94wcCzugQNbHqGg7Nugn7dR7FngLIHyl/RhZq8nIgLGAW56jvH5z9Uc06Vg/+WHNZ6rInSJdm78uzcvfprYK/VR5vFVhqLfZBt9X/WkDFPICpUlaVkvVx3jW/q6Qdea2b4xnMCAUxSzgs3TBylK/dBvxVWDqoZYETcrfrOrbreqh+5p5/x5NsnZ7zS6qrhygimdN4KS+vYDQHgp/Kxetqx68PUxdz9843KiNsalw17GEw9lXFIDfbmyk3p/dTaLiIwxwdS5YUTQo00a6t3hb/tr6jfy5ZWIKDOY4402s59RU5TXwtUGZG4zVBQmJNqiVA2ozPGGPhx1S9fOyFE/lKAXUJKIL1fvBNXdrMVCTxdXVezPD3I9WldSDXUE9Cev2nd2q90N3ViWrectoTAa0+0oVu5tkxKIBBjS/olD7ZPhho+S1PJxbah0kkKMfqL2xkqCciTiu6uuFxnajmF8Z7d8nBo7/e2CWJqkrpgrVuw0wH7fsLV0UCDZxo+AZXNCnmPRt86le4yljcUDJrTDY1c1Vjuw5KX6JxeQjTYRcRMe8ubGEa4yHzHtaFxZqSLfmA3NjF7OkT5eDwTzvsUq6VMIyCwZbXvuAU85DxQr8Rf3K8xala1owmOcrvsSA2LSgMwvGjDlY2KUN7JoyAoMJEDYMAO2nn37a9IFxFDuV0oM2LILjCUwOA+fxmeUZzG4kPH0pqJzpF9CFfjE243cCgAsYZxySltKZWAK3AcHEKL3C2IcFbdTCXDtjGiD6sWPHzLXwWl4r+K6zA2aA7vogYWduKwB+xomouu2SeyMAvOX7Cei1/jDW57+tvzmG34HUQNb6bbgc+M3Oq08NiGk7vX7zO8Q8kN8H629AMf/mb1tRnJ137uraylIYTFf2/P2NbB77kjSuXEwH8B7J2auvrpO58Wx8blHk4scbv+dfiZz/9cXWA3RcwaEa1KotRGeT6I0pSMLxncauwLPB3RK9cIwBjNgk8IXDPsJLE68BImNV2Rqrnr7e6uUbo0nhYvS/XXwKid89byr81ZUmVd0masIzj/KNjDewqyqJAZzx+9eoYnW8AcGoaPEo9tTkdV7q4etasKR+s9VrJuysxKyZLrFb50mSegkXaPqQAs6OqnL9zMBQvHvZ9urd7mkDUrFqwIfXSuR2yXuCCkWVwIF9flRLjGAJG99DFcjhWh2q3ZpGtQxYjVo6SdtJpabmh0cnHW6FympSuwHiFlTaAGMruzntJhzaZJTYXKvPbc+Jqx4bMW2gI2megmCUwJ4KsL3bP6N+zNMleslE4/FLfa5FK6pKWyeMTjN27kfENJ3c3thb7SmuM9YVxrs41aw+euFYVSr/oDHwNAnyPDUBX8jIh9Q3eLcjXnmwoAo+ERIpW07FSYuXJ0nxuq1y/1UenyiyU61WGm8Q8amZ+/tr9zDbIoAimAklkBsFdG4pJJ7B0oAJZV7157tsrGM1iefq2iKl1NezwtuXPTwjB1xrGEwflm2ZJx/r7pVilQIkoJCPrqHmMhpM0jcdhwAmb6vZ2Vg6RCuMnL/rJ7V2+MVAxyebDzK2EMMWPmvUqp6qDuV1IO/91z1lVKBA3xdu+tKc99O64QYGUzgOENpFk6yhzv1TE8EBl4HBbIHfc1ptBnR8A2jt0/pjBYpFTDtAybRgsFms1jHTbepdjFqZ+rGjAGZin4Bdwxj1FXaGwV8teU02H1tmgDEwtOv/2TsPwLaq84ufeO+97djO3oMMwgp7U1aBQikUCoUCBUop3ayW0j8USil7U0pZLbuUsEMCARKyEzLtxElsx3svef6/c5WXKMZJ7ESynqTvtsKO/Ma95z7Z0u+de75Zt0g28FTjBGZm8M+P+bv0N9a4knd+AKO7V0A5q8i/seJx44xljq9rIwxmNMXVErHBDGLm51rOYGs7K8+Y+84ecSa+LxELGyqX4cF5N4n7eLRxFc8reAvPLfrTzgJy3DZih34cF53V6TFDcfuciwwgnpjFbN57jNOZoLtVtGcRPoJteZODyw+9FePTD8Yd719iIj+uk0zj/yx7QObmVQOXqZcVE/HUl7dJ1vIbO89HbTl3VmYwYye21K7H/QLog2WejhxxFn548G9MnMaLi+81sJf9JQxOis408L5GdLQzDA6SonGtjQ5sWVeGK0/5Hc483N6rhJbIDZZnv/qjwOBbTV6zP7Z9weCBOINdC68yqonQlc40rqqho5atLxhM2HviiSeaVT28gczia1Zj5u9NN91kIhdc4Wl/YTCPc+2115qVQPwdw9gI3uTdEwzmjXP+3Wd2Lx3RVusLBvNndEDTCc3aC4yqYnv++eeNg5c36xnF5XqjnP1mH3Jzc82KKd6kp4OatR64gstqhNE8Ho/BVWBsLJbL90dcMcUx+FtbXjwfz8jKjItkRYxdisb11lhhsP2uOt4kIeAl/OXvFz74bz5PM4z11bliZveH/UZz4D3iex/rYQFvAmLeWOJX3ryy6svwcw2BMR8DdTUfeE/1CPtSwO0wuK2uAnP/cD4SGzdhXE6KLDuz2wejfUkygJ/vcP6aomyMXuizif9EPoixsJzTieoSpsxC2C5ZuSZzkDm+llOWLiPz4USWDNAZu6PCN7cxLybuy59yH7PtjnWAzANmYTQWSTPn63Juw+/5C4r7mCUDclxuIwCVkRY90s/d+sOD83kuW6Q7pJeDd89KyS+IDikid/btCBfg3SAO5s7tsmySub+WZjynawRD74OZ7USzPmxWxomyY+yMcjBLKsxYXdrOfjOLWM5Fbfd1PHOsPQey74yMkHMZ0C0ZxY3/vEY0Em33NpYBXFJ225RXy4qiCvSMOBxH/f55GabzmrN16xDn6RJZtpso+WdjnrZ1V7Vzg6sA3dIs1sKoCH4Ys8ObEuYX0t3EZaBWLMbgqmKTsxXfCxT9STIdJH4gcneH9f72cDBgMP/+/On5n+HrLZ9g+Pgck1Pa15K8/R2DO/YzUQESq0CX56jUqThx3A8wVoqR0R31WeHbuPLwO8xyWS6bJQwmqGxtb8T3Z/wCR4/8roG3zQ6nM3ilOE0f/+JmgY6yakn+FrPg2UkCmc+d+lO8tPivJk7Bcga7wmA6g5lrGy8uLAsGM17hOimI9rZA1jnrnhcIHSmQsg2zBCQzOuFrKQT3qgDmGlnSmxiValxcNc0VElPxq73A4B78SByWo9Km4G6BwSzURSdto6PWwGG+8wnm+w9pBJx8XxMhY+mrERAz/oL7W3CUUJu/NwiK+V4qRDQVXGqcxfFSnO/3Jz5rgO69oiUjNm4UEM3M4Jcld3lXATnn2XpnBt/z8dXGjUsAfv5BN+C4Md+Tgnq3mYzeCHEHsxGCHyZ5wBdLBMTLkkNMiMy82b/OvdbkK4fLDXbuvysz2Bkn4ZoZzOO4FpDjnD8umcG8Ac6/+dceeY/kLDNW4wqUN2410REcb1b8MJMZXCDO4ScX3GI+9DGf2E7N+Tu9B1s2bEduzATcefkTiGKRYJu35xb9Gesk05s3XFIEuvtbo4OVsUu//vWvdyvUynFytc7MmTNN9IMFOq3xjx071hR047wSWBJscpWR5ZgkCGbsEt1odMiyGC0b83JZ+JU/4wopqzH2gKtwCITpRGZUFX9fs390wVq5v9b2vHFM5y5jrhglxca/08zv5TFcC9FxlRJXF3E8dCDvzRnMAnAcMwE0i8lZjdCcsUY8h1WbgT/j83QHc3UT84zpuiN84jZ33HGHWdlk1V3g2OfMmWOgL2sQWJn51ILn5fsNrvTi0nXGEVADRoONGjXKdIPjYMQYHdQE0P7UqiTuiL8rR6VMkb8Tt9riPWBf+ioM9v5Vx9cXb4w0NTWZB18v/MrVlK5OXwv8ssd2+EzhTeUsOMw+uL4P5s06uoW52sJ6EBTz91Cga+bN+dr5d255FX7zuKQLzLrq0567fjIBR0898KJLa954CBtfvhPT81Ml9y1UMtD8GwgbMfcJSnstH3W+X+1jv97b7YDHhvNasHeHnq7n7K1xX/3Z6zY7ztt7P2uffY5v98uZMRqhuRL1cPULzoiLueKcDqV7to/x7OmVsLfrxhWY70l/A8j70K2v85k8hH1cp1zmwdxjcVnHXfKIuKVvF6fwK84ieH7YggVqVDU5sKK4Hofc9DSyZpzoO6MsEmdhyf0CliQzNKLvQiG+MxjtqTsVYC4wPyjRGeQafeHOcwzkWCyexw+ahNO9IzAGchyf3rarXm7gTAdi5SbOuBfdNpTBgMHs7Kbt6yUu4goMiZOCY7kSkdXVvyrPbhvoPg6ULHCpSWBoVdN24/Clk/d6gbDMB35j1WO4bNatxoX7qTiF/7v6aQNfGbPAiAPCwb98fJWBh4Sx8ZI3/OQXt2B5yXzzFiY7foTEMvzBFFJj/MMmcQIT5M7KO2k3Z3BfMJjRFHSmfi5A+lkp5EYoS0BKuMwCaoxJ+HjDvw3gPEiKqV0p8Q+bJCbi8V4xEbs7g3fBYC6/r5CIBsLhmbnHSeX435h4Brpj2Xc6jcPFTdwgANal2sNONQnRM+PyTQE5OpxZZM35diPI5OcSFpc1bDHwlcekq5Y5vQTH7DuL2TG/eJ7k/j636M6dzmAeg9tzXCFSnI3O4IzYPBAGE65Tg3wpeneTgEHGSzwpQJhvZgjfrezen0l2b4MUmyPkrWiUiAjpm1gATN9cYTBh8qfiDLac3Dw3bwpwPlIkK5hOXwsGc18en3D5wum/MNfHO3I9hMuNfCu3meOZW/CauKkfEXjP5eN9KTdYV/a3z0NXcF1FE6q2NuKWix7EjDF9Z8N6r4d9n5nz/qBkPkeHJ5jXHa8Pf2oFBQUG5l522WVmdY5ro8OOrlrCXMIW18al8szKJUxgHQFm8tLBaq2goUuPx83PzzfFXq1GiPO9733PLLXvfZO1qqrKOHIJVRmFQBhBxzDzeJnB69oIiZndy9gGq7YB3b+MsuLfbFeXLffj+wr2gzB4bzd36ShkVBb7/b///W9n5ibrB1x11VXGLUznsGtj4VtCYY6fTl+rMQOZz7EoLwEWf0adCbuTk3dFILDGA7UkAOb56d5jBBZrQ6Sn74pRIRhm8Tx+da3n4OvXI2+IPjz/V+bGIH/vxcnNO7s2hcGDPzOMdrBcv7yhQvhrFXWz6n7w95DCy4HPjauDmN/TNWwVp+Pvct4I5Ffe1NN4iYHre6B7uN0ZzA41V2zFx7d8FxmowZjMRP92Bx/oDPjr/nQZy7LGmIsflMzjbDQ8dL7J6zUuZF9tdBczR/mCe6X43jA0PHWZxGDU9y86w8fGTDbOj3hLC8sQNOZozP71Mwj2pVxkxzbga1lynn0dMOxOH1Nfu6sKBJgC5eLcWneJ3LxZBMTMdNvgBwsGs8P/mfc0nv3gPikml46o2HBbxEXQ6cmiYJfOutmAzwLJSCQEHSMZt4mRKeLwvcUUfGNMxIxcVpIPktiE9SZjdmLmoWYfRj+wEFyP/EGYJkCWjtQu+TvILNp2AcTjMw+WY6XihcX3YFHR+yYa7IcH/1aA8ykmM7igcqWJiSB8ZPGxeImJuEcK0tVI4TZCakY4REuEwxLJsWVROALI2IhE40AluF4qzzO2Ykr2bHEHp5n+PvLZryXTuFncyNfixLEXSlbu77GydL6cR2oTyPnpdB6TPs04W4trCwSsjjOF3OjMXbZtnoEBUWFxyJPIjMKqlXhz1RMGvjnXTe1qXT1SH0AcucxbjhVId/dHPzHOXLqDf3bM30zBrw0Vy9AkxdgSIpIl3uEwcS6XGzcvs37HSTQHx0wIv7b86x2OZOc5KhtL8KlAVQPJj7wbWXHD8Kf3fyQwWMC0/AFmf34iVe4JlFkYbqOchw5dqS8uS1I7DeC2IgWe/epP+HrrhyYigo0w2AK61L+4rsDEW1iNReQWCrDOlHMS8BfXFUoRPSnUK+PqlOiMZIme+KWAaGYJE6jXtpabOZ+Re7zJtX1hyT34YtO7Zl7s1IbIDexORycKVxfjpIMuwHVn32LbTOO+dGNcxwOf3mgyo787RVadafNrBegKpnOXgLs3VPbmwFkglzCStQ6sAsHe7I+7zv3Giscwv/ANAcF/k5UP4911WI8cR2GwR2T91kF584l1Q3hDygLAluvXNdNXAbB758M1YsI6MkE73cKswUIwnJCQYNzE2jyvgEdgMLu9+uV7UfD6vZg5Ih0x4SEKhD0/l/Y7g3x4GBKTjCB5dFVtkTgFKyrDfl3tV4/oHJZfVsGJORK74UB3bele4kH6dUTbbsSs4IqGVvmA3YSDb3wCOQefbNu+7rFjhVIhuOwpyQ5eBYQP9b3+a49VgUBQoEucYEsPkWiIYcDE/7p1xIMJg9s7HOIOvlJg5RIMG5+9Iy7CrcPZr4MRBjOugNA0T4pUsXHpPwu90cVLYPwjgcWEp/9e+oAp0paTMBJNbXVYsPkd43J1ulKHCGR0SMyEFKQcda5kD8tybHmuREDivII3BHZK0Vu5AUz3Fc81QbJ2/73s7wIaN5mibczuJbyNCY/HSxKZwNgJxjKNTj8Ip43/kWQJp2JLzTopQvc343gdJxESp0hucIJAa8LNRVs+kH6NkjzcVvxn+UMmF/eoUWfh0PxT8Zq4VAl16bIl7f7OpMulf6MMoK5rqTQgM1MiDo4eebYplMc+MuNuTfkicSX/V8C03PTsVTyOOvEDC52y50+7AUeOPNM4nwlXCVZHpk7BYcNOE6A81kDerp4OWUWzAJ9tehuVUsyNx0sVqHrOlJ9K1m6GcT271iEoql5rYjr4IfPsKVcZsPz813dLPEeTXDvBxok7JftwnDbhRxLz8I7R2IK9jGwgaD5j0hUGHjPbl9EUlpuUfeZ8nj7xx4iSonpOiLxr5dNCgfZvrnwcabFDcYGMrVKWTr+x4lEDTnkj2CH7nyRzOH3osXhdnmdOM7ONzzvoOhM/ce/H12CbAGaruNx+XZju3smkoA1BcQGLxqXiriufQVrCrmxUd5/OU8f7cvMcmc97cN60643TXJv/KkDX8SGHHIJHHnnEOHnt0GpqakyfmKd8//2yus5P2pdSPPQlKXD6vWk/wxHDT7f9qBQGe2aK6Iin45eRcXzQCczn+LeeMJIPbd5RwALEdGFbxem4epOrGwiG6Rqmo1ib+xXwGAx2SIGyubedh5jajZiUlypvvHuX43L/YPSI9lPAmWcsUFgK4tltOeH+qkUQzOavReOEA4sjSPjMpjKETTgRR/zqKTF0++CSRYfA+qUHyVpg+UA1+vH9nW7dTxVQBTypQPF9Unn2d+IK/lJcwfJ6dWMbTBjMbq/dsgy3PXctQhMEwOYmmfc9dmiEn+bDzo4CaXR8sgXL7/VOuUlLGMwCcnSBltRvMvEFbIS1hIAmp5//ZjE65uyaOAKnw9WqP8DsXMtZy5gDnqO325Zg2pzXZQk84ydcXTfWPgSaPB7PzfM68/wJpYN3Zv7uPI+4a12PQfhLBy0htPW+g+dhM/l+8j/rmDw+x7inRifwDImYuPzQ2/D68kcEor+IyLAYo4Mz6WuXm5h95LGphaUN3cV9NW5n6UBd2J/e/bCe79O1vGMfo6fJMd79Qyz1dxac+3bjdeCE387igq59sbbmNcPGPplxyT6/OFYgfLcDj8z/tYnIoKvZLi0oOAg1ZQ2oKW7GL8+/G0dM9KFYq14i/nf1U/ho3Sv4yRF3mixvbf6pACMdWACPGcMLFy40AMTbjXETjLeYN2/ezgxhb/fpQM/PLO5HP/stjhx1ttyc8w3HvcLgA531XfsT+BL8urp/eTOYzbXQm/vOqEc6UAV6O4dZn4CuYUJhuoaZGa9xEgeq8q79PQaDeYot89/AkoevE3dDPFLjIuRNpz0+GLlPPj2SKuB/CtAVvLW6EQUNUh395peQPMq9gGZQFSt+QAI9bwSmfg7EiftQmyqgCthHAUcxsHgykCbV1Ec95PZ+DTYM5gDe+eolPPbfO5E5IhlxyZKB22WP9z3mdrzVFRMD5ASihKRc+k8n7v3ifGVkgLX8f09LI/s6luvkWT/vvf8en99Zm8DZL6u5FiAxsf47fmBtM+DzuGpgPgnufr6+LkCryNsvjntYXLsNElHxW3QIECUI3U2HPRxvj8UEXc69p3HwkGb/PfTTOvYe52lPdRBcz72H47v2ieCXcRUsLOeMDXn1WwXp3P7iHcABmRPc0uBA0bpSnH/kVbj0pBsGsLf9NiV8Z4b2+vIluO7ovyInfqT9Oqk9cosCzC8uKyvD+PHjbeFKZF+4dH7kSP+45hiRw5xgxkJcfujtPpPFrTD4wF5edPsy9qGiosJAYOYB03Fqip7yhvAA6yAdWG907wNVgO91CPD5oDuYLmEC4bS0NAOH7XAj7UDH6M39PQqDma/62d2XoXXVh5gucREhYr9nnpw2VUAVsKcCwfIHsrm9E0sKy5Fz6tU46FIWrvHh1i051UvFWRMqRTQmfygfqnWJiQ/Ppnbd3xRYfzlQ9RYw8xsgbFcBG3cN0xswmCDn/tduw0crXpW4iByER4XYBgj31nUXDL7VOBD/Jhm/dAbbLQvWXdfD/h6HMRUnjPm+iXN4YN4vQKeZFdmwv8f0lf34IYw5wpfM+r2JxLj/0xtM5vLe3NSDOTbmBHd1dGPTmhJMyTkMN1/8d0SE+X7OIGNUmD1d1bxdMqv/z+Q7a1MFVIH+K1Aqf8tYNJQRRFcf8X+Ilpx4X2kKg/dvpugArq6uNg8WkeTfL3X/7p+Wdt3L1TXMWA8Wn2PxbcZJ0D2sbeAKeBQGszu1hSsx784fICe0BaMyEzQ7eOBzpHuoAoOigPNG6RCsKKpAa9JIHHPry9GkIv8AACAASURBVIhIdD+gGZTBuJ6k7mNg+fESFSHOw6yfDvrp9YSqgCrQhwI17wIrT5NqZk8AmbtXl3eXXt6AweZ9T1M17vjndSisXoX8sVkICZUb4TZdGcU31knRaQI3o6TQWalxCqtrZvcr0FS/luiH9Nhc1ErhOxa26x3L4K5r1m7H4Q0DOrFTY7JN1jKvEdeYD2/217jFxV+ybUMZ4oMycPuPHsHQ1OHe7JJbz83ChE8uuEUK+FUYmKVA2K3y6sH8WAGC4Ec//50BwFdJIU4CYV9qCoP7P1uMgWDWdXl5uXG10xVMB7Dm//ZfQ1/d0nIM8yvdwiw+R7cw4yTCw+1V4NbOGnscBnPwG955Aqueuw1T85LlDWW4xkXY+YrQvgWsAnTuF1U1YmNtJw698TFkTT/Bf7TYcCVQ8ZIUk1sORIzwn3HpSFQBX1Sgs8bp2I8Qt9ukd+QelGfetHkLBnNKtlYU4rZnr0EjKjB0dIYJP9hjZICX55D5t8yYZaExBcF9TwbjIgjKCYX7Kjbn5Sn0+OmdmcuE4p55rQ50AObmtfynbEs1OmqD8PuL/oapIw8d6GFsv31DW61xCNe1CBBWh7Dt50s76H0FnCD4twKCE/CTw+9AYlSa9zs1wB4oDN67YIwLYMSK5QJub5cM/x1F4PQ9zAAvNj/ZnNeE5QRn4bmkpCTjGOZXbXtXYFBgcLcUKFlwj1Q9Xj4H00dlI0zqXNjUJKPXiyoQkAoEy1LLhtZ2LC4ow/Czf44pF0lBJ39qHRXObNJYAVAT3/ankelYVAHfU6BQcrxLHgSmLZWicZM81n9vwmAOannBV/jzizciJL4DmXkpzpgsTcry2HzrgQNHAVMwbns9qoobcd1Zt+PEGd/128E3OcQh/AUdwpXicvwzsuI1MsJvJ1sHdkAK7ALBdAT/2eccwdbgFQb3fRkQ+hICb9++3WQBu+YAH9CFozv7lQIEw7w2WGSOLuGsrCyTMazZwn1P86DAYJ66saQAn/7pQiQ7yjFhqHwoMtWh/era08GoAj6pQJC4a7rkF+fSTeUIHnk4Zv/6GYRGxfrkWPba6ao3gNXygXHk/UDOz/xvfDoiVcAXFKiWjOBVZ8nr8B55Hd7k0R57GwZzcB8teRMPvnk7YtPCkTZUHAryxkff+3h02vXg/qyAOIKDhgShrrIRZUU1+P7RV+OiE6715xGbsTW01eBJcQjXt1btiIzI9/sx6wBVgYEosL1+Mx4xjuA4cQT/yScdwdZ4FQbvPvOMgmAxOCsKQl3AA3llBO62VowE3eKEwhkZGUhNTTVF6LTtUmDQYDBPWbxoDhbdfw1GJYchLzlG4yL0SlQFvKwAl1oyD3BdSTUqhiThyJv/hYS88V7ulQdPX/hL+UV0LzB1HhB/pAdPpIdWBVSBbynQWuCMh+Brb6LcnDHhCZ5rdoDBHN17i17FY/+9E7HpYUjLSVKHsOemXI/s5wrQEUwQXL65FufOvhw/POlnBg4HQmty1OGJL26V3OoK/PjQ25GXNDYQhq1jVAX2qUBx7UY8/sXNAoLjBQTfKSDYtzKCew9QYbBTERaBowuYILilpcXkAGsW8D5fDrpBHwrQKcwWGxuL9PR082DOsDZgUGEwBV/14t0oeP2vOGhYuhQtCVMgrFehKuAlBYhhgoOHYFtVE9ZWtGDmtX9H3mz/XWppZO5qkaJVkoXcXi5L1BcAoX5QIM9L14+eVhUYkALdrfIG4BSgdbO89r4CwjIHtPv+bGwXGMy+z1n4Hzz+zp8FCItDOCfRZJupQ3h/ZlX3CUgFLEew1DUo31yDc474MS4hCBY4EEiNDuFnF94Bwq8LZ9yEg3KODqTh61hVgW8psGb7Qvzz6/9DUlQmrjjsDz7tCLYGF+gwuLa21riAKysrwWgIOjsD7Xe9vtTdr4DlFOaRIyMjd0LhmJgY95/Mh4446DC4y9GKBfddhYal72LayCxEh4fIEnXNi/Cha0a76icKhEhOcFWTAyuKqjDsjGsw9Ye3+snI9jGMlvUS5nkYED1dildJfnCQ3hkMjInXUXpVgQ1XANufAqaIKz9hcFz5doLB1P5/X72MR8UhnJQVg9TsBHUIe/WC1JP7kgK7HME7QPDJgeMI7j1Pjs4WvLb8EXy5eQ5OnXApThr3g4BxR/vSNat99bwCcze8hjdXPYYp2bNxwbQbERXmH1AnUGEwc4C3bdtmcoE7OjrUCez5l1DAnoG5wnzQHUyX8NChQwPWKTzoMJhXXUt1Kb7461XoKvoaU4dlICIkCF1qkQnYF6QOfPAVCBFHcF1zB5ZtLkfa4efh4Kv/guDwqMHviLfOWD9fgPCJQPr3gbHPSC88u1zdW8PU86oCtlBg21+Agl8D454FMi4dtC7ZDQZz4K/Oexb/eP8+JGZF73AIM0ZYb4gP2kWhJ/ItBVwcwWUSDXHOEZfh0pNvUPgps/jR+pfx39VPYWr2UTjvoOsQE57gW3OrvVUF9lOBto5mvL7iEXxV9B5OHPsDuSlyifxOCN7Po9lvt0CDwcwELi4uRllZGRwOh0Jg+12SftsjAmG+B6dTmEA4MzMz4ArNeQUG84pqKNmIBfdcibDqDZiSl47QEBax0g9Efvtq04HZRgE6gpscXVi2qQwxU47HYTc86p8F4/aleMWLwDc/AIb/AcgLEFf0vjTRn6sC7lag4iV5nV0EDJPXWP5t7j76Xo9nRxi8Ewh/IEA4M0aAcIKJi1AgPKiXhp7MBxQwNQ3k/UpdhURDFNUJCL4cl5x8vV9BnwOdhlWlX+CFxX+RJfLpuPjg3yIzLv9AD6n7qwK2VqCmuQz/XPR/2Fa3Ed+f8QvMGHqcrfu7P50LFBjc2dmJ0tJSlJSUmHzg4OBgEwmhTRUYbAUsKBwXF2egcFpaWsBEk3gNBnOSawtX4vN7LkNsSxkm5qWBkKpbHTKDff3r+QJIgWB5jbW0d2L5pnKEjjgYh9/0JCITAzg3d+tdQOFvgTEPA1nXBNCVoENVBQZBgSopErf6PHEDiwN/zD+E7Ayuc8euMNgJhJ/Bcx/+HbGpYUgfmmygV4/eEB+Ei1JP4QsKGCAg/68sqUVNSQPOmf1jdQTvYeKK6wrw/Nd3ob61RoDwrzEhY5YvTLH2URUYsAIbK5fj+UV3ISQ4FBfP/A2GJU8Y8DF8YQd/h8G8+c084K1bt6K+vl4zgX3hogyAPlqZwsynTkpKMlCYX/29eRUGU9zyVZ/hy/uvRXxnDSblpiJUlq+rQ9jfLzsdnzcU4M2W5vYurJBoiOD86Tjs548gOi3XG12x0TnFkrf5ZqDo7h1A+Cc26pt2RRXwYQWqXhcQfD6QerbEQwgIDhr8GBo7w2DO7IdL3sQT79yNnohWZA+XG+Jhweju0hVSPnzVa9fdoMAQ+RzQ3dmD7VLPwFHfjR8c+1Occ9Sl6gjei7Yt7Y14acl9WFHyGU4dfwmOH3O+ALMwN8yGHkIV8L4CXd2dmF/wpuQDP4ExadNw0cxfIi4i2fsd81AP/BkG19XVGQjMXGDCN7qBtakCdlOArvXQ0FCTJ5ybm4uoqMH/DDNYmngdBltA+Ku/X4f4jhpMzE1Rh/Bgzb6eJ2AUcDqCu7BcQPCQrPE44pdPIyYjP2DGv8+BbvodsOX/BAg/Kg7hq/a5uW6gCqgCe1GAjuBvBASnnCaZ3M8Dwd4p6mJ3GEwFV25ahIfe+CPKmouQMyIdkTHhAoS79fJSBQJSgSABwe1tnSgurEBUTyKuOuO3mD3ppIDUYqCD7unpxgfrXsJ7a/+JoYmj8d0p1yA/adxAD6PbqwK2UqCkrhCvr3wMBeIKPn70BThF8oFDgkJs1Ud3d8YfYTDhGiEwC8SxOJxGQrj7qtHjuVsB3qzo6uoyIDgvLw9ZWVl+GWNiCxhsgPDK+SAQThCH8ATjEIY4hN09rXo8VSDwFDAZwcYRXCbLtcfj8BsfRdzQMYEnxL5GvPn36hDel0b6c1VgXwoYEPw9AcF0BD8njuDIfe3hsZ/7Agzm4Eurt+DB1/+I5UULMFSAcGxytERGsKiFx6TRA6sCtlMgKDgILfVt2FpQhuEpE3Dt2bdizNBJtuun3Tu0qeobvLbiYZTWb8bJ43+A40Z9T13Cdp807d+3FKAbeJ64gees+QcSJRP7HLm5MSZ9ekAo5W8wuLa2Fps2bQK/cgk+H9pUAV9RgHnCbMwRHjZsGKKjo32l6/3qp21gMHvLyIiFD9+AmOZy4xAOFyKskRH9mkfdSBXoUwGC4LrWDqwqqkBo/jQcct39iMsZrWrtSYHNkh9cJDnCYx4Th7BGRuiFogoMSIGdjuBTxRH8L685gq0+L1u2DHSjzJw5c0DD8MbGDc21eOa9v+HDpa8jJScOyRnxJjNVc4S9MRt6zsFUwMQDDwlCXWWjRENUY9boY/GT03+DjKScweyGX52rvdMhLuEX8PGGfyN3h0s4L2msX41RB+O/CtAN/ObKx7GhYjmOGnUWTh53MaLCYv13wL1G5i8wmA5gOoGLi4vR3t6OkBD/dnQHzAUagAN1dQnn5+cjMzPTb1zCtoLBvLaqNyzBwod+juDKjZiUn4aY8BB0alGVAHzZ6ZAPRAHWYg0SEFzd1I5VWysRN+EoAcF/R2RSxoEcNjD23ekQflCA8NWBMWYdpSpwoApUvgasuUAcwWeKI1iiIbzoCLaGsnr1alOhetYs3yio1C3LvP/z6VN46ZNHEZ4wBJl5qQgODdIc4QO9NnV/2yrA9yk0fVQW16C+vBVnHHoxLjnpOjGDeG9FgW3F2o+Oba5eg1eXP4jtDUU4aay4hEerS3g/ZNRdBkkBkw1c+Cb+9w3dwGk4d8q14gaeNkhnt89p5syZgxkzZiA1NdU+nRpgT+gC3rx5M2pqatQNPEDtdHP7KuDqEh4xYgQiI33/vYrtYDCnv37LGix85Ca0b16McUNTkRIbgW5ZL6lLJu374tCe2UcB+WwlhrIh2FbThA3b65B28Hcw48q7EJHgu28qBl3dzZIhXCQZwvniFM67XcCWFmIZ9DnQE/qOAiUPARuvdxaLGyvREF7KCO4tmK/BYKv/n616H8+8ex+qHMXIktismMRI8/5HXcK+85LQnu5dAeMGlqXCrY0OlMjKpYjuWFx84vX4ziFyQ0mbWxVwdLbio/WvyONlDE0YJZmrP8S4dPuvlnCrCHow2ytQULkC7655DoVVq3HUyLPFDXxRQLmBXSfogw8+wOTJk5GR4XsGHisbWN3Atn/JaQf3UwHLJRwTE2NiI1hkzpebLWEwBW2rrcDSZ29D2ZdvYERaHHJTYgzgIhTWpgqoAn0rwEJxHVKNvmB7LYobOzHq9Ksw4dwbEBLhX/k2gzL/2+4DCm9yOh1HPw6EpQ3KafUkqoDPKNDTDhT8Cih+ABj6c2D4nXLjJMI23fdVGEwBt9dswz/ffxCfrX4XcWmRSMtOUpewba4s7ciBKEA3MBf8VcvN6urSBkzJP1TcwNdLPvDkAzms7rsPBTZLlvDbq58C3cKTsg4zsC07YYTqpgp4VYGKxm1S9PAFLCv+FNnxw3DmpCsxKu0gr/bJ2yf3VRjc1CQmpA0bjBtYC8R5+yrS83taAcslnJ2dDbqEfTUGxbYwmBPY3dmOtW8+gnWvP4D0iC6MzkxChCyZ1NgIT1/eenxfU4CxEATBjY5OrNlWiebwNBx0yS3IO/IcXxuKvfpbMwdYe5mAYLk7P14cj9H6YdVeE6S98ZoCbVuBDVcAtZ8Bo+6XSJUrvdaVPZ3Yl2Ewx0T3wTtfvYRX5j6Bxo4qZOSLSzghwjwviRLaVAGfUsByA7dJfNV2ia8K7YjGObMvxZlH/FBiIexzE8mnRN2Pzi4seh8frn8JNS3lOHzYd3DM6HOQFOV7DsT9GLruYiMF6lqr8JlEQrBIXGx4Ao4bcz4OzT9FPstorqwvwmAC4PXr15toLl+FYjZ6eWhXfEQByyWcnJyMMWPGICoqykd6vqubtobBVjeLF76L5c/dgeDazZgwNA0JUaEmY0w9wj53vWmHPaAAP2AFyX/KG9qwTj5gRY6ahWmX/QHJowIvZ8sD8gLNqwUIXyLLFTZJYbknZCn8eR45jR5UFfAZBeo/l9fE90krJR9YbpIkHGfLrvs6DLZE3VK+Ef94734s2vApEtKikZqdqC5hW15x2qk9KWDcwHIDo7a8HhXFtRiXPR2Xn/YLjM8LbAegt66YZkc9vtryHj5c97LAt2BZlv9dzB5xBiJDY7zVJT1vgCjA2JIFm97B3I2vwdHZgqNHnYPZw89AbERigCiw72H6GgwuKSlBYWEhWDCOjmBtqkCgKcB4FMZGjB49GklJST41fJ+AwVS0futaLP3HH1C/aq44hBORnSTL3uWDqKyI16YKBKwCdAN3yQesosp6WfrXgpzZ52LKxTdLPrBGGrj1ohBXHgquBcpfAYbdLjnCt8jhg9x6Cj2YKuATCpT/SxzBV4lLfoKA4BeBSPsuM/YXGMzrgoV15nz1b7w093E0dlUjS4rLRRuXsGYJ+8TrJkA7OURuVA+RP5Wt4gYu21KFoPYIyQW+EOce9SPERMYFqCr2GTbdwR9LnvCXRXOQGJmGkyQ6YkbusWIwUKBjn1nyj57QQbe8eB7eX/ciyqSg4cH5J0pBw/ORHjvUPwboxlH4Cgzu6uoyReK2bpWVYvxUJDnw2lSBQFWAr4fQ0FCMHDkSWVlZPiODz8BgKtrR0ohVr9yDTe8+jaHxYRiWkYCIkCB1CfvM5aYddZcCdAMHy3+a27uwobgK1T1RGHfOzzD2jKvkg5e+iXeXzrsdp6cL2CqZqJtuA9KlyM2oB4HQFI+cSg+qCthOAeYDF93hLKyYdSkwQjK1Q+wNc/wJBlvXw+bt6/H8Bw9i0cZPEZ0UbrKEwyJCTGwEP2xrUwXsoIAFgTscXaiSGgZ1FU0Ym3UQLjn5Z5gyYpYduqh9cFGgpK4Qc6R41+rtX0lu6wgcMfIMTM0+UpzCWm9CL5QDU6Cto0Wuqy8xXyIhttWslzzgaTh1/A+Rnzz+wA7sx3v7Agx2OBwmH7i8vFzzgf34WtShDUwB5gjz/U9ubi6GDx9uvrd78ykYvPPD0NxXsOqlvyC4vhijspKRFh9pXMIsSKFNFfB3BegGZiHF4ppmbCqrQ1j2OEy95DZkHnSMvw/dHuOrfB1Y/xMBweK+HnUPkHSqPfqlvVAFPKVA0xJgoxSKa1ggEPguIOcGT53Jrcf1RxhMgbq7u/DB4jfw1hcvYEvVOqRkJiBRCu2GhAUJFJYILX0v5NbrSA/WfwWcucCyYqmjG3VVTagqrUVKdDZOnXU+TjvkfERHxPb/YLrloCuwrvxrfC5L+NeVL0Z8RDIOHXYqpg09WjOFB30mfP+EzARetu1TfLH5f5JPXYZRqQfhiOGnY2LWob4/OA+PwO4wmIXi1q1bh/r6euMG9gXg5eEp08OrAjsVoDGDUDg9Pd3ERoSFhdlaHZ+EwVS0sbQQq//zN5R+8RbSIodgZFYSosOCJTZCPwjZ+orTzu23AvL5ymQD17V2YGNpNep7IpF/7IUYd9Y1iEzS4h/7Lez+7NiyVuDYLyQA8WMgW5bMDxO3cIhvZQTtz7B1nwBTgG7g4geAzeIIjsyXmx/iBrZpPnBfM+OvMNgaa01jJd5b+CreXfRv1LVXIF1cwnHJ0QgKZj4r8yMC7HrV4XpVAeYC06HeWNeCsm1ViEQcjjnoOzhLCsRlJulScK9OzgBPvrV2A74QKLy0+FOEBkcIED7KgLz02NwBHkk3DzQFKptKxAX8FlYUz0dbRzMm58yWa+cM5CeNDTQp9nu8dobBBMBr1qzRQnH7Pbu6YyAoYBWWY37w+PHjERFh3yK5PguDrQupaN5rWPPGg+gqXSexEfHITpQPQgLMWGBOmyrgDwpwgQHdwO0SDry1qhFbKpsQO2YWJpx7g7qBvTrB8qm3+CEBZX8AwjOBkXQJn+LVHunJVQG3KdC0THKyxQ1c95k4ga9x3vAIjnfb4QfjQP4Ogy0NWWDurc9fwLyV/0N3mANpOXJzXFZM8W8HV5EoFB6Mqy1wz0EnMC+2lvo2VIoTuKOpB7PGHisQ+GJMyNdCtr58ZdQ0l4mz810s2fYJGtpqMDXnSMzKOwmj07Twny/Pqyf6XlC5Aou2fijXyqeICYvDtJyjcIg4yzUTeOBq2xUGEwR/8803aG1t1UJxA59W3SMAFWBhOQLhCRMmIDw83JYK+DwMpqqtNWUChB/Clk9eRmJQK0ZIdERCZKj5EKRM2JbXnXaqnwowF5gfsqqbHMYN3BaZitHfuRIjT7wYodG+BWb6OWTf26zlG3EJ/3KHS1jiI1hgTl3CvjeP2mOnAj0dwLb7JRtY8rEjxQU2Sr5PONYn1QkUGGxNzurNS/DqvKexbNMXCI2B5AknIyIqzBTwUqewT17Ctu40Hei819De0oGK0ho01zowPncGzp19KQ4ed7QuHbb17A2sc/Vt1fim9Ct8WvA6altkFUJcrsC+o3GQAL/EKC1YPDA1/WdrFiBcLg7gZfIob9win71TMXvEmZiUdZh8rzU19nem7QiDFQTv72zqfoGugAWE7eoQ9gsYbF1k25d+jG9eewCNGxZiWEoMspJjpMCcRkcE+ovQF8dvRUI0OzqxtbIexQ3tSJ95KsaffS2SRk71xSH5eZ/FJVwiLuFNfxSXsER2jLxbXMKn+fmYdXh+pwCzgQt+I27g+cDQ64C8m+XGRoLPDjPQYLBh+ULn5q14F29/+YIUF12BSCm2yzzh6LhIyfYjvNMoLZ+9oG3QcXN/Wv5DCNza1IbaygY01rQiL2U0Tj3kAhw//SxEhNp3OaQNJPTpLnR1d2Jl6ef4euvHKKpeKyvWWjEx81BMyZ5t3MLR4gjV5t8KNDnqsaFyGVaUfIY12xciJDgcw6QY3PScY4xzPDgoxL8FGITR2Q0GNzQ0GEdwS0uLOoIHYf71FP6ngJ0dwn4Fg3npdDTLH6k5z6LwvX8guKlM3qDGIUOiI8KCgzRP2P9eW343Ikac8MOWQ4qvbKuuR4kUiQvJGI2xZ16D/KPORVBIqN+N2a8G5OoSTjtHYNpvgehJfjVEHYwfKuAokcgTcQCXPCFu4GFyM+NeIPF4nx9oIMJga9Ka2xqxaN18vL/oVWwoWYmusHakZCQiNiESwSEsNOcEx9pUgf4oYBWG6+7qQUsj4yBq0NUahOHp43D8jLNw2PhjkRib2p9D6TZ+okBZwxaBgsuxsOg9bJfv4yOSMCZ9hsRInICchJGSNWzPJbF+Iv+gDsPR2YZtteuxaMuHZs4bJTIkK344Ds47UQrDTUFGXN6g9sffT2YnGKyOYH+/2nR8g6UAgXBiYqKJjLBThrDfwWBrQuu2rMHG959D8YK3ENlRj7zUeKRJhl6oVL3UInODddnrefqrAD9oMRLC0dmN0tombKtqQE/iUOQfc4GJhIhMTO/voXQ7rysggKX0cWCLZAh3CmTLkrzVnBvEMayFV7w+NdqB3RXorAPKngG2CvyVyrfIkWKIOTeKG9g/3F2BDIOtie7q7sLXAoU/WfY2lmxcgI6gFiSnxyNWbpKHhocIFBanMEOFlQvrb4c+FKALmJnAXfIhprGmBdUVDXK3OgST82fiaCkOd/jEExCuTuCAvna65c7Slpq1khU7F+vKl6CqqVRg8AgpOneMOEYnmMJhQ5hVo82nFKALvKhmHTZVrcRiyYwub9yG9JihAvynYXruschNGK3z6qEZtQsMpiOY76M0I9hDE62HDTgF7OgQ9lsYbF1dNQXLsf6dJ1G25APEdDUiLz0JqXERpsgcM/T080/AvQ5tNWALAreL26a8rtlEQrTHZCB39tkYecJFiM0aYav+amcGoEB7KbD9Sclf/QsQlCSQTZbdZ0umsI8V4RrAiHVTX1Ggpx0of0kgsOQCtxYCmVdKLITcsIgc4ysj6Fc/FQbvLtPaLSvw4eLXsXDdXDR01CAuORJJqYkChYMM8DNgWN8U9eva8ueNLBcwneOd7T2or2lAbUUjwntiMHXEoTj54HMxZcQsWR6uy8H9+TrYn7E1OeoEHn5jCs6tKVsk10gokiLTMTx1osRJHIah4hiOCovdn0PrPoOgQLOjAVtq12FV6RcC+NdJPnSlnLUbEyQKZNrQowXsj5f5k0B6bR5VwA4wuKmpCatWrdJoCI/OtB48EBUgEE5JScHEiRMREuL991F+D4Oti6x81WfY+N5zqFj6ERJDO5ErTuHkmAizJJ+F5vQDUCC+HL03ZgsCd8qH74r6FmypqEdrWDyyDzsDo06+FAl5473XOT2zexUgbNt6lzgwXxbYNtQZHZH2fQle9P4fAPcOVI/mEwrUvi/F4STTuv5TIEVyrXN/B8Qd6hNdH2gnFQb3rdjWikJ8vPRtLFj9AYprNyM+MUqcwjGSKxyBkLBg5/shfV800MvNt7c3tWrpAoa4gLtNFERjbYuA4CYD82aNOwbHTzsT4/K0ZoFvT/Tg9Z4gcV351yZWYHv9ZlQ0lUgdlyiMTZ+O0alTkZM4UhzEowavQ3qmPhXYVrsBxXUF2Cjz9I0AfDqC08QBPFTmZ0zaNHECT9cs6EG+drwNg9vb2w0Irq2ttQWsGmT59XSqgMcVIBDOycnB6NGjpZ6Hd1fOBAwM5qzS5VC29BOsE6dw3dovkBjWhdy0BMRHhUt8hDiF5efC5rSpAh5TwMoE7hAncHVjK7ZW1KJxSDQyZ56MMaddgaRR+kHLY+J7+8CNiwXCiROz+i0g/mCBwrdJLuuJ8gk82Ns90/MHggJNS4HNf5DrT2Bw7EFA/u+B5O/49cgVBu99estqi7F43eeYv/I9bC5bCweaERUfLm7hBIRHhiIo2FkojI5hbf6pAB3hvDndI+9J2qVgbZ0UhGuoa0FodwSyk4bjiMkn4uCxRyJfahdoUwX2VwE65U8XjgAAIABJREFUTksbNmFT9Tem6FhJ/SZEhkZJznAKRkrm7MTMQ5AZP0yei5aVm/qeaH913td+BL1tnS0oFf3p3N5YsQJ1rRVwdLWJa3uUOIAPEffvOGRLzAfBvTbvKOBNGNzV1YW1a9eirKxMQbB3pl/PGgAKkEl2SzzfiBEjkJ+f79URBxQMtpTu7uzAtq/+h80fv4Ta9QsRG9SBrKQYpEi17YiQ4J1OYf3449Vr029OLp+zTPVt+cyFZkcHKhtaUVrTiDbJ5UydcjRGnvRDpE86wm/GqwPZhwLV70ie8B+Bhq+dMDjrxwLlTpcoCa3ArteOBxSo/UjiSp4FKl50xkDk/grIuEh+KYV54GT2OqTC4P7NR2dXBzaWfCNO4Y+wouBLbK5Yj9CoIMQnxSJGai0QDJv3QyZaWPOF+6eqTbcyDmDzpsRA4Pa2TjTXt6JBahW0NrYjK3E4Jg+bicMmHIdJI2YiLESLgNl0Jn22W909XQIgq7ChYhnWlS02xedqBUjyzlNe8ljkJo5GVtxwpMbmID12KMJDIn12rN7uuEPAb3ljMSqbigUAb5YM4LWmENwQBCMhKlUKv+VinBT9G5M2HQmRKZoB7O0J23F+b8LggoICFBUVKQi2ybWg3fBfBQiD6QoeN24c0tO9VxsqIGGwdVl1dThQueYrbJr7CipWzEN4Wy3SYsORmRwnmUjBJle4S3OF/fdV6OGRWVEQLFjY2NqBkqp6VLd0oichG9kHn4y8I85C8ujpHu6FHt6WCnQ7nA7h4kcECn8BRAuky7waSL9Qincl2LLL2ikfUqC7Fah6UwoZ8voSR3DkcMmr/imQei4QmuJDAzmwrioMHrh+tY1VWLNlGT5f9QFWblqExo5ahEYOEbdwPKJiI41bmA8yYa6m0sILA9fYG3vsdADLe9ruzh60NjtQIzUKHM2diAqKw9jcqThy8kkYnz8dGUnZ3uiinjNAFWhy1Auw3IoKgZabxTlM93B9ayUiJVs4KjQOSdGpGJ480RSjy4zLkxsUkQgJCg1QtfY8bLp+CX8J1wurVomWawS6V6K5vQEt7Y0Ce1PFhT0ZeYlj5bNutoD2PMSEx6uONlTAWzC4vLwca9asMSupvb103YbTol1SBdyuAJ344eHhmDp1KmJivJPHHtAw2HVG67asxZbP3kDp1++jfft6uSMdgUyptp0gERJBLKyyIz9P3cJufx341QGdLmAxecp/Orq6UdPkwHZxAVe39SBm+FRkzTgRw448B1Gp+mHLryZ+fwcjDhnUzRVo9wBQM19AcJw4haWYF6FwhAA8barAQBToEHdV5X+AEilc2Lpe4khmyU2GqwQCny2/mALP4acweCAXz7e3LavZJlD4QyzZsAAF21cLVKhHdHyUcQtHRoeLYzhsZ5SEyRjmIfRN0oGJ7qa9+T7Ecv/2dANtre1oEwDc3NCGJilWGxYUiREZ43HQqMNw+MTjJTJthLzX1eX5bpJfD3MACnR2taPBUWsKmRVVrzV5w/Vt1ahrqTK29gwBwplx+UiJzkJSVJpxuBJ0xkUkBQQkJvSls7q+TR6t1ahu3o4qeZQJUKdW/F2cEJUuERyJotMw5CePQ17SWNEnUfTx/xVBB3Dp2WZXb8Dg5uZmLF++HG1tbQgO1r8FtrkYtCN+rwDzg5OSkjB58mSvOPIVBve6xFqqSlG67BMUzf03mreuRizakCGFVZLjomSpUpCBfJot7PevywEPkNcFYyDoAm5t70ZlfSPKZellS3AMksYdimFHnYv0KUciLFrvwg9Y3EDZoXERUP6SLOl/TKBwqhT3OkPcnNcAUWNFAe+GywfKFPjsOB3FckNBrpvyf8u67yK5ds5x3lRIOMZnh+SOjisMdoeKckl1OlBQsgYbi1dj8foF2LR9Ldq6m9Eh74+i5MZ5gsRJGDAcIn8Hzc1zZ40GBcPu0b9fR2H8w47oB8JfLj90yIqkhtpGNMl7keDuUEQExSIvfRSmjpyFceIEHpkzHlHh3nGi9GtMupEqsEMBws9KKUBXKe7h7Q1F4iTeJvBzC+gqjhYHcWRojImTiAyLMbA4LTrbgNCUmEx5PgrBcqMjOCjEJ/KIGaNB4NvV3YV2yfKtbCpFmRmzuKdFg2YZs6OzFW0dzWiRRxTHLC7fNInUoHOaX/mIFziuzTcVGGwYTHci3y9VVlZ6BUb55ixpr1UB9ylAIJybm2sKyg12Uxi8B8W729tQuvxTbP3sTVStWYCexgpxC0eaXOH4qDB54xFiPvB0M0FPnTCDfd16/XzOzD0iOmcAX4tkAdeK66ayvgU1zR0IS89H2qQjkXfk2Ugde7BU6Na7rF6fNF/pQNsWAcJPCNh7xQn2Ek8B0s5zgr3wob4yCu2npxXoEJdUvbjJK9+QyBF5DEmU60Syp7OuldiR8Z4+u08cX2Gw+6epq6tTip9WYvXmxVhZ+DUKS9eguHozOnpadriG5cZ5VCjCIkLFXRS06/2ROofdNxlW7u+O9x90AXebAnAdBgC3NLahsbYZwT2hUgRumLh+pTBU/kGYPvoIpCZkICRYl9i7bzL0SN5QoEfueHR0t5v4A2biVuyAw9VN200sAouk8Wet7U0GEMeGJxjnMKExncQRIdFINF+jDEyNkMJ1fPAmVmhwmNne3NCSxv9KwvaA8rPbuxxmf/NZwbQhaO5oQEdnm8nlbe2QjG4Bufza1tFiHL78nrEO7HdDWw0aHXXyfZPpX3RYvPRPYLf0PzUm28BeJwDOlp/HShH0MM379caF6KFzDjYMZkZwYWGhiYbgTUVtqoAqMLgKOBMIeow7OCVlcOP8FAb3Y65rN69C5dqFUnRuDhq3rEaY/MFOCA+SXLU4xEmMRMiOasx0DCsY7oegPryJlQPMue6QD1+1Ta0okxiIxq4gdMqbxyTJAM6ZdQpSBADHZg7z4ZFq172uQPt2gXz/FSgshb/qPwfCBAQnHCYREhfL8v/ZQHC017uoHRhkBbrbgEbJAC7/h8SLfCprv4vEOT5RrokfiBv4TMkGHjnIHbL36VatWoWWlhbMmiVxGdo8okBdUzW2lBdgw7ZVWLpRis+VrUPnEAc60Y6Q8CGIjhXYEhOJsPBQEymxM7tW3cMDmg9LN+5E8MsPDR2OLgG/LWiSR4cUggvukfejCJeCyPnG/Tt5+Ezkpo+UlW1pAzqXbqwK+LICXMnQKDET9eIm5lcCVTqLWzoaDXRtkbgbgtbalkp5HXUb+BsWHGFukvC9PV3EhMQ7gm92SDFEnos0wHVvqIzgmMekc9d1f8JkPkfHL4/BKAwCYz64sjBRYh2Y38tHXESyQF/C6jREhsTIvxMEYKcZQB0aHHhxT758Le5v3wcTBjc2Npp4iI6ODs0J3t8J0/1UATcoQId+bGwsDjroIISGDt5Ne4XBA5i87o521G1Zg20L30PlN18IGF6FCLn7nJYYi6SYCMRJxe1QiZKQ1Xk7K26raXgAAttwU8JfE73H/8lKfUdHFxpa2lElzpuK+iZ0RyYhbvgUZEgERM7MkxAjAFhdwDacSF/uUk+nWM/XAWXPSq7wB87v6RDOECiceKKA4cN9eXTa9/4o0LQcqH3feWOgebXkSQv0TTxaIPClQOw0WaKgHxD7kpGFUBoaGnDIIYf0R2Xd5gAV6OjqQEVNCTYUr5LHN9hWsRmVDSWoqCuFQ4oaRsWEI1LeK0XI6irC4dDwEATLeyZa73blDe9w4wXim6fejl/OB12/UvStva1D4K8UiJL3Hy2yCqlVbkSjOwQZCTlIi89GVnIeRmSNwbg8qU0g34eF6u+EA7ycdXc/VcAZw2BFMchKB8nbpSu3Vly5BLiMX6hpqTCQ1tn4tcfENRDiEubuqTnhcjiSozN2bLfLXZwYkYpwgbw8LjOOo8PiDPBlMTxGWBBCBw3RVYR+etkNaFiDBYMZJ8QVVBUVFRoPMaAZ0o1VAc8oQCCcn5+PESNGeOYEfRxVYfB+St3R2oTqDUtQtmI+ShZ/gM7qEkRJfl6CLI9MipMlSZKfFyqO4WDm58k51DW8n0J7YTerABxP3SUfwugArm9pQ00D3QWdaBNHZmTmSGQL/E2feDiSR08Tx1OIF3qqpww4BbqaxBEq0QBVb0k8gOTDsgBdjDhDmRGbKo/wHPncotei718XckexXWIgqt90znPjSvkjInOf8l1nMbj4o4DQwV1G5Iuabty40WTgHXaYOOq1eUWB0uotsnqmBFsrClEggLigZJ0UVi1Hd1CHuIcdCA4LkmJ0EQiXWIkIrrSSCC6TfSu8hfnDpu2Axf6UQ2yW4pqc3x1DlPcazPrlGDs7u9DW4oCjTYq+yXuPDke3cfwGSe5vQmQyhmeNFfArRaHSRyAzORdZKbkGJmlTBVQBVUAV8H0F5s6di5EjR2LoUM9GwxUXF2P9+vUaD+H7l4yOwE8U4HtAxrXQHRwXJ0XlB6EpDHaDyB3N9Shf/YVA4Q/RsHUtWkoLMKS1DomyPDJRnDBxAoajxAUTxvw8fq7ZEScRiMYXN8jt9kPsdP/yA6gcvU3cv8wAbhAnTk1jK+rEgRMUJ3fxs0YhYcQU5Mw4EcljpssS2Ci390UPqAr0W4GOGoHCAgsr/gU0iVu0sxKIO0KAoeTGxs4USDxVCtFJjqw231Cg2yHQ92t5LBYH+HsSDTJPSJH8jokeIwD4gh2wP9s3xmKTXioMtslE7OiGcd05Wo1TeN3WlSiUonRltSWob65GXUsN6pqrZNl0q4HCzBxmUbrQsBDzCAkNQoh8ZQ7xzuZao26Xtdj8eLf3V558s+WyZnz35eM7bb7OZeUuP+zukrzTdnEmynuNjvZOWZ7bZRy/dP+2tToQMiQMCdEpUp8iSb4mIzU+E6OGTsSYnInISB4qGajO5eraVAFVQBVQBfxPgfnz55tiUnQIeqq1tbWZeIjmZsmXD1ZHuqd01uOqAgNVgMXk0tPTMWnSpIHuul/bKwzeL9n2vJOjsQb1W9aCOcPlq79EbeEKBDsaECYf9GMkZzglLhpx0ZKfJ9l5dA2bxUdaiM7Ns7D3w9FsZJxHshkd22LIkSyvLnH+tqK2sRnNnZLtFRSBITHJxvWbNuFQJOSOQ3z+eIRGaE7roE6Wnqx/CjSvEHj4lUQJfCgPiZKgYzhCMqtjBQgnnyFO0qMlc5hOUgUI/RN0kLbqFKDPPOjqd5xZwK0bZe4kFzjhBCBJIkDiJN4g9uBB6oz/nUZhsG/MaW1jlfztrUJ1QwWq5FFaJW7i2mIUVxTJzdgqySBuR8+QLnQP6ZSivZKNGxrshMTiIg4OcX4fYp6TXOKdjluX0k0m6+nbSZ8DqZPTZz0IK/d4h8yWc9nk+baL87mT0Fe+Evp2dJqvnQJ/uRScLt8g8GuIAb7ZqfnISMwRl28eUuIzJOc3VQwFKZr36xuXsPZSFVAFVAG3KTBv3jwDgvPy8tx2zN4H2rRpE/gICdFVJR4TWQ+sCuyHAlbx0okTJyI1NXU/jjCwXRQGD0yvAW3d3SmVnQUOM06CYLhe8oZbSjeio7ZU3vxHiGs4AtHiGI6QDzER8mEmXD7UOJ3DPI2z9IAWpBuQ5LttbLlxdmb+yjfUtE0+lLWJK4dfG1vbTRG4pvZuhInjJjp7NBKGiftm0mFIHD4ZYdEJslxVAdr+z4LuOegKdNbuAIxSfK5hkdzp2CZ5JxIxkCDRAsmnOeFi1HhxDccPetcC/oTdLZL5u0ac3JIBzPzn2jkiifx+ich3OrmTvyPg/kgB9/zjr793DvR6URh8oAp6b39mejo62tDS1oiSyi3YXlMsGcSbUF1fjrbONvkb3oJWKQzV6miWvM9m+Xcrmh2NAou7ECZQOCQs2LiI+R4qRN5b8d+ujSCY8Li/ldPbZbVQD+8c72DK/ELYS7jL57rE7dsp7ysIfYVaIyYiVvJBI8XFK7FS8ogKj3H+OzRKosRSkZM6TCIehiJb4G9MZBzCwyI06sF7l5ueWRVQBVQB2yjgaRjc1NRkXMHt7e1aNM42s64dUQV2KUB3cFJSEqZMmeJx577C4EG88rpYgK7oG9RLlETl+sWoLViBtupShErV7bDudoSL8yUuKhKxskSSmcMhAiHJIel0scAwEbEC4r4nzWkIGiJ6OX/OvF9+duuQMO5GWXrZ0Nxm4K/UOEeHLMPskCIPMZkjkDR8kjiApyM+dywSxP2rTRXwGwXk9woaBQgzfoCu4TpGD4Q54WOEZJHFSPExwse46fKLRlzvmjfsxqmXANAugb9Ny5xwvmmJOH+3yN2oIoFFDc5IDxYAjJNIj1hxAAdr7IwbxTeHUhjsbkXtc7z2Dgea25oMLCYEbnW0oLGl3sDh6oZKeV7qOjRWIFhcuHXNNVL4tU7eGzhvsBAAd0qxu6q6MnQKdN6bQ5jvt/geLDUhU5zIYU4gLK1bAn5jBeImyAoifp8oX6MEACfHpQn4jZb3cfGIlK/RAoGjImIQTeCrRd3scwFpT1QBVUAVsKkCnobBzAnetm2buoJtOv/aLVXAvM+UAo8TJkwwkRGebAqDPanuPo7d0SofYGrKUWdiJQQSb9sAR9VWOGq2o7O+Uj5QBBsHcYyA4UhZDhkmDuIwqbzNR5BAT0ENuwqrWAl5rhl6XhybJ07tmrtH6Lsz61dO1iWf2Nol6qFdnDr82ipunXqpuN0gxVfauoMQGp+G8JQcRKYOlcgHJ/RNzJ+IsNgEzf71xGTpMe2nAKMjOqoFTEoBOj7oTm2vcD7X0yzZtFOcrmHmDUeOEvfwaM0cHsgs0n3dWiCPQicAbvzS6cyW230mooMF36Il/ynh6B3u3zShUvIzbR5TQGGwx6T1iQObpXbyxoEOi87uDnOz2Gq8sd4hQNm5BmtfbYi87wpzrhLauXmPcfKGBDtfw/11GO/rTPpzVUAVUAVUgcBWwJMwuKWlBcuWLYPD4VBXcGBfZjp6myvQJWbGxMREU0zOk+8xFQbb7EJoqd6O5opt8tiKuq3rULtpNRqKpdJne7MghU6ECNAJlg81EVJMJSo8DBESMxElhVYiudxxByClM9bk5kmzPre4Rk9YlbntNHTXSAfj73VZimkV3aMhh+Mg+G11tJsib23yaJGK2+3yfKe4GkUh+V6Wh0YnmriH+DzJ+s0Zjei0HMRmjZDYB10ab6d51754WYH2MqBFYgua1wrAlMJlhJct8j0Lz4Xnins4R6DwBIGYEwUQj3DGSwRFykPcxYHaejrkdq0Ue2vdLFp9I1/XOaMf+O92ieTokEJ+Jq9ZwDozf6PGymOc6OnZqtCBOh17G7fCYL0qVAFVQBVQBVQBVcCXFPAkDN68eTMKCwvVFexLF0QA9pU38yMiImRFVih4A4Mu2UBr1IAQmNnBKSms++OZpjDYM7q67ahd7W3oaGlAkwDihuICtFSVoKF0Exz1UlSlqUYeteZrV3OdwGGBwoTDO76GioM4RMgwl0aGSnYei3CH8Kv8O1gK2FlxE72rbvftk+mff4YDd3LcfRdrsbYg+O2UvD3GOnTI12752mkiHqT4Sief6zLg1/lol2JvPQiJSZJH4o5HEiKTMhGbkYfo9FzEZg5DTNpQhETGIihYg/HddjHqgfxfgS5xCDNzuJHRBnOdERMddQI/xfVK52tXo0BNKWgRPVkAp7iHIwk5s8X5KktYwjLF/ZrsPxp1yrgJyzvKJXe5xAnM26TAW/MqZ9wDgXhwjDwkXiM4TuAvIzdmOyEw9QiO9R8tfHQkCoN9dOK026qAKqAKqAKqQIAq4CkYzFUyS5YsQXNzs9+5goNMtObea20QKPaGioRtUVFRwkR6DHQczMZzs888dyDCzr1pHRwcDN64qKysxPjx4xEdHb3HueNxOHdW4bXBnENPn4uv2YyMDBMX4Sl3sMJgT8+iB4/fWluBNoHCjroK8Pvmii1oriyRRzGayregS2IoQugSlkCJYHEUm69SXIVl6oK6OxHKKtzyCJcICkJiOm/5fZi4jl1ziQltw8V5HCxgeV95xQS7HSaqQYqouDQeo02iGwh7Dfw1kQ7ykGIrHV3ySzCIPQty9k5gNb/n13YpxBIemyTO3qGIEdgbJVEPUSnZAn/TERGfioiEFPNzbaqAKuAhBTrrBYZuFTC63el+5fctG+QFLZEI/Co3bRAmr8FQiT0IkTuXzL6NEGAckuB0wxIQG1AsPw/LcOYSm8fuBZ081PvdD8uoDPntAlldYRy87QJ6CXw7q2RcpfJcjYxLxtjdKt/Lc+bBGA3ZnrEZEXRHj9mVuRxGEC7uaVPwTZvdFFAYbLcZ0f6oAqqAKqAKqAKqwN4U8BQMLisrw9q1YmyQ5imw5K2ZNXFQvdhD776EhAjvkIfVCGKpw7/+9S80NDTgsssuQ3h4+KCBWVO/QPpM8KltdwUI6P/617/iv//9Lx599FGMHj3aRJtYjdpxLl9++WWUlpbiiiuuMMCY0Qr+1HiTgO5oRkXExIgByQNNYbAHRPXqIYXW0k3c6WhFT1cnWgUUtzfWytdKtDfXo622HO0tUnRFCtf1SF5epwDjHqnK3dkqjkCBr91SdKVb/r2rooqQW4E9neJO7umUYlQ7CrDscYxy/qCwSARH8oJ18RizCAudulJAhXEWwVH8Xqpny3bcnoA3VL6PSs6QKIc4gbyp8jVBgG8ygiSrL5iVtuWhTRVQBWyiAIujdcvvDULUZsYl7IiboIuWwLVLgGpPmzz4vbiKCY3pPCYcDs8SgCqPEHHU8ud0F4fwpo71O0O2HRLujFvoV66u3HxqE0jN4+/8HSUOAQOyxcUrN5fQLf11FO+AwNJnUzBP3oDR2Ss3oQzE5jkJqsMEXDPaIVpiMfiVBfe4vSny9u1VDzaZEe1GLwUUBusloQqoAqqAKqAKqAK+pIAnYDBdk9988w0IhF2BqC/psqe+Mk7gn//8J5588smdmxAMEhg2NTUZxyi///73v49rr70Wra3CSOQ5Asd33nkHd9xxB371q1/hzDPPlFoCHYPiMCV0XrVqFR588EEcccQRuOiii8y5tTkViIyMxEMPPYQ5c+bgb3/7G0aOHLkbDObPP/nkE/zud78zc3rBBRcYsO6v7uBRo0YhL0+MVh5oCoM9IKovHbKjtQnmIbB3CJ24Aow75d8WDCa47RGI42iQKAqBx/u6k0jncGhktMnm3S1YQp4Pi0lAcHiUQSmmcFtElBZv86WLRfuqCgxEgQ6Jm6DjloCWUQv8yoJ1XQ1ON64pXicPgth2gbN83gKtBLp057bJ8/1t4YxmkJtQhM6m8Q6UwFuT1SvPETbToUzQGyLZ4aHi5mWUA129BL3G2SzPe8Ox3N8x6nYDUkBh8IDk0o1VAVVAFVAFVAFVwMsKeAIGNzY2Yvny5QY47itOwcvDH/Dp6axdt26dgd3kFHRTvvjiiwYOEgATFvM5uksnT55snqfbsqKiwsDEo48+Gj/60Y92QuIBd2A/dmCfFi5ciN/85jc444wzcMMNN+wGO/fjkH61y95gMG9m1NXV4be//a1xzP70pz812vlr1AbHFRsbi+nTp3vktasw2K9eOjoYVUAVUAV8SIEexsnI7aFuOohdomWYJUPHMIFw3yHmuw+Sd5iCZOUAXb27ZdwIaGbBOx6EP9MWUAooDA6o6dbBqgKqgCqgCqgCPq+AJ2Dw1q1bsWHDBr9zBXOyrWJjBKwE3YwKuPTSS9He3o6nn34acXFxBgATGNIVTGBsxUEwazY1NdVsazmGeTzCSELHtrY2hIWFGXjM57kNgTr/bZ2P/+Z2rjCS5+B+PA+/577czhVa9o6JsMbB/XgenoPf83n2j/vuyfnK5wnF6YhmX9hc9eBzrjEaPDePb/WP2/P4PI91DmrAYzJj2nqO+zGugBrz+T2ZBK3xs//8ntuzD1aMgzU2KyKDx+fPLXf03mAwj8lG1zfnjuPy18xg6/rmdT1p0iQkJbk/GlVhsM//ydABqAKqgCqgCqgCqkBvBRQG6zWhCqgCqoAqoAqoAr6kgCdg8IoVK1BVVeX3+bQWDGZ0AMHmAw88YFyVFgi1QHBhYSHefvtt4zDlPsceeywOP/xwAyv5748++gjbtm3DWWedhY8//hjLli1DYmIizjvvPIwdOxZr1qzB66+/bvafOXMmTj75ZAOPeR4rm3jp0qV49913DbQkpJ01axaOOuooMwfsR3l5uTnGtGnTcMghh5jzLliwAJyrc889F19//TU+//xzA6ZPOeUUsx371xcQ5jmrq6vx73//GyeeeKKBvHRHMwuZEQOnnnoq0tPTjSY8D2Esx8BMXm5jnYPuUwJZ9u9///sftm/fjvPPP98AdcJuQtfnnnsOQ4cONbEae4pm4PFXrlyJ9957z4x/2LBhRsv4eFmBKY1xJR9++CEKCqT+jDQWSTv99NPNdoTCfcFg9p3j2rJli5k7Xs9s1PTII480uvhbZrD1e4s6Dx8+3Dzc3RQGu1tRPZ4qoAqoAqqAKqAKeF0BhcFenwLtgCqgCqgCqoAqoAoMQAF3w2A6PhcvXmycn/4WEdFb1r3BYAsEv//++7j33nuRkpKCrKwsVFZWGvB7+eWXm1gJOk/vvvtuAzKzs7MNHCWEJLgkrCR4JMikQ7a2ttYA0x/+8Ie48sord7qDX3jhBTzxxBNIS0sz56mvr0dxcTFOOOEEEw1BuMrYDhY+u+SSS3D11VcbSPzUU0/h2WefxYgRIwxoTkhIQElJiYGwt99+O4477ridzl/XsdMFvGnTJlxzzTWYMmWK6ZPlSOZ74QkTJpj9OR62V199FY888oj5N0Esi7ARTjOuglCWYJUxDMw1Zp8IkgmDa2pqDBwmmGaWr+Wmtvpiacw83z//+c/Iyckxx6e+3OfnP/+50fumm24y4yWoJ8hmH/n9nXfeifz8fPMc85StzGACbbb58+ebbQjm2Xf2h3D4wgsvNG7wPcHyAbz8bLkpYTApYXQ4AAAgAElEQVRd0Iw52Vdk60AHoDB4oIrp9qqAKqAKqAKqgCpgewUUBtt+irSDqoAqoAqoAqqAKuCigLthMLNx6QK1Cqn5s9h7g8F0qxJ6/uQnPzH5q3/605+MU5WgjaCU4PHRRx81MPX+++/HP/7xDxx22GEGihJQvvLKK2YfQkxCTRYtI7Al3F27dq0pYsft5s6da2DnMcccg1//+tcGhnK7v//973jjjTfMueiqJQz+2c9+Zo7DzGIe9+WXX8Z9991nIgFY1I59oVOY58vMzDRF1dh65+MSVjMK5LrrrjNOXG5PqEuwTSj9+OOPG1jNsdOxS/jMn3NsdOESNrPPq1evxmOPPYbc3FzccsstZlzUglCb5yT8JjRnv6gFXbyuTmXqzwfHyAzn1157zYBbgmr2b9y4cQYgc+wHH3yw0YYgm+5rurkJdH/84x+bMbrCYO7HubvqqquMO5awPjk52Zz7rrvuMrrRBc5+WTEZ/nSdc5ycS2Yks/ChO5vCYHeqqcdSBVQBVUAVUAVUAVsooDDYFtOgnVAFVAFVQBVQBVSBfirgbhhMR2tRUZFf5gX3lnRvMJjQkbEIdKzeeOONBqwRnPJ5AlI6XQl2f/CDHxjASDhMIMnCcwTGhJmEkQTJ/DmhJiEsnbyEyHQD08HKn7311lvm3wSXzNYlwLNA9MiRIw24pOu2Nwx+/vnn8cwzz+Avf/kLDj30UNM/Qmz2i9szooFuYdf8X2pgxSewmBohNCEvAS8dtrwZQMDKeAuCZh6D/b311lsNvOY4CIQZSUEXMF3TjM1gcb2BwmArK5jH51gIpY8//njjEGbMAwsZEnoT5BIs89rkWBhxwTEfccQR5rw8jisMJhx/5513DKCm+5mQnsfi3K1fv95oTphMl7VrxnE/X3I+sRldz4TddJq7sykMdqeaeixVQBVQBVQBVUAVsIUCCoNtMQ3aCVVAFVAFVAFVQBXopwLuhMF0FBIiEggSDPp72xsMJvCk25fOV2b4Ug/LLW0Vdrv55ptNti3hIqMg6OYlMKUrlhm1dN4STBKkch+6NQmDn3zySZPRS0ct3cCMLqAb18orJtAlvOT+bP/617+wbt06XH/99bs5g+kuJqy95557DPjjOQh66cJlhjDPwyJie4LBBKLMFyYwJXwleCUU/uUvf2kiFOgSZjwEQTX7Rr0sDQiFqQnHzvzk3//+9wOGwRwbj8H4BvaVAJeRF7Nnz8Y555xj+k4tCZ6Z+8vsZp6XfWM/mZVMh3JvGMx4BGpDmE2wbhX043bUiHpwv7PPPvtb0RX+cs1TI95cYFSJO5vCYHeqqcdSBVQBVUAVUAVUAVsooDDYFtOgnVAFVAFVQBVQBVSBfirgThhMUMaYAcuR2c8u+Oxm+4LBhLCMWqBzloXf6CJlIzQlxGRsBJ23jEYgDOZXAjgCTGbdEuZOnDgRt912m4GthMF08tJRSxhMcEz36pIlSwzUpQPW2o65wYS0hJmE0ozu2BMMZgwCncsWcCYMZu5zf2Aw4x8YA2HBXRaI43mYcUzHLh/s6x133AG6lK1YBWpAyMpYB/bxD3/4AzZs2GCAOMdBDehUZpQDgXhfMRHWhUOATXjJeIg333zTuKypG8fF+Ag6s+mwpmOZelPbP/7xj2ZOCKH7gsHsM93DzDVmbrM1d5xza+7oFO6rwJ7PXtAuHaeejOug9u5sCoPdqaYeSxVQBVQBVUAVUAVsoYDCYFtMg3ZCFVAFVAFVQBVQBfqpgDthMAHksmXLAiIvmPLuDQYTUBLSEugSytJFy+JwFjwkeCUY5XYEoAOFwXTbMlLi4YcfNm5hwtLTTjvNQFHCSitLmAXY6NTtKzPYcgbvDwxmjAXHRXcy3b0sOEbA++mnn+IXv/iFKfxG9+y7774LOqDpbmbBPI6bjTrwez7YX8LiBQsWGCc1ASTdt19++aWJfmAUBWFx78xg6ziEuYTPhOXUk+OhJtToiy++MECaAJ2xEITMzCpmprHlSO4Ng1kAb+nSpWYbFutjnjL703vuemcp9/Ml5xObcWx0tM+YMcPMq7uawmB3KanHUQVUAVVAFVAFVAHbKKAw2DZToR1RBVQBVUAVUAVUgX4o4E4YTMcl83DdCY/6MQSvbWLBYCsmgS5gK6rB+hkdqASkzOsl5CSsJUhlPi6BKXN/CS8/+OADk1vr6gxmJi8drgShluP36aefNmCToHPMmDHmOISvdOQSPNMtzOPzWCwCx0xeZugyvoM/v/DCC3HZZZeZOaKbmNCUMRHTpk3b6QxmnxkTQRfynmIieA6CWkaCsODaxRdfbPpIOM0CdvzKuAVGODDKgs5kOnQ5Xm5HFy/jLS666CLTT8Y4EAgfddRRJuKBkQ7MXN62bRtOOOEEA5N7w2BCZMZpMCKDMRfUgw5easTMZDqzeT0SSn/3u9/FGWecYfKCmS9MOM7nCHoJgwnkCa6Zr8zj8FycFz5H5zP1ISAtKSkxWrKPjFDgWPyxcayE6xy3O4vIKQz2x6tFx6QKqAKqgCqgCgS4AgqDA/wC0OGrAqqAKqAKqAI+poA7YTBBGbNpAw0GMxaBUJAxDxYM5mVAmEZYysiB9957z4BgQmICVgJOAkU6allM7qOPPjIZta4wmACZMJhREBYMJrwl7KSrl+CXWjMKgYCT0JmN7tijjz7aRCxwGzZCY8JYAmg+z/24D49DZ+/UqVN3wuA777zTuJoJWfeWGcwIBcYvMO6BRezYCHsZx8DcXrp+GaVA6EswyzFa2ckZGRk49dRTDaBlvjK14TbsE0EsATb7SRhLjfpyBlNLOnb/85//4PXXXzcgmFnAdLNefvnlBkazDwTnL7/8soG5PBeBM2MwGI3BCA/CYIJ8ztFf//pXE2fBbVl07qWXXjKxE1YMRlxcnClSd9555/VZXM/HXv577C5d0LxGqCGjNdzVFAa7S0k9jiqgCqgCqoAqoArYRgGFwbaZCu2IKqAKqAKqgCqgCvRDAXfCYLo5i4qKAgYGW/LSnUp4lpKSsrNIGn/G5whmCRvpVCWo5PfMCibgZGwEoSPjNQgbmZVLsMpGOMrjEigzV9cqvMY8ZrqA09PTd4JVAk7uX1ZWZvbjPoStBK+EoTwnz8XjMU6BwJqNmbw8HoEv+2mdgxCU+1nRD71zcbktAS+dy4S5V111FTZv3mzOTXDI4xFecz8+CIQ5TmpA0EuIyzFZ21nRFuzn9u3bzb6Ersys5Q0GPs9t+8rntTJ8Cd05Fv6b+3GMPJeVz8zjUCO6XKkdXew8LvvBRk05P9YcWM5Y7s9+EzRze/aLurDP1JTP+WOzrgW6vqmXu5rCYHcpqcdRBVQBVUAVUAVUAdsooDDYNlOhHVEFVAFVQBVQBVSBfijgThhM9ynBWaA4gy15CV/Z9hQZYAFLCxwSNLpm0BLaUjMLoPJY3JZgmFCO0NFqfW3Ln1nQ09rOAs3Wv3k89pPnJch03af3tjwv++zaH9dLyYLBzEE+6aSTTPwEG/vKsbn219qPx7NAN5/rrQGfc93GOo61T1/HdB0bt7P05fg4zr5+zj7yZ5ZD2TrunnS15mFPc9ePl5jPbsI5oEuaudDuagqD3aWkHkcVUAVUAVVAFVAFbKMAXRF0HrBAhTZVQBVQBVQBVUAVUAXsrsD8+fMN7LHiBA6kv8xnpeMy0GDwgWjmi/vS6cvMX8Y4nH766Saz2LU4ni+OSfv8bQUIzUeMGGGykd3VFAa7S0k9jiqgCqgCqoAqoArYRgEW0+CyOcJgf102ZhuxtSOqgCqgCqgCqoAqcMAKfPnllybegFmvB9LouGRRLkYM0OGpzX8VIOxnrMInn3xibiIwb9hyG/vvqANvZAT8zLAmEHZXUxjsLiX1OKqAKqAKqAKqgCpgGwUUBttmKrQjqoAqoAqoAqqAKtAPBb766iuTmzpmzJh+bL3nTbikfOnSpQYSKgw+ICltv7NVXIz5w4ySYDavNv9TgDCYsP9AbxS5KqMw2P+uEx2RKqAKqAKqgCoQ8AooDA74S0AFUAVUAVVAFVAFfEoBd8LgxYsXm6JkCoN96hLQzqoCfSqgMFgvDFVAFVAFVAFVQBVQBfqhgMLgfoikm6gCqoAqoAqoAqqAbRRwJwxesmQJGhsbFQbbZna1I6rA/iugMHj/tdM9VQFVQBVQBVQBVSCAFFAYHECTrUNVBVQBVUAVUAX8QAF3wWDNDPaDi0GHoAq4KMACciwep5nBelmoAqqAKqAKqAKqgCqwFwUUBuvloQqoAqqAKqAKqAK+pIA7YfCqVatQWVkJFhjT5l0FGNVBQM+HLzVf7bcvadzfvhIGEwQTCLuraWawu5TU46gCqoAqoAqoAqqAbRRQGGybqdCOqAKqgCqgCqgCqkA/FHAXDOap1qxZg+3btysM7ofuntzEymzu6urCkCFDPHkqtx6b4Jr95c0EFiT0NZDtVjG8fDBqzzkYOXIk8vLy3NYbhcFuk1IPpAqoAqqAKqAKqAJ2UUBhsF1mQvuhCqgCqoAqoAqoAv1RwJ0wuLCwEEVFRQqD+yO8h7YJDQ1FRUUFbr75Zpx55pk466yz0NLSgoiICISHh5tMZ0K+vbWoqCiEhYWhra0Nra2tuwFlQkL+LDo62vyM27gCZ/7c2p/nIpDmuSMjI7+1Pbd1/Rn7+ec//9kAyMsuu8xsr807ClhgfuzYscjIyHBbJxQGu01KPZAqoAqoAqqAKqAK2EUBhcF2mQnthyqgCqgCqoAqoAr0RwF3wuDi4mKsX79eYXB/hPfQNjExMXjuuefw7LPP4oEHHsD48ePBQmCLFi0yc0NAHBcXZyBt70aoy8dnn32GtWvXYtasWZgxYwYcDsfOTQmbN23ahI8++sj8fOrUqWhvbzc/t1y9CxYsAG8MEESnpKSA19jChQtx/PHHY9y4cQYgsxEq000+d+5cHHfccZg8eTIefvhhvP3223j00UcxdOjQ3c7tIcn0sH0oQBhMh/akSZOQmJjoNo0UBrtNSj2QKqAKqAKqgCqgCthFAQsGz5492y5d0n6oAqqAKqAKqAKqgCqwRwUI6pKSkjB69OgDVomO1JUrVyIkJOSAj6UHGLgChHcEt9dffz1SU1Nx9913G1DL+bjvvvvw2muv4aWXXkJubu5OgOt6FsJZZj5fffXVJu7jkEMOwV133QXGTljwmI7g9957D7feeiuuvPJKXHHFFWhq+n/2zgLMqqoLw4tukJTu7hADVMTEwvgFxURRAQMUC5AGFUUQxUYRFUFFLMQAFWwlpBsEpBuG7v/99p0z3LnMDAMTjLDX88zP78w95+yz9j5x3/3tb213uxEMltK3d+/eNmbMGPv444+tbNmyDkTfd999Dhy/8MILMeNDbW3Tpo2tWbPGBg8e7BTBgsh33nmna0Pz5s0dOPZ2Ecc+FpK6hdTjGg916tRxKvDkihgYfGabCYf6ta1p59dMPtKcXI30+/EZ8BnwGfAZ8BnwGfAZOJYMLF++3JYtW2bnnnvusWzmP+szkKgM+C9DiUqT/5DPgM+Az4DPwDFkIFAGCwYHXrPHsHmsj27dutWmTp16vJv77ZKYAVkxTJo0yR555BHr2LGjXX755Q4OS8376quv2ldffWVvvvmmFS9ePE4YLHsHKX4Fjhs2bGhjx461gQMHWq1atWLUvPrMjz/+aJ07d7YHHnjAbrvtNtuxY4druWCwrCj69+9v48aNs7fffttZDOj4b731lgO+2k6KYcUHH3xgL774oj3++OPWrFkzdwzB68cee8ypUvv16+f2eTRbiySmzW8eRwaUc42n+vXrJ+vkTgwMPv+BHw+1uSSr1auYy3bvTdi3xPeQz4DPgM9AWs6AHrRagvNfMulPy/n0bfMZ+K9lQF+gNm7caJs3b3ZVd4NqyP+18/DtTZsZEAjWl6T/WjGYtJlN3yqfAZ8BnwGfgQDerVy50ikAixUrZmeeeaaDeccbek5Nnz7dwcGkguXjbcOpul2gypXyV/YQsoqQ0lZwNTEwOLB4kOJXIcXv/fffb02bNnUq3UChezwwWPvTRMGDDz7o/h0yZIiDvS1btrQiRYq49gZF46QsHjRokH366afuc/GpmE/Vfk6t89b7piw+NBGQnBEDgxs/+MOhVo0zWtXSOaD9yXkIvy+fAZ8Bn4HUy4C+pGv5hF6evHIr9fLuj+QzkJYyoJfotWvXup/q1av7iaG01Dn/8bbouaIv1XrOaKmnf878xzvUN99nwGfAZyCNZEDPFil55SFbqVIly5UrV5LeX6QmnDlzprMa8FYRqdvJAXzv1auXzZ4929544w3Lnz+/7d+/P1EwWBMCS5YscbYNAsG33nqrtW/f3q14e/31190Y0b6OBwZLMKV3mG+++ca6d+9uLVq0cJD666+/jlEeB8Xi5Hn8+eefO4sLWVRIoRx4DKduRk/towkGS9wim4/kjMM2Ea0nHOr/YB07t1ru5Ny/35fPgM+Az4DPgM+Az4DPQKpnYNWqVa6KdoMGDVL92P6APgM+Az4DPgM+Az4DPgPHmgH5uapAVIUKFY510zg/v2DBAlMNBQ+DkyWdid6JlLUCrFLz5smTx55++mmn+BagT4wyWBB22LBh9t577zllrgqH6f/L8qFnz57OckKK7+OFwYLVaqMAr6Cw4sYbb3TAWSA4mOiWNYGsS2RzIU9iQenAhiLRyfAfTHIGBIM1BgoVKpTkfYXvwBeQS9Z0+p35DPgM+Az4DPgM+AykhQwEBeTkGewtY9JCj/g2+Az4DPgM+Az4DPgMJJSBwDNYyuDkCBUDmzdvnoN7/l0oOTKauH0I+G7atMnuuOMOV/hNMFWhfjgaDA4Kz8mrVzBWtg2Ct1IFyxP4ggsusC5dujjYLBuHY/UMljJYIeD83XffuX1pskA+xioqpwJ0wVjR/qVsVhG866+/3v3rYXDixkByfUpjRv1Tt27dZC0ep/Z5GJxcveT34zPgM+Az4DPgM+AzkGYy4GFwmukK3xCfAZ8BnwGfAZ8Bn4FEZCC5YbCW9E+ZMsUVLvO+wYnogGT6iICvVqjdeeed1qhRI3viiScSDYMFgNVnKgh311132dVXXx1TYK537962bt06B25VDE6QUEXmBHQFam+55ZYjCsi98MILDvoGBeQEg7Wd1KYqFvfPP/847+AAMgsE628K2S5qlZ3aIjWylMMeBifTIEnkbtQXshiRMlgTBckZHgYnZzb9vnwGfAZ8BnwGfAZ8BtJEBjwMThPd4BvhM+Az4DPgM+Az4DOQyAwkNwzWYadNm+aK6iY3SErkKZ2SHxMMVs5VlE1Fv+TNGxQzTkgZLBArAKtibYMHD3Y2EPpv2Uto+6ioKAdqBZevu+46l9s//vjDHn74YWfjoJ9t27a53wf7khWEgPHQoUNdgbjAa/iDDz6wF1980fr06WOLFy+2d955x5566im7+OKLbefOnW4fgTJYEFjH88rg1B/O6q/SpUu7AoTJHR4GJ3dG/f58BnwGfAZ8BnwGfAZOeAY8DD7hXeAb4DPgM+Az4DPgM+AzcAwZSAkYLGXnokWLvG/wMfRDUj8q5a2AqpS9p59+uivAFkDdcBgs4Fu8ePEY5a+AvTx7VTSuQIEC1qpVKweC9aN9SpU7YMAAK1mypD3//PMO8K9cudJ5+cqO4rnnnnOwV+pfHU/K8AcffNA2b97slMGCy9qP7EMEjsuVK+eKxm3YsMFat27tLCxU7E4WEtpHuGew2iSbCq8MTuroSPz2gb2LimFrPCR3eBic3Bn1+/MZ8BnwGfAZ8BnwGTjhGfAw+IR3gW+Az4DPgM+Az4DPgM/AMWQgJWCwLACkDhZQ9L7Bx9AZSfioIK0UvPIKXr58uQOsKgwoUBsOg6XGLVGiRAwMlhJXlg6dO3e2Dh06OBgs+BpAQW3btWtXGzdunL3yyivOOkDewb169XK/a9u2rbVo0cKBYHn/vv766zZy5Eh75JFH7IYbbnCfVdtU0G78+PEOBEu5LNXxJ5984mBymzZtnL2FoHSOHDnsiy++cDBb26gOhwCzj9TJgMZQrly5nF9wShSB9DA4dfrRH8VnwGfAZ8BnwGfAZyAVM+BhcCom2x/KZ8BnwGfAZ8BnwGcgyRlICRgsCDxz5kxbv359igClJJ/0SbgDQffMmTM7uwcpcvWvigIKxgroDho0yD788EMrWLCg+5z6SCF/4dWrV9svv/xiw4YNc/YA8nsOQnBW0PfJJ590cFeev9qnLCn69+/vLCNOO+00B4P1e6mTmzZt6qCyjiMQLMuIbt26ud/La1ifEQwWeJQNhMaKitbVr1/f/f7ll1+2UaNGufOQIln79ZE6GdDkQdmyZd1PSoSHwSmRVb9PnwGfAZ8BnwGfAZ+BE5oBD4NPaPr9wX0GfAZ8BnwGfAZ8Bo4xAykBg9UEWQnMnz/fF5E7xv5IysdlsSCoK3/fxx57zHnuSm0rIDtx4kT3I5WtVL9ByLZBUFa/a9asmfs3/O/aVp7AI0aMcIBQ/r4CyQLMgrS//vqrTZo0yf1OitKLLrrIqlWr5iwfAmW4YPKCBQvs2muvtVKlSsXAXQHkWbNm2dixY+2cc85xP2qfgLNUxipaFxSeS0pe/LaJy4D6Xf1du3Zty507d+I2OsZPeRh8jAnzH/cZ8BnwGfAZ8BnwGUj7GfAwOO33kW+hz4DPgM+Az4DPgM/A4QykFAwWKJwyZYqDkVJ7+kj5DAjQbtmyxXn2CtyqUJtUvoJ8soPQT2QI2kpVrJ+gEFzkZ9R/Ar3qU/VnEPq99ikFsELwV8fT58KBsiC1wK/sJ/S3wDokaJf+rv3qv1esWOF8j2+//Xb3E7Q/5bPnjyBVcKFChUx+wSl1zXoY7MeZz4DPgM+Az4DPgM/ASZcBD4NPui71J+Qz4DPgM+Az4DNwUmcgpWCwkqYiciomlxLeoyd1pyTh5FSITTYL8u2VslZWEf8Vz10BY9lbyEtY3sOyiAi3rEhCWvymR8lAoAiXqlsFCFMqPAxOqcz6/foM+Az4DPgM+Az4DJywDMhzTcvgGjZs6L/4nLBe8Af2GfAZ8BnwGfAZ8BlIbAb++usvy5Mnj1WuXDmxmyT6c1rqr0JyUoOmlNIw0Y05RT4ola7ECfL4bd68eYxVRLhSNy2mQuNDytSePXuarCtat259hKVFWmz3ydImqbplDVGnTh1nFZFS4WFwSmXW79dnwGfAZ8BnwGfAZ+CEZWDt2rU2d+5cB4O1VM+Hz4DPgM+Az4DPgM+Az0BazoBgrUBczZo1U6SZei+Sf7BXB6dIeuPcqWCewKoAX0qCveQ+IwHrwI840rs4uY/l9xc7AxovVatWtaJFi6ZoajwMTtH0+p37DPgM+Az4DPgM+AyciAx4GHwisu6P6TPgM+Az4DPgM+AzcLwZSGkYHBUV5dTBgk1eHXy8vXTs2wkCC6ymdUVw5JlpjHgQfOz9nZQtVEBQntAqHBf4Pydlfwlt62FwSmXW79dnwGfAZ8BnwGfAZ+CEZcDD4BOWen9gnwGfAZ8BnwGfAZ+B48hASsNgNUkWWrIu8Org4+ggv4nPQApmIADvVapUsSJFiqTgkUK79jA4xVPsD+Az4DOgDHz38yybPmeZZc2U0S5rXMsqlS3sE+Mz4DPgM5BiGfAwOMVS63fsM+Az4DPgM+Az4DOQAhlIDRi8c+dOpw5WITOvDk6BTvS79Bk4zgxIsZ8/f36rVatWqlybHgYfZ0cldbMDBw7an1MX2959++2cuuUta5bE+xlu3bbLfvt7kRUpkMfqVCuZ1Kb857ffHLXTvp0w0/bs3Wcli+a3hmeUtyyZE5/P/3wC/gMnsGrtFqt7VXdbu3SdGWP+lUFt7b7bLvwPtPzUbuKS5evtxz/mcX/KaBVLF7b6tcqkmYQsXrbOZi5YaTmzZ7Eza5ax3LmypZm2+YakjQx4GJw2+sG3wmfAZ8BnwGfAZ8BnIHEZSA0YrJYsXbrUFi1a5NXBiesW/ymfgRTPQGAhIr9wAeHUiDQBgwVGt27fxfmms3x5sifqvAVRt27fbdkyZ7ScObImapukfGjP3v02c95yO8hOalUuAWzMmJTd2bIVG61e0562e89e++XjTkDdUone3yffTLabbn3ezr6wpn337iOWAxiS1mLT1p34yxykR9PFatoh/ksDPRd9ltQcBju+98l3bfCrY8x27bHrWl5iI15q7WFwGhsQbwyfYG0ee9uB4PwA+wkfdbTqlYofcyt37d5rGzZvt4PcM4LIzvgvmC/XMe/rZNlgysyl9vK739vq9VutSaMa1uaWxsc0uRRfHjTp1KTlAPtz7BRjatJ69bnduj7YNE2kbeu2nXbDfa/a9z9MtaxZM9tTnW+0Dnc3SRNtS0uNWAQwHzhkrC38Z7WdVbeCPXTXxTxjc6alJqZoWzwMTtH0+p37DPgM+Az4DPgM+AwkcwZSCwZLgTh9+nTbsmXLf6qoWTKn2+/OZyDNZEDXZLFixaxy5cqWLl1shpZSjUwTMFiQtSWgaM/OPTYI4ND4nCpHPd/HnvnYRn32uzW7voE927H5UT+f1A+MGP2X3dzmZbOMGWzk6w/YDZefkaRdzv9njVW5uLMd2n/AfvusqzWoVz7R+3tn5C92183PWfWLagGSn7TTcqcdRdz+/Qet24BP7cvvpthBBnHkQBYM3gfQu+Li2vZcp+ZJhrajf5hmN7QaaHsBhFXOqGCfDW7v7QcSPZJS54MHDx6ya+59yb76/HcOmM6acs1+9vqD8MXE3+RWrNlkwz//08ZiNTFxxhKWNe1lV2zPxELJYgXsPK6f6644w66+qHaq3TxTJ3tHP8rN7d+wEYO/NWOCKt1pOe2nkZ3svPoVj77hUT7RfeDn1qv3CKPagV3X/Hwb0q8V95rETdYl+eBH2cH6jVHW6KZnbe7URe6Tj3a43voBhH3EzkC3AZ9Z767vubFh2LMMG9zObrnmnFMmTRCEpnQAACAASURBVB4GnzJd7U/UZ8BnwGfAZ8Bn4KTIQGrBYCVr06ZNNmPGDCfUSi34dFJ0kj8Jn4FkzoCKC2bLls0VjdO/qRVpAgavXrfF6lzVw9YCeVo+cLW98/zdCZ7/GhRwUtWuwmbhqf73WOf7r0rxfA3/4g+75e4XDXppw1+9z1o0PTtJx1y4ZK3VaNIVoeR+++2TJ+3sOuUSvb/3Pv3N7kAZXAdl8PgRHS1PGloevfjfdXbmNb1sk+wAsmU2k4JTP+HcD+hf6azK9vPIzlYo//ErOles2WyX39HfZmERkb9ycfvi7YewiKiQ6Dz6D6ZOBuYsXGWNb3zG1q3axGRKentrwD3WCriY2Phs7N/WkcmfBShgTQBZEBiFsftXkEv/7tln6RhvrW690F7o2iJVVgsktv3H+zk9FN7/7A/7Y8oi1P+Z7c5m56OmLnbE7q648wX75oMfzXLy4MBuZsIX3azRmZXc56SiHjziJ1vCdVmqRAGnGs4PMD5a/Dp5oV12Sz/byXb1LqljXw152AoXyH20zVLt7xs2bbNLbnvepk1Z6Pq/U4fr7OnHbki14/9XDvRwr+E2sOcHZupzJurefedhu53JmFMlPAw+VXran6fPgM+Az4DPgM/AyZGB1ITBytjChQtt2bJl3i7i5Bg+/iz+oxk4cOCAqWhc0aJFU/UM0gQM1hnf0+kde+vlr6wsCr8/P+3Ksu/4gcXwL/+yW1u/ZDn5gvvX6O5WpXzKJ20blhTvo0QukDenUx9mE+hMQpysMHgWHp6X3NrP1qzY4EBdFuC5QJbUoUHs3bHbLrmwlg1/sbVlz3b8Fhdvf/Sz3f/ke1a2eH7r1bGZ3dAkaWrtJHSn3zSBDAx69wdr1+FNM5bzFyqW36Z91dOKFMqTqJxJ+X3Lfa/Yto3bzBhHtgebCfZRuVwR57e9AIX9VvyIHRTWENu52+5ufYW92vs2hJAZEnWMtPqhLXhhn319H5s/aYFr4pNA7j6P/u+I5n75/VR74Y1vbBufP/+86tatfVM7LVdIwfsL2za6sa8dQklreXLY6KEd7CquvaPF/d3et7ff+8HqMbnyGqs1amKNk5bCw+DE9cZvTCT0fvFzW8fEWc1aZa0PCuriRfImbuOT4FMeBp8EnehPwWfAZ8BnwGfAZ+AUykBqw+C9e/e6YnLbtm3zdhGn0Djzp5p2MiB7iCJFijgYnNoFHdMMDP6O5d9Nmj9j6TNlsI/fbG//u7xenD0k3nPPE+/Y2/1H2VX4w2q5eUbUhv+1OFlh8JxFq+xiFIWrKTxlu/fZna0utYf4CYfB+1AKS2VYoki+JHXbPiw2VOAq72k5rGDe41cYJ6kRfuMEM7CfProYFftPE2agTDxgt91xkb2Hmj8xsZQJhUtuec4Wzf0XkIwv+L591ur2i639XZdYKYCw+n85auMvxk21Pi9+YfulFibSMb4+RiWeVCuXxLQxJT+jJVu1ruhuM2WFcOCQ9QIGd213bJ69f89eZg0Aynu27rAM+HSPff8xu7DB0W14ovBwX7Fmi5UvVcgyc09Oa+Fh8LH1iBy2/3tPyWM7x7g+7WFw0nPo9+Az4DPgM+Az4DPgM5B6GUhtGKwz27x5s82cOdMEpVIbRqVeZv2RfAbSXgakCM6VK5fVqlULEeXxiySP98zSDAyWCu4CPCCnowRs8/j/7NVet8XpXbMKFeCZ1/a2lfgMv/xSG7v/tguPOPd//l1v8xavtuWrN1munFntdMBjvepl4vTW3Y5lwe9/LwIm5nRF3HZQhGzMjzNs6+ZtVhU13Nl1y1kGiiepgJw+lzFDeju7djnLFAcg0fG0JH7Zyg2WXSrIAnmsdtUSWCEcubw6HAb/9Xk3O6NGaQc2J01fYircVKxwXmd5EJcFRGJtIlQ8aNHStbRno/P6rFWlhFNUpmTEgsEApa49brVeLOFOKAT9xv85zzJlyGBXNK5h+VB8fzxmkk1Rv6Bia3n9uVYgQik+e+FKm794jckyZN2GrVYCOCj1Yv2aZeI9lJSkE/6cbwuWrLGV5KRsmcIAw3qWF8Xk1Dn/2uRp/1iR008DllVFsRxSfu/GfmACbVvOmMpfMI9dcl41V/wuPCZO/8emY2GQLUc2O/+silaSAmlxhT6nfl9Mv+zdu88q0hdnotaLq0+keP0ZVaeOdfkFNSw3FgAL2Hbcr7No+yYrWbKg1ala0s6qXTbB3KrvddyVjM2VqzdbGeDeeWdWtBrxFG9bh4L0j78X20qUhEs4Z6kIK5QtbJeiONXYP9YQjDwHGLmXsZCOmZyRQNr/JdJvu+9rY6wTxQFNPrX0wz13XGxvPtMyZAsREf3f+tYe7zncDspGAhX/ldeeY6NeeyCmSKHOa/wf8yyK67pChWJ2PjYK4Z7F6ufxf8y1FZxzIc658dlVLHeE/YruFX8CZhdjgaIxm458lDo9rxXg/nIl/t1ZM2eK1SpYLrlcZLPnLrdSpQq6HCp+w9rgt7/mm/ZXkVUN6sMKpU+P2VYQeBrjUf3d8dmRtpSxIG/kFjeca3fws3ffAatQppBVLhu6lnUN/DJpoe0mx+XZ3zncs3YxETN55hJ3z+rW/1Pbu2OPZeCeJNXwWdy/9gPMz+RaKRiHTcvvqElXrt1s/3KOykvJ4gWtAfssx9hJbOiamcfEkMZfFrxqK5Uv4nyMi4dNAAno/kjOt/JvOdota4sMYWNsD9fIhD/m27/L1lpB7ocXnF05xrM4EgZ3f6KZ9XjoWvt54nz7hWNv2babe0I+rsfKVpv7XmToHv0j40Hq8cvOr+4KEC6m78f9MssWk3fZ15zJKpXAbkPb63467pfZtmr1RiuOT3U97tm6bycU6pel3NcXcs9Jz7jVtaT7euniBY7YbAbPtL+49gpw7KsvruP6/C1WP/zDs6wy97ZbGNPhRTeVuwWLVtvSVRsZe8pxUTufHOvZEYSeqz9PXECOo6wY/ahjx1W4U+NZx19KDlbwjNX+KrO/ixtW5Tl25PNLkwXf/zrHNnI9NahXwapVLOaend/9NMumMe5y8tytXKE4/v+Vj7hfJnYMJcfnPAxOjiz6fZxyGYiayHN0OvYy57Ii5+iTh4cfXnj5b/qOiV8sofJdiU/5kfe5Uy6X/oRDGaCgtG2fbLZ3rVkG3ulyncW/R7es8unzGTgVM3AiYLDyvHz5cluwYIGDwd4/+FQcef6cUzsDsoTMmDGj1ahRw/LmPTErN9MMDFbyH+nzoQ3o+7GVxj/3T4qqCeJGxqcUJvtfi2etEF9Uf8drtxxQLIi5i1fZ0y+NtrE/zbR1fKnl2ykvGwCsfLmtTq0y1gMo2RSLh/CYhE9xQ/yKGzeuaR8MvNdadxxqn76P/+au7VaqYS37lWMU58v1bOwP6l/dw3Ky/PpXvG4rljkMb/7ly/gzL4+20WOn2krAhQFzHbBCsVoNwPw4nsa3XxfbpzGAwQI/Ez56wkHgp1E3rgUcCXwZQPFcoOTLvW51EDc8jgaD9UW9F/t6/8OfbR1+zAYQkFfr6WWKWNu7L7VOba60zFpWn4gYM366Df5gvDWiLQ/cdlGcEDx8N7FgMHYQT1DUqS+gJqHoSVt7PDnU+TEPoTjf5q077ZHu74fyCLT64ovu1pSCcwoB3YFvf2cvvfWdrVQf6zOKLBktH7Cj3d2X2RNtr7SseKeGx5r1W+xhYOGorybZvqgdFMWC1AGCzmlU3fo88j97ngJc37z/g+WuUtJ+/rhTTM5n0B8Nmz1t2+l/AxSPee8RgPXhZfbyZG2Cb/GUbyY5z9ann7rDOt0X28N605Yd1uelL2woYGczkNXIi/O+zZrFSlQsap3bXWP3tmjkYFEQ7XoMs0HPjDTLn9M+H/qIa+5D/O5fjQ8Fn80LtHyIc+1y/9VHFGM7yLiSrYmOu2g+bd8VXXCN7YpwzbRrfbl1ZNvw+JKJGIHD6VwTtlk54uWdcZOe6+d6irM9gxVH+VKHx30iho91ZX99nv+EL4eHrBLX4IThT1jhRFhESPV71jW9bao8YWnDadwL/sZeokwcEE3t2ElBuXpX97R5s5a6fs3FtTfz2z5OQayQpcjdD7zGeW2zUhSo/OnDjjF/098FQC+5DY9cJhnSlyxk3737qF18blW3rVTtw7/80wYyRmYyDvbqmlJueFkSsFO/61p9oXsL4ODhyYht9PPFWKZM/OJPKwqA/37YYzbq28nWj3tUFLDV3SNoa2l8gAd0v9muuzS0GiIKmN3k9uftj7/mOQ9gZ3/hujyd6+cDqHxvueVCG8b9SvHS0HHW/tG3zLhuql5Q0907NbF0IUUmN27AHiJs5YS2134OcN0Mxqbl7psaxXTjGiZVelBwbATjJkrWG8BqN06zZ7EylUta9w7X2h3XN0yw2/9FqS2f2m8YS7sAwS4/LkdZrQoQevSQh7hnh6Cyu4+1pSgnFiDF6leyn7kPlo3+m/4+kckZ+QJHzUMZzrX9NRYXlzeq4baNBYOBzW1YJSKAORhrix3qH9336aPTyxa1l7AMaX5l/Vjt7jXoS+veaaizFxnyRjsrUTSv3cuKkyVAeJdvts3BmOv40HXW6f4r7d1PfrPeL3xmS+etCJ0PaSkAEO6KbUe7lhcfkRNNpmjsj2TcbF+3letPuaRN5LIcz4Rej1xnN4f5zus50KLd6/bRa19bprKn2xgmTUZ9O8XeeOPr0LXLhOLCn5+z8kwaCNwqx9+On2G7gxyrBey7OrBXOS5N2xSf47d9XSu87gHY+RmbPwx/PNbzRPfTV8nZy0PG2mJZ++i6zxB9H2JyoyaTAH3wYr46wlrkx9/n2kWo9o1tWgLhO7a9wt1fv+H5rBUhLkdMplzGdq9xTyxT4vBzOsEBlMx/9DA4mRN6Ku5uH/exg1y/mVjJlD72RHCc6RD02scEnrT4gqHpEveudfyp5VqLojjrTlaQnIYXf9b4J8QTdwz2N+Mys1XjzMo/yM9LidtMn9rNu8Nk3tV289ypPYqb5PWJ3/ZEfVJw8tCB0NHTo8jJFPdk/olq3klz3L1cE1MYG3vIdzryXO0jxsc1qXt6B3n33s/7we5lfLfYzrF51mWhDoOuU13fsYqbpG7T/NF8BsIzcKJgsN5F582bh+hopfcP9kPSZyCFM6DrTTC4YsWKVqLEibNjTFMwWF8wBdb2AS9HvfuIXd/kSKuIWx9+0z4AylxHoahPAYdBCB5de+9L9jVfbKsADM5GrVQONd7a9VH2HUvUFwCVClcsbmOBUTXCijBJpXfu5d2tUs3STmn3xYcTrN75Nai3k9V2s89hA9ug4spvk2cstfqXdbEsebLbRJS8NSlYphA3aPX42/YOX/zLAJkaoMzSfgQAx/8+26ZxTrmAyaPfe9QanRUq6qQQDK59ZTc7QFGfM4Fkv/DFvhIqswZ8md8E7BmLbcYuvmhXZJsvB7e3SijKgkgIBsvbuNmDr9l3H/1kZYAvTclh0UKn2T/Aofc++sV2AaHaPnwdyutbjzrEBQquvGsgEOtHy4zya/bYPkeFgbGVwbutC5Cr9yMJfyHo2HekPTvwM0ufPatTmC1EzbxbHqeCJwC1YR88Zrdcc46rdNoKYPPOO2NDbUfpKCWkIOoCIB6k2BVJatf+Gnux280x56fzuAogMm70n2aodx3Io28dsODfQuWKAlsP2QYpqAG+44Y9GgP1BKQaMfmwmz5Bumwfvnyf3Xg1ioboWEE+L8EWY54AKu3t8tj/Yp2vgGDTe160CYAd/T09KtdKKIJ3AniWMXnhiusBBF9C8fogytcg7umIhzaAJj1ApW710jYXleUOWW8AzB3ckwpVkwbAuvdfvd9uRTUYHgPfGWcPd3kvdJ7KY3C+ApC0qRCK9UU/PRej2hvy8S/WhmPu03nSnsKoQKWWlIp6jwARFg31UFAKkuYHtCYmpBRsTO4moSDUO3bbNvLyvT0xm7rr44ymPSxqEy/s9F+zZufZR6+0ZTdHqoKDHbYHkL306leh3PCxMUD0K5jkUbxEPtp3HuomAQoD1MYDxcIV2d+hCG1Kgci9zk4hm33+Zju7CrWvYsWaTXYWqxFWTf0n5FvMhNBprCTQaoFdwGVmSACxO6zhZXVtDCAuT7Rf72Z+dxFjYyoqYN0DqtDvEyfND0FWAKbGE29bbtKqEBD0x486WjVUy1u37aQIY29bgMLVNCHmYC4nBPB2P0xAXHHnJRzrYde+p1/5yp586kM3lspw/Uz6srtT5Na7oltoIoi2urTpZqWJCI0F7k8D325v7e+81O1jPUD2ylYDbRL3HcHAjKjzdc/RKoUVUiazbxXoe+eFe+2O/8UNhKUivhHg/uXHP7trMydKeilglaeFmkwhV+N/fMYuQK2reI2id/c99razwCgILPyRPqlO+4P48fc57rpVjtOhkB/16gN2HTlWHIbBABDalS1rJtslX2lU0y6vgsEC6eQ6F0rbz8nVhdyfg+j03CfWF/BtbFeH6+tf8rWRa0z/rfHvrjNynY3cXUmhzi/GTYPvoHbT77V/Taax74xcn2OB/I3D9r2Ke8IVdw606X/OdddeZq6jigDezVt22sqloVxmZAJh2EttuZec6Zqke9t1rQfZF4D4bPnzoPw+3Wagqid5Lj/K54wfnnZj9rp7B9mYT351560ca4JEuV+oeyATAr9O6GsNef4pPqDw6a3t33BAOTfPge+YzAqKlapfWj0xxD4YPuEwtGd1hhtvQR7Zb9ac2e3dQW2s+VWhtiq+5nl1Dc/b/YzdcjxXM7Ld/Ml4Wyt3+nGTjQw6xvJ1TDh8wj0qXIkfs6MU/j8eBqdwgk/63XPtTeceuRHYWvwWs4p43x8tNn5hNov3jywAprq8c2RO2dVYDm5Nqsi9nveDEs3NqgLZkhQ6Z1bcree+ULI15/x64ve2i+fb37yL7GWys/pws4ItEr/tifjkqlfM/uE5eYjnop6PmZm0qsTEat4jJ/hORPNOqmPuYaL1z9IhIYZ8i6q9Y1a4ZeqcoiZ01lFIdcPokDr5AO+0rhEKnlVZ+H6Vi3FbkO8q+QHU6ZNWEyZ1Tsof5WTOwImCwcrpPr7vzZo1yzZu3OiB8Mk8yPy5nfAMyJKlZMmSDgafyEhTMFjLn7Wk/O+fZlgLIIUKjIXHWlRuZ1zTy1ag3vrg3Q6xlFWCwYNQyGXlS3OzK+o7kBWE4KKA3TKWy3enGJKWEwehZdwNrn/K0gEID/Hlvg3A6inUXjlyZLF1gOTTC+aGLWW0v2ctc3AlJzDvj0+7xEALvT++OXyCbQeytEDpVRSYGISWpl96e3+b/j3WF0BCFWKKaROwqx6waxvHEMRs0/Yq64lyWcuTFZ98M9laPfKWRQGEOzxxg/V/8qaYbROCwU+/MtqefPRtO+fSujaCL+CBMlIby1v1xnteMnmTjAZgNIlW2cU3AKWIvIHiXZ8BJQuxpHziF91i7S+u7WLBYEBCi1sb20N3Xergp0LQQ6rk2ihwc6BkUzzZb5Q9jerOAQT5vgIpigA9tKx8Lko8Kfu0RFyTBRejRlM/ZQVIDsBD9XKUkFI6fvzVROvc7xPbD7wSwPkW6CErAMWwz/+w2+5/NaR4AxbXBL6rrzYC1aT4XIW1h8n6AUiTX8Dk/UewFSnttp0M5G2MwnI7S9kFl0a+cp/dwPgKYhUqxMvo41mMI0GQ7o/fEGt8vcHYaPMQMAYoVLhEAXsFGHomtgC7Uc8NJK+vCGwDnUpi2yDlaGAX0AZ7hDfe5m+MZ6cqJG+NULVfCdz8dfJC+9LBZc4H2HdZ07OYGHnQWZMoBHAvos0O4gHFypDLh1FMS5Gp83mNCZNMnMt8wFw2tlkHRLugRV+by351vLuwXnnk7iYh+wyA1P1A5aX/rHa56w3c7/LA1fENmVi///63OXYlfsF7AVoZ6etvgLOB2vZoO/iaCZxrGav7BD/p786dmrvrMqFQPh+W2jNaTTuk/912Z/Pz3CavcM4P6G/cJ4qTjx+YYKiITUgQaus1QPud9HPm3DnsszcejAHJsky4sMVzzpO4JVBaNhsCvppkeOvDn2zI8J/soDy2gHOj32ofoxzXEn0pWycDgx1klIqd7Vpcc7abTNKYnTptcWjcR+2y7oxn3ZsOcC+Sh/oUJiJeHfGTrWHlgb5Aqejilfwc5Lqqh2IzGN/Pvv61dewzwgG8CliH/Djiccurc0AV+gdWI28C+veTx/Qc5y7aX0PF4DRBclk9lLghxeZzFKB7QrCce12pcoXt1T53OIubbdhL9H11jA0dMcFNPlSuU9bGMiFQouiRft9/cS7nN+9re7dst3zYQbz57J3YS5R3thayvPgM9fyDQOyg4Oeb7LO1YDB/LwKg/54+qRpWDPQnYPjVAPptKJYzkjcBxWsuwT6BiIHBuu6irxH12z03ne/Us8rft6iTHRRmguza6xvYZwD+ILowefcUPy73UrLSf+djzSAF7A/cZ777YbodEhTVZI3gPZfaudxrmvKZb36eaeMnzAwBfVYZ3Hz7RawqOfys0qqM7j344slqhfKVSpDL290kl1Zs9H7pSxs+8heXy1pA8a+HPuwm63Rf1L32U2CwOx9N9ACBq3KvqlqhqJvM+5YJ0hXYvcgmaT8wvwCq98HP3eVsRgR2lePPUebqflsxevLww9F/2c3A4EM8n9Qn3/DclDWN4gPui7e2BYYoRxy/Ced2H9e+LHJ0Peh62q3JA+7dtRjz47g/Bc/Vb1l9o8nXPe7exM44tyJA4duZKNhPf77NOW7BvkSRlWemVgScxdhJ7fAwOLUzfhIebxGigyVcJzm5V9b9m+s6JASIN+YCjZcDQgthsVCLVWbpYq9SSvYM7ecdcgoTl9uAbSVaAjO5pyYppAy+BHj2g1mp+8wqcO6JjV1MCE1lFdwenlnVmaAseGNit0z9zwkITqOPNvOc0NyV7mMSCBdHKFGZlWmnauxgQnhZH57LvPPmYnVUya7k58hVmsecnj2sapvIJOUBnhkOBpPj048uSjnm40RusPU3s8UdmADH+kShiXEdP3rFlfvvYLJc/1Zm8qNo7O+eSW6D34HPwDFm4ETCYDV1165dNmPGDNu+fbsvKHeMfec/7jOQmAwIBBcqVAgHgWon/BpLUzBYyeuD3UJXoE0pvuD+CXQtjPIpiBGAu5sBREVRTU3COiAcvB4t8XejenwbD9KbUF+OwGs4iAAGS8F0OYrPT1AbB1AtfJ/xweCjHbdr/8+sT68P7CL2/R1f5gNPTCkf61zV3XbwhbnNvZfHAsXBPjtgm/HC0x9ZlYZVUM2xvD46F/HBYIECWRqsBm5+hsrwSuBFZNyCsno4sKI1cO11lu8eLWSjMRqIXA8YLKuGo3kIxYLBQDmpweQ1G1NATiusAQh9ut9ij2NVoIgFg4FWtQFI7w641wGzPUCrzEBWHfcGwMUogRTiLorSvf3sXbGaf8WdA+wb4Ide8h5G/Tygy00OrF1+xwAb9zVqAOBMYZZPCxQH1htT8Pq9jZzMjbZfSE4YLGVsw/89ZdMnA6wwzH3+qZZAVpZfRsd+oHyNS7tgbYACENg3eFBblu2zzJOIgcHkUBMV9wHR+mG5IXi7B1AkxfYPP/IlhnOtXL2UA4BFCoYmIroP/Nx6oZLVsvGs2bLYSMDmVWHLvOcDi+fjNXo1YE3vviFgjeIJJlQJmDj1695OaRnEi6hqHxK0ox9r4aM6ZXSPWN6u8Y2hx5752J5/nqWiALfqAKi/PusCaEqcMbrGeMsOb2EzJ5+5XfY80EuAOqF479PfQ7YDajsg7UUmEdqRN0VSYLDG0PQ5y52fdJGw+5H2KyhZD/uYf8mngP+LKLwD24BYMBg1aW76o3/P22L6eB7bNL75WVujpf6MhRsBtR8yBoIQ4Dvz2l42YyrAmPHRk/7vhuo9MiJh8HesQijDxINiItdvIwpzStmekQkPWS1ccm61WLvYCFg8G8DoCvVxvQ5+QfYRoXGoiAJiV7v0SVvBPUsD7mNUtppwiwxNYN3EqoQD3EsLlihkv4/qnOBKgmSDwahSVUTyde4HgR2EVmZcffdA+x3FtyZp8gFcf8PyJ1CDx8BgAV1y3wL7C0FbeatL0a0imH9LxZ0tVLiwGSsTXn/6DudnLo/mJprkE4gGFp/DpJomF3Rt6m9Skf+Lz6/ufe/hW30L8D+I9YyX6uRynfqce9poViFcdWHtCBjMNcJ98GqUuG9wzCK0XWNBXr8fMYHQov3rdog+kcL9d56R8Vmn6JjxwWDZqpzPuJgi9TntOAdLlDFDOjABhJdjdPTGSqMbzyB3Pe3ZbyMGt7OboldFxMBgJgu00qIGK2veQzWuST7FoKHfW4cu75or6Uj+dT+/HSCf2uFhcGpn/CQ8XhQwaSr3Qz2LqgxBzXhn/Ce5l4nlqayc2LYUhS62REUPv2umaGZ24O+7G9iWG3Vjkm0OThEYvAVQPwNLr4PRVmMBJMzOPayWVreUStEuS7M7X4VwYvb9oeZlQ5xSjwmQbOWT3twTAYO3soJmNhMSu7guVQdXEFirseSDnY3JSWfpgj3STlav7WbyUpMBJQDUVU7hyYCk97TfQzJk4ETDYJ3C1q1bXUG5PXuoOaJVYz58BnwGkiUDAsF58uRxPsFZsybCfixZjhr/TtIcDP4bz88GfJnehyLpfSBWuK/i3R2H2NvPjbK7Ucq++XTLo4LJ4LSlunrs6Y+tP8rRq1AujcaPMQgHg/Eazcly3+8+eJxiOHG/9BwPDNZx+735rVPcncUSe3nRSmWsCDyD9zIgZDsRVyGisYCMy5o9Y7kAUD+gyqqPSkwRHwz+lWW6513R3alMxwGEiuLNGkx+azsZwj//5jfWA9h+JR61UpNmjqMQXlLGXCwY7BR7UnZGe+QGO96yzdo+ebODL4oYGAyUyIei+yvUa+cAhMNDcOdcQPdcCiwZqm15rKqgkpweQueWzp7AbuKdJt+LmAAAIABJREFUd793SutmNze2j1HxSv17wU19bVY0ULv7nsts8DOxv8w5P9nHWBqIoi1/4XzJpgyetWAFMPhpi0I9nBW18ghAXwP8sIM+EST/H/DyJ6kMgTNdOadeQGxFDAzmBOugkJ7w4ROuiFwQ/ejHx6U+JIrh4/vLyI5AoYIOFF/T+iX7Dm9kLfduhL/xhBFPJNilbYE2r78yxkGf68mpri0VGFPo+9G3qCzv0FJz8ir7CHnxRhb0izyA7ErqNe1pCylKJZVjty4trOfDhxX5Rxtjrk8e54u3OhgY/FzfO+0xJk0SiqEsnb9TCnCnDD5kr7NN61sau02SAoMjj6nrWnBOqxGk8D7/xmdCNiGk7GnsVzrdF/JiPgyDAW5kshXesm/RpvC4gf4fhR+tQPvlWLoI1gYhiwaN+VmsaBAM7sp9r1eHIy1XImHw2PcfjSlQJhX5JfgWBzD4cyxnpC4Pj7+4Ns6neKcUvbkB3lLgqhhjEDrfK+56waZqUmP3HhvQ726nNI8MFaxrhDJ4p6xGOJ86TAC055xVDC1fHNYiyQKD5SlNbu+7t4m9QtHR8HgV7/f7Owx2kxGZAeGfvvEA5x6y/oiBwQCestwvJ+AhXSKsuN293LMH40uu8yiB7Y88pgPAru0f6DbMXnmda4bhWY9VC2NZTSBQ/BMq8AsB/AedEje/fcbkomxhgtjPmLkMK6TZTELpmn+Ne0Kb6DGqe4FTBnOfroRP/HiOGTn5oL66QLY1sv+gbfW4nyjHV7FqQEr+yIgPBssDX+N2kzzMudZf6tcqlk2N9iMv/LOa9rI1TDLqM52w+3maFS6KGBhMO7Jg7/PRa6i2WY0ShAp8yrN6naxt+BIxiEmSB1BQp3Z4GJzaGT8Jjydv0RmyTeCZWpz6B1VYhZEuni/G6/jbLGBSFlZO1OVazhaya/lvxSkCg5d0xiLimZAqWGrvPUzoigbq1afqMFSrKLyPNeQ9HN/YONq+jntbNfjYi/sebk7E9muxF5sTLRTJyrPrjBnJUwgwtWGwbCnkfR3F+5f6WKeZ9wLU7l34DsGEeObolWH7UUDv5j1iEyvxlr9Av2O1Un7Q0XoriX/Xt4D4Lc+O2Lmgdbqk9HESm+s3T/UMpAUYrJPevHmzzZ492wPhVB8B/oAnawYCECxFcPbshwU4J/J80xwM3gVckXfn9yy/bknBorf73uVAn1NcXdfbVqC4GvlOhzj9hINECvD+AbiQn+tyvuzqC/gsimgtmrPMmqLw+gKFU/hnG1BArgAgYOIXXR1QiysSA4P1mV9Ylr2cIkryGdUyci3dnc1y7wao8cYD9CJh8D5g8O+jurilvpExhf1JvbUTpd03YbYO8cHgj8dMshvveN6y4Dkpn+NIFa9g8FqWXMsbs16jmqhJBRiTd0YiFgzmeKVKF3JLvwXPFAJL6emPNtiA3EBRMkUMDOb3tbF2kMouXwTYkF2BIMp6civYF4LYsV+mlG9nMwFEO7/JGfYT6mhZhDRmif9K2RywzfM9bjlCYfoRauKbUNvZzr2Wn3GQXDYRn7FkWx6q+wDi6QBSmeSlGRF73XLwkIfr3Q9eHQOqY2AwsOpCFLxfMYEh5WEQDnQxOSIYVQT7h99GdnJFmlTQ7kJg0UwBRP52N8rYwYCY+EIwU57G47AUkJI4I20ML2Sn7aSMPaCl9MDg7AVyucmLaiwJTyi+xBrl2nsG2iEUhdmYaPmBsRYJ+BPaXoXWbrwflan6E7D2ZOfmrtBfQvEUqwq69ObLuCseSAE9PFkDL+XkgMF/MwZ/+HW2TeW6XElRsI3AU+XKeVzLSoB+7osa+QmsZhSRMPgJbGD6YiMSHrdjBfO+JjDI+6XANHm6BqHtz+P6D2BwF7aNy387IRis+9GlWFUEMFhWCeEqcR3r3VG/2V0UoDsI8EtPOzQG4h+nO61Dp2axbGuCz2oC4S4U5O9jL+BsV+RNzDVXpnRha9n8XLsPn/cCYfY9yQaD6YOu5CaYSAna8w2TLBrb+xk/6ZiEe1u2ITewLJiIgcG0sS6+7Fq1Ed42FWgbiD2GJhVqAFwF2MNXqTyO6r0fKywEScNhsFPZd8ILkWsvPefuchk+I8exZZvi7Cfw9+3S41b6NDQBFAODAf/NsTf5CH/yyNAExB2PDLYR77KEOyzH5QDWLdmmLWA5vzyioyM+GPzVj9NZafGy7WGMZQDmjnpdFhyHYa4bv1otw6qKP3+b7b6I3tjs3BjlegwMBvznoMCkvLIbAcWDWLRsnV0MFF8mxTw5eJFVKHEV2kvoek6Ov3kYnBxZ9PuwZb3wX+rONSerCHyAs8ZlecKFPv9uLCV4Lpdg0k7evZHF42SjsI1n7S4m1jTRmY0J/uxMfOc6vHrgcLb5+5afgJR4gRdgIjUDkz2bvgFuYRElP+L83DcyRxd0jWJFlPadB1ukrKWP7LA9rD6KAmbruFLCShWpQnN5Dq8AiXXcwCaiNBYZAmN7VtAWlLS7eK/ITAHQXLy75TrsIR6zbWJtInazn+2sbNrJ6gvdH3Pgl5fngmRQNSdyrB4AAMrOIoqVI2JsFVRkk4nDbfy32lOY53RVCvhGhrZbByjexX0tP77Cyp/8aDewAkr5PYB/cw6KpKkwWo7qR26/ZTx9SB6zMtlapCXjg3e6zTwvN3M/V99kxjM/H/vN3zThE9kJ4FSfq1926hwYG1K75kEZnjuOFRiHeI9az/ls416eh1osBRg7OxAhrGJFmAq6nY56Ng+KdrVjM+8ja4aGjp+JlZklgaeZGGcZeKbnxT874+HVmnE2UuByE89OjXONu+wUfc3HCi0VavujKDlCHCIwG59NxAEmOrdQvHAHY2MXit2MXHM5eLbkYjVSjiNXO8abqCUdgf3PhkCwFL+FmcipSB8n1H4BZA0ITQ5oEmgz7djN7wTqCwGJ47KIkQ3FTsazxpGU+VJRq1jeWtTF+7nWCvHeKvisMb/hc/IyNbS/3FxDBWlTlniKBmk86Pg7AdV76eeMFDbMRd/lA3DHt43uFzvImVYK6PuRxmB2cpc39SdiE3kl+o/Fk4G0AoPVvE2bNtmcOXNs717s5lSDxofPgM/AcWVANq25c+e2qlWrYkebuPpLx3WgY9wozcFgtd+pHilsczpeiVO+7GHFKL70Ff6PV9/wtJUDmk75sltMkabw8121dos9RiGlkcA9FaHLyJfiTEAAIcO9fImWn+w1+KuqOFQQThkMDM5/el6W3D4Zy0c0fN8JwWBBm87PfmLvj/zZtuNrnAGFWGYHpMRDDmC9tcsaNqzmlvLHBYO1fDko6hN+zJnzVzh1lQqbjUa1HBS0ig8GO+CFEi47SmKp0WRJIfgaHoITh1DAXoMK8XGgldSpyRmxYDAQ5tGOzaxfpxsdGHchmwjgfjgYDYfBdfCmlLfs6SqcFRbjgHBXUeBqr6Ab55AJ0JIBQKHCb0HofDVxkG7bbrsZr2ItsZ46+198W/vZRqnb2G7QU7ejUItdHMR5Z2IVIZh3NBg8CtXk9ZeHILYiIc/g1yi8d1/Hoc6rOB3qOJ2z6reFd0lG1LsqipaeQkzdUc8+ck/ICiEcBjfC4kEwOKfgT3SE4GYIOhUFBv8aDYM1aSLf1oXz9AJr1v6+q2xgt/iLuGwCaF6AKnSmlK2MWRWCSi9v5ei+0j/KqbM3AVzLf1gK97hUiOH9dQeQ8733+FIB2DofmD0WpbqWuSc2YhStKIx5A7G7mDyItAWJ3FdLgOa75NwVkKPNP4/s7HynFeEwuASTE5pwCPyZ9feEPIPVX4MAtr2f/4RrkXEkgK++cOfDH6PV/iZ/3QRg8CPtmtrzWD2Ex21cr8PoS43NyyiOJl/YIFILBvfFPqeTPIc1EUD/6x4R9zglrUyY9O/bEm/eRnF2pQB5Z4qzDQMw7wyKQLqxs98aoEj+6OW2VjxagRsOg2X98z33OBXZCyJRnsFSBtPYToD2px+LDdp//GNuTAE69dVbz7WyVjeG4Ec4DK5F0U7lPRz2tu/5gb302tfuYpVvr6w3ivMcCuJR7Hv64/97GAY/6tTPzqKF89eYSM+1revpyFzyO8ZNepTBr/S/x267rkFsmwiumWaA1xFMZgS2QuHJltWEcjwcWxR5XDvv8Ojr8zxU2MqxrCUU8cHgd1DR3wVU1moIefpqkqAJq1fCYxv3pKsp4PcT4FjHuOqqs5wntiIcBmfPm8tNsF4cZj+iCRL5uzv7FBXI5F4cXiAzsfeBpH7Ow+CkZtBv7zKwDdA3HaCym+utejxWEQJAfwNrdrIkvSrXVmHAcBAChsueCgGinSxLD+axBcWyMnlTBCVmWVSqGQ7XurCDQLEp7E/Kxro817ZOwPsUKB0qv2BWm2MU4RiHeB5NAwKvAw5W7oHyEWgdhHxxlz/Hiwpt3gFQCj+u3lEL8Twq1++wStJtF6YMLsMqOsHFxY/RDsBe9J8tO/eXkhQwlcoyXJV6NBgsKLmS1Tv/0qadQO7Aq1WvcfmBfeWejwdQxzEOdwA2l/UOnX8ZcivoldgQZJsB2BQkzAEYr4MtxApUoUv6h04nC+CtLn0uYB4eArBTAPe8hloxViqVRF28mGf25gg/2hxAz0q8U+YLrRIK5Y2DTWel0hqszvQqV3sChQmZUFwObEcU4o6rPOjfkqwQ0ngQLA6PQ3S+8rd8AP3JqqsggjxmYfwU5x5d8vHYY0kTCpO5v28DVuenloZ8oDVxITsTHbPgBQBhVtbMaRXqk/D5YL26O3sFfmoCM1VgLb7Yj9WC/HlXMt4CwbH+VT40VleQ3/2Myfhg8Dby+M+T5IV3x+ivDDGevtlR8pZh/Be5J/7jB3/Zx4qUabyjbFMRV34pEF0L6J4dD+TEhiDwJHK1i3dQRTmuhXKMkfDYC0j/m+8DUVxbisqMR8Hzddi0TUdZrvFVgXycxnvHIsbJdlY2KgJLktNYqVSJ9/hcoVoIMaHt/2E/O3gv1z6C0Han8x2hKn/PePh9xMHnpeRGEH8PADr4WqTP6324GLYfpXsmj/dzYvPnP5ekDKQlGKwTERCWQlhA2FtGJKlr/canaAYCRXBaA8HqjjQJg+Wl2eCGp2zzivX2ISrgG/EpvBfwNfjlr+x+lpq/HLEcWCciD8TmLBEfM2y81aT6e7f211JRvXysImWD+KLelC/ZX7BUOoikwmDB3nsAfkNRJZahgnvvR69HIVUpBlYPHDLOuvUYZudcUMMtRY4LBv/5adcYC4jwa2Ti9CV2Lp6zGQGfgleBsjI+GDziS4oFoQqt0qCK+3wBvqTHFZTKg/slHswdy3UbCYM74dsbCWki9xdLGQy8E5iJhMFSBjdBGbxuxUZLR4EjLZdXMakYyBzxvlQWOwP5f85iOfRlKCNXoVQTlemNwrTLg7FVFyNRVDd/gBfso8FgXqpGvNTabqL4XBAbgF8X39wPX2BUOREF5KQMbo4yeD82BzlQRA7qeSuF6UphQRr+dheCw5kARxVR9wVevccLg7dyLKn5/gCe64WzBdBueFhxq8jcS4mvwmlOGQxQupZrrftD1ziP50Oq+hwW+p2AWVzFw8I/p+Xl59/Y15YxmaF99gKAdo3I+dHG1HqK2lXFW3WDlrETJYGFf+NVHK56DN+HbERqUeBxBRBKUYz+l7dxMI7CYXAR9iXblaCQmT4vBe3lLQfYDgBmZAE5Lf2/GGC+Hzim4l6X4BF7HeBWStJdjJkn+48K+elSYC8lYXA3JlZ6RtuIhJ/7sSiDv1CBuwgvcSmD7wQMHgJy5wV4vtrrdoqWFTlinGriRUC/EuP0aGD/TybZ3v/sD/uKcfXvv1x7Ag/0UTva/yJ2KIpwGFyICY3v8c+tgWVDENrHZYzlqPVb4i8gFw2Du2Gh0fOhkMI2iFEUWWxGkbNDTARmwmJF9hfyPVekFAyOUQazEqIQ/uSv9bnNFbSLvOaVy2zcTyqVL+ImiWIVkFPhThTM8o+OCwYH5/c7567imGNcjvnyqxyj1O1AocWg4Gh8MHj091MpWPeq7UX9m4EVAaOwDAqK8wX7F3SWxc6cGUvdrx7A4133MIWHwbGGmv+Pkz4D0CvBpfV4kBbl/aEaEC8y1jMJNBOlXzagVT3Uf8EydH1uFfBtOirbfKgGCwAIBaWkoIz6A4DDsnx4plUA4pbucXivBygMJ/XqThSCpwF7NwDIcjK5mRtouoNrsiSihoKoFaX0ncqKh808w8uhhiwDRAxiA4V5J6NSzgMMK0DhVykr06uYKeri1UAobH+sDL7GUv/GqJijYfBGJimzA0MFxTKiRC4CLJQFwhZg5iYsMASaKgB1SwCKgzgaDF5Em5dwLMFk+SlLubgfQLn+YwAaQDYHCtQaX4WUx0cLedvOjPa2rXGM/swLWXWxnG0EJYOCccrVLPpP9E2vPpXi2Kc8aKdjGXKADstGThXbAK2BpkL/6keveFk5l1r0WaAQFrSeCchbD9jPBOSVInwrKk4dS7kMIKzapN9VQNVaAqgbHosB8EsHxgbHmVHO7uX+H7yu6dglsKOq9FZ0Y/hnN+NlGspfTVRk4/NSx0YxrnRMfb4gY1sweC7AVr8L14jo7zEwmAnSfPHZddGABfTpv0Dw6Hlyt10QLjfR1Fr7jFQGSyUuWL6TCUR9TN7N2YGxe/nvQLGtfQiEFopf4OAOJ4XzDFZoHQSeKy8lqMVQgfFyTEHjtY8N2EWpPW7SAFgd7sm9kbE6g+sqmGQRcM6LCnrtu4D1lqGj5aCf9/EOtIvrOfhcME4EvE/jnaQm7c0UXZR3G/VNprOPPVwXgvI5UHxLCazrJErH59qRj3MwUXEQWD2ba3wtqwa0f00I6PrRuUdxnVI/w/VDKa6V8ijgj9fG5Jhy5z+c1AykNRis81m/fj31deYyd0XBbK8QTmoX++1PoQykVUVw0AVpEgarcQIz3wIpbsWb8jW8ZWte3s2WAJcmoApuRBX2yPgDL9kGl3e101CUfg90rVejdKyPdH3+U+uD+i25YbCWw1a5qJNTWH2Fb+Rl57MkKiwGsZy3XYc344fBLL3/jSJAcSmDR34NpATuFqOol3xfBRUU8cHg8SjhLkTlXJDP/YIqslJ0RfnUvN4iYfATgMC+T+gFO/5IDAxezbL8Rjc9Ywtnok5BudoXu4cn2oSpLuLZ/UrU4rJNWABMlh3D9RTpGkVRp/Do/gJqPhU6A8LkB4aF20TI+/Ii1NlrV6Dmkecyy7ofwXc4iN8BVk1RLG/kOIruLFfv8VDIG3fSjH9Qdvez7QBGLb//HD/Yq/H2TEwcLww+IFXhfS/bZyP50gK4q1K9tE3+sjuF22IrTFTczhVKBJBraf/Qt3mJ5fMX0j5NJCQlhn3+u93Whi+/gODsqCUnYStRFZX/sYTgmOxivmKCQ/YVsv94Hj/e+IrIdR3wqT1FscZDQHWL2mX34tv7KirdDNEvLO6akX8s8DsnKwa+Zdl/QxShQahI3iNM2hzgOs4MOPwMv/Iror11O6HC7KvxQTREPTn2/cdi5VMQegYwWW/iKQmDH8ZGZADq8chIFAxm9UI6YOFH+GhHFn/TfUPQVSsYMjFOxo3oyD02pKhOasgmR7YJ4yfgO4g1Qg0mzCZxD8+iiRX69hYVQwOoa5yM4fq4IMxq4FVU3u27vGf7AasqfieYGwBLFe67hEmeaVNCX2ivRbX6CZ7AQX+r3U692/9TB/DV5+MpwnkGhc4UyQ+DQ57BgqRX4q98EAV1ZrzNf8EC6Mxor/eEcnk8MDjY3/x/1ti9WMb8jLe3JiRqY3vxF9ecrHTig8EqiHhBi762hZUELJux7l1bWI+I4oRT8O8/9/qnbDf3CqnhX6KI44MtQwUZPQxO6pXht//PZUDK0fmo/LKhGhUUktVCeMxjomQ5Pv7FUQRWwUogPFSETsvDC7J6IRwS6zMLAHD/vg3A4d5UHxVw+ugiq7IkmIaiMAo7BcGcfCxBrwY0zawl7KgrdePLgN+cYLBA9SaUrOVRVZbuc/jI27nvbgY+FuSdJNI+Ygmf/edpfs8qrPqssJD9gwvBYFSzUmfquPkBdFK5BkXEtHx+Hue4ipURuYHFtXnXyBL9fE8IBgt8T6Wd6ZDF1mTb0y443E6dz1yebStHA61aorAUyDxKwSL5M88h54fIQ3UAocB4YsKpRoHnUZrA532h8tAQCJW6crrUpPxeAPF0istVQwkbDs9kCSAYLNCmENTMDawrgeozPX2x8iVgOTYign0CfWVRDku17NIqGAxIXa+VQNF/l91ZcQCv7AUEMFdjV6ZChcp7Lr7n1P4J+BfdLwJ7goT7UYwr8jI2pEzOzGoa+fEu7cE5ARIVAv61viXHtFWxm/dfweBd0Wps7T8T48zljMbK/qAYgHwDkxybgJ/6V5ERsFikdagN+v/yUQ5Xr4c+FQqpejUO90craWX9UZJ6FVI3r0EpvHF8KC8BgI4Fg0n4fFTJK5ig0GfyMeYqkAuNuX1MtMvfeeXQ0HFy8x2rDmMuQ+zVg+FNcZYfs+8N5VlRgX4p9mDstm7TipcwUYyU2xlQ6ctSIVO0XaCUtnMA6wEcr86EgSxbgtCkwgomDTRe8jDRUpuJErVLKwDm3B7aTrnWTwFyU5TP70PgsAIF/A7eXYKJg2pMCGkMKv5lMmcB56u/nYYVS3WuFV2bUl1rDOxA7VzkrsPK4NXkdp5WIdCIbAD0Spz7aeTvIM9ttX8R4ifZUmXkuqtNH+SOy5ImVvb8f6SBDKRFGKy0BEB4H4WVvUI4DQwU34Q0n4G0rAgOkpdmYfA7I3+xu4BB1YEDdzU/3x5l2W4NAO8vLFHPFbZcPjiRYajQbrtzgJUEfk0b0+OIZew3UwBrBBXOm+JdmZzKYFfkjWX5OfLnshlf97KyJWN7Dj+Eh+mLgKoGVIyP9Ayuc1V320FxsStQYw57oXWsSu46r+vbAPVYnn4ZXpCyCQi8POODwUsBlg2x0liFN/Jzz9991IJbibmCtmPLIHVtOc6rYJjfZ3zbphQMPsDLzMUUwpogBSsv0FVrlnFQt3LYsnK1aSdgaR6+0hVQf2qcCI5ei/L1qy/4IgIUOg1gMxioccMV9RHF7LPXPxhvXSgsuEN2BILBLK8Oh8ErVm92BaEWzg0tyauN2lzLsIthKyI1qbxF581BOaOlWADLcBi8CZVeHQr6/Ut7pAK6DB/j91+494g8yud3BTYWAqaBcvx4YbDa2AMFfM8+H4YgKlC1c7trrCNwVPnQsd6nSJVsVwTXZPfgbAI689KYI5tlB2C9zdi5iTEZGbIt0efDl8tHfkZQSz7JIz9G5QOIbYKlxph3Hj7ChzgxY+/jMRPtRu4BgQ1DZmB1d5Sl6ruyJQq4Indajj7iyz+tL/6uhwBhGN9aAfpGlgO1KMIVxDfjZ9g1qETl34xM027Dv9ZZNvD+/DGTLp0pPrgtii+kwPHM2bLEgsG3PPSGDcfDXOND/s0/sO8gpBpu3nqQreM61oRQcsLgHbT1stuft99+kco7nZ0J5FOhsty5stsWxlZg1ZEQDJa9zaWySXGTFYesbasmDpLvYCWFzicHY2Ql3uq1L++OCjtUKOw6bAuGcI1IWR8ea7HAkQ1JtQrFuBeFS4dCn1qMAnjJ8g12ccPYSzG7vfCZ9e7NeGQSpy73c62EkM3LuF9nORuCPdjJCEi2oKjlC11udrYk8ox+Al/eKMar1EQZuXbjhMFMxrhrD/XvXfjl9mDliArBjRk/3VoxybFWynL+VqtuBfttVGeGeAi0JDcM1j0jP/cWnX/tK7tZFMp2HbfFTefb60+1PMKbfTVqZ6nflcvAzueG+14JFZBLQBmsycdlKzfYRQ1i57gzkxXPAL91zdU/t6rzoZcFUHwweBs5P5fVNzNUkJPPlUXtPfyVtnYWRf8Umxlfd5K/L7Bc0tjLWyCPTeDZW7NySLntYXBi7mD+MydVBnYBTKewnHsPz4nKEXBpL4rLqQC9bbwL1GLisOCRhT7jzYV8PqdewHNOUJYJncAPNIDBW4DBOYA8Uh1mQykZGQnB4IQ6QDYLWuIuD9czOEbOUHHNGBi8DhicFxVydYBoAHuD/Qns/g3cOgjgrIYK8nTAlyJeGCzVKFBxCaCqwqNAUqwpIkPWDdOBpfJDrgtYzMI5JxTKj4p+CdZKjSlP5cTEBiYIZ0lRDfzLDsSWijsArvNbAuo4Hz3eMqPUlJVDjjCBRzgMdgAQsFaFCYBgYkC+sNPoy928L+rvuQQuuacLMobDYHHuDCzzr4hKOrxQnYCoLBbigo+abFjFsVzbgIN1AI/ZwiZtBWNlZbKfZ6YgdfE7AINDQxmJhMHpeA5WZMK+CMdzXc67U1CgTOB2bvTvVUDO9cXhFTvxpliq7385H7VPkxQ1BPyjvWqlal2IMnUN0D4GgAJMTw+tNLHtvNdPA2DuRT2bSdCSayLck1pe1bq+dqOwlQ+/lLSnMf7ii+Woqheiknfwmf+pwSRDPlS+7lwZs1MB45uZPImcb1DeyvVgQqV7dN6WhixYdrHKTf1ZhFVN6m+FJjD+xmc/mDwoiyioDJMrinAYrO3kN6wJlQzRfsvy357BZIOuXYHi07He0MSD4h/eLxdzfYhT5+E9XIUo4ysQ6IpbMnGzmetRURHIXPyw1Zj7nSYvNgGBdZwKtK8k7fSR5jOQVmGwEicgPG/ePG8ZkeZHkW/gic6AQLA8glUsLi15BEfmJc3C4GX45J59TU/bwtLinECJDUvW2JOo4vpQ0TyucHYPV/YwAaPXqIzekmW2ggpRQL7uwNiBr7Cchy/Z11x3TrJ6Bi8CRlW95En8iHfaM6hGH8XzVV/uBRqfx/u4+7MjmaDdZw1dwbbYnsF1r+5h2zfzQksbm1x7jj2Lt24FCq7t3XvABgz5zvqgSFRRpw/fbm83onwLIj4YrL/3HvSldev8rhVAHdy/5y0U2jvDKUD7o1szAAAgAElEQVSVi10AoKXkdQzFvRpjJRGpno7Mq+wLHu/7sb35xtdWD/jwEcuWCwK9E4qUgsE6ppazt8QKxC01A1BUqFTMKW3LFC9gAmf/sFR6FmB2MbBkxEttrPE5KDaIj76aaDfdC1TEv1NjIFe+nHbeGRVNlgq/oYqUn6mpkB5AKhIG7wXwNb//FfviY168VZiJz5QCNMuTU8q5fYI+mpyI9uwMh8E6dhcsBJ4SCIsu1FcfZeRFwDIBK/mrqs3TKDC4i2R/xRL+QP2dFBjsrh2KLa5BMWjAXeXqrDrlOWZeE0ya9uc8y100ny2c8KwVyp/bwfMLsHVYuwRonS2r5UalecOV9Z2NguD0kuXrbT6fmYoKsy2q6G7A5fhCn62DOn0r4FC5Ggw4vzvap/VYb8q6hlo+PsQ+epcvibn5ohdttlyKsa0CiQeAvzqfNVJtK//6ob/iKlYliHlG054UEiQnUklzXdVk4kgxY+ZSxgBwFEWwAF4kDH7qFQrT9eALgArsAdvuATpeikJ49sJVNpBiaRtkTUGRvOT2DBbsvpHx/ikTYyYwy/mfiWd6TqQ1tepXsAFP3uTanxAM1gRRY5TxS5nQkY1AVs5BPsrbKSTZDj/pAPo/yPm9PADVSx4dx+zccyq7FRhFTz/NZBcg0DsNcJie7TUxFdeEwHNvfGMdWX1x6UW17MJzquINnNcV03z5vR+x7yDv3H/acEyt9FCsRzFf/5petmwBIEUTFyj3a1Qr5ZafTZ+5xNm2uLzy+4xZEoDB6k+UuLq2K6P81bX157TFtk0gWWMCD/GXB95r998e/cXUXZdSkgMFBIqTwTM4gMGaDLmXiZW39LzhOlIuG3G9n4cXelHuGWvWR0XnchFq6Jw2mnv76YDWxCqDn371K+sGJL8Ub+DG9JH6YRk+1q/gz71CVjgo3x/AkmUQ935FfDBYf3PPkdYvh+wlUKMVZYLlInx/swPMJ2NRNEWgXSouCt11wnc83O7Hw+BjvZv5z//nMyDl4ByKQa1ANVkcdWBVVLrpuHYU63jGzwQU5SwVgn9Sax4ttD95wEq9OxWoKGVpHaBOzugiWQ4GA6I2o2AsFwaaIvd7rDBY4E/HlZpUMHgfz+rawCmpCV1IGQxcXQdwK42qsDy2BJGxHw9kQaj1QLzKvVDzdg19Ij4YLMsLqVrlrVsVKCaFdGRlTcHpWSy5V3scnD6GYmFHy3X432VlsPyN0L2tONCzolTI0SFV7ExWnKlvBM8qRUD/AAYfiFYG1wDgqVhceMxHSbpyaIjfaUn/mdgfCDaHw2AduzCAUEUGw2Mj0HI2Y0yQXWCyCu+7RbE4UJ9NAdbLLkHtKoFvbkXyGB7yY1b+1qMIVuQHltaaEPr/4TBYcLI4SlIVU4srVpGb+eRIkRXLEym/s5WL+7Phv53Birn1gvP8sgBjowaWEuGq6t080ycymaFz0zmEK4NlEzKTyXltm5mcqXhfRiZHHKTmvX0f73gLWdG3AyisvFYGWBcmz/FFJAyuxrM+6Cfn3XwBgJTzipzTlpq7NFBbdgouIhTL2YDiur41YaOxMpu+36c6Jryn1NQzP1qJHcBg7UJ/q4diO9yvWNes8rWJdztFHlYMalJCsZp+ncPESQCq5Tcsn+T8jMtwn2B9VtfwJIrT7edeoX6tSLtVRFKqYFesgJ9/WSmwjnGlSKjf48+m/8sJyEBahsFKx+bNmx0Q3rFjB+KQlLGdPAFp94f0GUiWDOg7nawh8ufPb5UqVbLs2WOLq5LlIMm4kzQLg3WOtzz0pg0HqFqWjJaVL9I/YJXQoC7LhuKIHShYW7DkeDSewZmBg5fh0ZsHBd2UqYttHgDoXL6M/0J1+SZX1bdv8CEO4rfJC+3cJl0tF2rCiaO7WWUUUnHFZHwT6+NhmgkoM3l0d6sZ7W0pYCNw9zYQ1vBTvQw/UfmqzsCWYCrbCKr8+sc8q0e7VaAuUH4uoE2VL+6MmiyHXcly9HcpIpUDMFcBALcekLYSewK9GLW653I8PG+N2U5tc6ppAE81oMuvI7ug4ONlIzoEbpoBkH6Swgx4WZ52VkFxqmXZAnqzUXceZP/vvtvBbr+e2fEEQn68KmD3G9DAyOncH/seocSN3Fwq4vObP4PfMy9vwNYOAPz++AYnFI8DN/pFg5kqgKofhz8eq5hTsK1y3Q1gNQAgsocl7TGV2KQM1NI6QIiAkwF7x3/e1S6IthORWlgFzT6RWlXgQ0umVIhO25Aj5XwpAHkfUF6FBMOVwTr297/Osetbv2TbpK6UtYIKiKkgHvCp1nnVrBRg9Ut8h/X7zp2a21N4dgYhdfBDgLb3P+TYgCd3bMFsFR/Tf6vNqPROw0v47696WJkSIWX5XUDQd97iZZM2nk0BubHvPWK5BCuj40Ug5EOPs7SUQZIfv9WJn3dBlR4s8zQbjJL1ke7DbJugrPKjvOh4UlXQ9upAnz8/6xKjlPzkm8nWgc8vl4pZ7ZPKVrnSy7nOF7ArONeViZZeFOuKL16gXR1Y2q92Fytd2H76qKOVw7/3eEMQtz35+/gTXpr1shvdfkFf1za9hLjJAf6/zpMb8A1Xnml96YfI4zpoygqDkP8d3wLCcnLFNWc7peYkeS1z3/gSMH91tL+sgPPFXAfLZDUiaKk8CkACyQRpywCnlywGaAId+1Ao68kH+EJGSF3ZSMX5/mLpLw1sxzL8wC83yMeND75mH6P+13k0blKXsc+yyrD47Lu/7XpsB9wxtaRU43bzViwSLnVjQtEHv/KuvTivfQetJJYyWoFQNnoc6YH02DPYJVDg0k1aKKTEjdpu/d5ob4/eG/L/W02eH+z2vo1ihYW7LnQ8gVR5i7txKmix24qdWcnd/8KLrQXNfQdrkrtQSbvPCuJqjGvcyHuaMVexbjng50OxinQOYIw/wnHddaHzEwCOPnYTvLmlgP5T9ge0fRRFzq6n8KVCIFmFD+dMnG95yxR2nutjfwSqYIcRWi4ZskDR8a/937k2hHGbV6A7Op5gku45VgRonFcGBuueExRd00fadnnXXkdtrl2Vq1WaibyOVjK68J3+3q7ncJMHvc5Nq1fGf/h4jEf7clT+93d530Z/hapWExjhudS4jc5l2fOrOTuHAtyDnC2KVjBQFE77lJ3Rp/j4RnoGv8V95J62AFxdk7rvq3/CclyFc1GOg7EvT+Hb5IdOccMcgONxw/GeZ2JIsYd9dKDg6mtYxByKvp+5+5quJ11r6j8m0G5F3fwCNhLyyA5iDEXlrtK4JN8qmCr1v559Qci6olHzp23tYiYBuNYG9L3THm512F4nfIyn5P/3BeRSMrun4L4FyuYCyrKi6qzLvdIpdQWMgGtLAFTl5cvJ9RlfSFG7BZXe9pncF1iJsY/rQ8rcnbIs4PoSeIsFg7Ez2MJ9LSFFX2Jg8HY8gjdPCCkw97NaQkpmASP5tOrhKW/buGBwKZa1q9hYZAg8zgaIr+QeWf6hw4W14oPBu5eGLC+kmJWFQYxRbviOo587uvecCTTOhSo5uUPerX+z350ouBUVAN2ChAKE7nnBe+tsPKF3M8GrdjigChQPyFw4DNY7Ry0mqvNeHLuVy4Bvi4HjTiHLM/cMYL4UvJEwuBgwsxJjJjy2A8FlVSGFrGBwRfZVEjsPFSqTKn0372f6faW+AOHY7wpuN4sApkvpLx07N5BQdiZS6QYwWEX7FJWjIXNc+V2FPcN8ALTCwWApkOP+3hWzucaDlLtbgJ56vyqJRUNFrpXw0Jj7i5UnB/TuzR/CYbAKy81DMR49t+IAsJv8148Szb/6b22niEsBG34sncNcziEAquUpuCc7jiBUCHCnistpRR/Xw1JyrEkI5bY03w/L0Z4gBOhn8c4rJbmaU+0dlLwtQwreJSh41bw89E1t3vGlAFeEw+BMqIHPkMdvaNVNTMy9DaU3djLaPmcFPgMMTs8EsmxM5AG8QVYY0SlQf6oPZA+hyYGMAHOF1OB/IxQK0hTAd0H0wKDYTf7wnzq3Ilyz1Zj095HmM5DWYbASuH37dluwYIEDwxJxpNM91IfPwCmeAX2fOyiBTdGiVr58eVbCBg+2tJuYNA2DP8MSoC1LVfcCLy5B4frBi/e66uzxhZY7P8cX+PcAoVIU60t4OeDuc8DIyhTqUTG269jP288enlGeOW+FNWr2tJ0ObP4er9RiYRXjw4+jL7daVisgJ3BQGjgaxEYUaAP4Qv3WiAm2DsWdQFXRYvmtByrmJnxBlnVD7SolWXqOp6UAC6Glvmdd2wclqAonPeZUWr2BCytQeenLeOFCeawdX56lNFaBofD4ctxUa8kX8fpA5C8phpdF0C4s1gFKXnv/R/uCzy1GeRq1FYUcLwY5aHstlvleC1CRcvpotg8qciTLgZcHfmFnUZRPyuDcYUAyrn4QpLm5/Zs2ZRJfMngwPIu37z0UMUso3hw+wTpLQQ3ouoTCXEOeu5vl68CceOIboP4glNN/oejcxTb7gSd6BGUF1NYAfDfD4kBqVC2BD2IbIKsjSuv3R/2K8hrze/5QBNXjk6hcpZq+p9NQJtd3WX6ATyQM1j607Lwb2y9ABboPgJQJUNK0cS17iqJeGhs3A1wOAbT6Ar/vZbl7eBzgpvDB53/aG/TJbKChIIzsK9RmjaczAHi333ie3QjEDMaHwOWzg3gJBc7c8L8GLO2/PcYmxLUHGHPvE0NsF7Cseu1y9slr9zuVb3h8/9scew5QOBl/0N0oX6Uyz0ZOrkKl/nDrJlYXFWZ46DwGMPkyhvxuYczsFaDjJTIzY7YE4/ly1LDt725ipfj/cYXOU8XrxgGW9eLe7KYLsNRok+QXBKmzP8QK4iOWrE+csYQXEL4802e64WbmBaQOliH5mFT5XMcVyOTzZQD8d5LTO/GILh4N8TS58RJWMYO4VjegyFcfCBDexVh5rPUV/G2cDWSsn8a1LWX5Wahwg5g291/rBlCdgKp6N3nRFVkBCNy5XVPnH9zyUdRF9OsAVK8tgY8KKZu11P47CgkKrD2Fd3Zb7CnCQ0r+Fxx0PGQ3AQDVz7HGDsd6bfh4e+bFL20Lqw/U5qzcD3qxr3YtQ19Ch5Obh4GT+wBz5zA5MQwrksBCQn9Xcb1O/UbZR9wX9zBTKQBahPvLMFTbDVCqB6H8DP3kN3tr+ATG+RqY5X5XSNB9rwR6n4VNz52M7esurRtnn8qCRHD3QwDkau7FEtlkoJ9ka9HssnrWDlV5JcBteOzjHv0K18XAwd86GK8xlIdjtaTfZG3yOr7B/fCCzs19+QOKNzaMbq+b/Gv3mv0KLK99XnWKrbUxFYIc8Oa3zvYiPfeefEDW67Ep6c19OI/gdFhosqQT1iAHebZcdGkde6ff3ZYz7H7xMkrbHhz3IHC6MZNuQ55rFWsfb9AnXZ8bRVFBtsc6ZCjWKuH3m130/RAmn4YAbxczmeBySR+Ls+bBauWcGmWs1S0XxPIQ16TYW0wKaiy0aXWpm1SKfLnWZF9/cvUhfstrOE99v5NaXf3TnPt6Ozz2NS6D0HjV2Ixas8XKc5/5kOsxfNJIn/sAC53X8Lafw/W/S/7ARHZyUY4CeLfRD/fd1jiWF7P+rlURt2C9tI7nS1H6dAT5Dy/+J09nTc5O+XM+BRmz2ytP3W7/49mb2qEvKVOnTrWGDRvynDz8PEjtdvjjnSQZkLpxWgO+BQNxq6Hgk2LPgTqUfXv4V8vRpeCLDHnM/oMX/woglVSlmXm/ycLzV/BIS713YkGREAwu3xv1bZe4k5ggDOYBvqwnP8CwvagHNcGTtWRouboKT+0MTVQeMwxWSwSsVgCWyqKkrBCtpIwPBus4f+N/KgWjlI6yHRBAjBWa1NUEJJPHpYBzgW9rcg4dKbjntAjtUS9gUnimB9gGMFjA0QF6JhUF0ARzpQTNCexTRMLgmohV8jWJ3cLlAMKFgEIHg3nuSOUcFwwuyrO+8ruxtxWglIXBXgClg8FPhXyBlT/5HO9Bka3fVwZWFj8saonZifxhl6Jm1rFzsTKuLtBTHr+RMDhS8RzeiuOBwfKzlSdxFJPp4pAqVlYhYlJEKtaJvG/EBYOXoHz/B8AtgaHGgKBopHJcBQ6ldM0I3FbeAguKuMbHRt6pZMOgPlZ7ElLEHqDtUixrAkCfjYTBur40dqOYlNaYKMaqGxVcnMUkQqDsLcN4LQO4DyIWDOa9XMrgbIfftdzH5gN25ZEcCYP1N+cBzXW7fgRjIdojWp9T3xdFVa/igLqGdZ4zOU+F/h5jlRIG5RwgJqdqeynyHF7wMa7c+d+liQzMmDHDAaXatRNXZ+ZENVrewQsXLrTVq1d7IHyiOsEfN81kQGpgeWmXKlXK/fxXCi2maRis3hUAOQi8yIEy7GgV7IPRsBnF3r+rUHpit1CBImoBCJBKMyvqwfBiWoIdOoaDFjmzO3FAXKEv8lspTKW/a39xzYBtAcasxGN2+87dVg4rgQIoptw58Hv5/YbDhtD+drqBErRvHTDkHy315aldCmVfERTGccV+AEqUij3xYh+Xf3KwjWwhdmOB8M/ydc4/skSR/OQxC4LPxC/pkBo3ina67aS8TETs1HGl8NO5YY8QqW6L3IXORx6Wh+iLbCxRzpb16MfZp3aRgxWrN9oOlogL/hRHoSuVXdYIOB5+PNl6SG2qz5RBSStltvOmvZ8iELQ7Phisfei8VrDsXbBdKrlK+BW7d03avZUxpHct9UckvA+OLzioNks5KDiUCcWcJhUE7iK3ESRTTgSG5HMaCfw1fqJQXuva0N/CQVT4+Wo/W9z1sNF2o0IujfdzMSB4QqFzWYeieP2m7e6cCpJT2QXkjMOrO3w/07DouBC7ic34oapY2fsvtrFbsD9JrtBYVLuWcy46f+X9dApGliia3wH9rqjLn32RJbyC2ApepGqilJTHb7iqcQvX8b8r1ts2gGIpgJfsDBR76JMd5DwD16r6UfsMj/3sbxmesKtQiOu4xYDMOaIL8wm4ajBE9r+uQf3oxqGJFF2Hkf0T9LOW58c3drcwbpZhwRG1Y5eVLlHISoRNWslPO0rXD/9qQiSyWGBwvLWMeyng1akVmRzLC6SNK3YxTjQG5GO9B7CeBcVuae5HpwHOBR6PFhqXuo9tByxq7AZjPKHtdH7/sppAuVB/luRaVghQC/7H1ScCwnvIbWYViIsGuQLSC1C365qQ5UokBA7aoLGkCaJD9Gk2+jCbFP9h4f7u7kn8PeuR96SYnPN3l/OI7YNd6Z6h+7xyuZdrNWtm5bKQ82PWMyc83PiT8pvIyf02WEUSV962ki/leMfuPbibZLVS7j5yZH/qGtF5HJD9Cc+L+K7h3RQyjeK60PjQs03XRS7aEJmXoC2aiNF+9zM+MvE8yRVtgxPeVq3I2M35p2fM67o42nPgaOPqeP6+detWmzx5soPBWbNGK+OPZ0d+G5+BIANzKIi7klUFhYGANYCBGwCi0wGjuYE9dVH3xeVdK0A4D0Co4nPl8fXMz+oRQUiBGmcTgbovTpuIaGXw8cJgFZCajfghE3CtHH6hBVmKLwCt4ybKJgKlqcBXZEhVLEuC1ShjE2MToWNJGbxjKTkDcBWMb7VYIHFMoeE2h+OuwZpBfEyvCYJrkaFHnH4CkFi212EbjEgYLE/hSO/af1C4LgXWOtgM2K4PIM2EeOQIZTAWFYJ64bEVFa7sA/ZHe8nKUkMTDvsQiUyuflgZXJ6JgdJMEETG3GhfYR07H5MWtVnVpzgCBgPviwHx44pVvAvPRxGuSKxNRLgyWF1YhHFWlX4O1Knal6we/mQSIC4YvJIxNo/2KO9ZmcysA8TW5EicQedljPu7UczH3Xi7gJd2bCWUi0zssxbXagD1w/crxbJTXfPdKy4YrM8u7YHaGzjrFLpMIJTlWlqAQnefrKhojyYMwj2OI5XBzgs8zHdZkw+zURuvZfJI7VOhOIH7yNjGikNNYKznfrMLNXsAhKsDw+XTvR3VudquSQzlvaasvrjO4gsB5HDrjvg/6f9ygjMwd+5cp7ytXz8FVkgk87npfXDJkiW2bNkyJ9L5rwCwZE6D390pngGBYIlOpAYuXDi28CmtpybNw+C0nkDfvv9+Bj5AyXjrw7x0Ay8SgsH//TNN2TN4Dm/pJzoPdVYaxQDt0ymomF8+y6kY74763Z4Z9LnNRw3tls8DBRf+NdAp8H34DPgMnFoZ8DD41OrvVDnbDRSIm4E6LwuTiPVQfcqTcxn+q+XiKYwm71/nUcpS8YrPoPSksFV47FqMMpEl4MkNgwWcZlI0ay0+rmVRjJaL8P5VUa+JZXhO8m98nsElAMmRVgZqu2CbFKzb+Lc6aucieJwqEvIMdp6yf6Koph3FaE9qh4DodPxUd8qqgoPnAsDnqAwADFMoS5UqxfRmLLoC24D8nGcN/luQP7KAXCkAf9lnD5+JIPlUqUgB/ApXQA5rEG0bDoPdchsUf9WYvJZSOwhBx3+ioaN+Vx24V4Cl/YrJeChvw17E2Vc0BvzJnzdM2LEXmCl17na83hVFAcOVsWBSHAsMVgG5eYBqRXpWU0jZnJ08HS1mMDmygTz9n73zAI+qSt/4l957IQkJvRdpiggCYgWxiwV7L3917WvXtaBY13Xdta699y72ioqKgvQOCSG9Z1Imk+T/vmdy4xATSCBlyneeZ55JJrec855zQ/jd974fgWUEnLbjEJtgFebjvnnPNBWmA3FtGRPBon7LmuLV6MYe+xX0QY727rR1ANqZANuUiFOcjEgswvfgtO2PyuuTjuW2nMHcmvEqv+OJPxbn401cFgzkdcubCXGYbxa0syIizFih+0rAWmrBXHFTrA9Q32rVmCPGatQ6b85LMlzGLNTYVrNhPa0AYLfBIU7tMnC9DcF1Z0dsyK9YY3SM8ziD71Hn7+6sGTfa15NgsCVbbm6ucQnb7XbjjtSmCviCAlY+MAvFMR84JmYnNyvdUBSFwW44Kdql7lVAYfDu602X4FRkRS/FY+mMITjv4sPksXmn7/6Bd+EIjAl4/MWv5T3ERlTCWfrVK9e2WvBsFw6tu6gCqoAHKaAw2IMmy1O6akeMgMmd3QrHKKBm6ZeAfyvh7PsGrrxW6jAQ2DBGohqwzsobdR1rHnJDVyI/lO7dsYwkcC0gtxvOYD7evng8ACb+TW4tY9YUSwNobATAHAuYtV1mMAqAFSJHOBhPaAzDo+yJyNF1bVuRF74aMQXhcLyOxbit4lhtwWDuu/4SgE5EByQBwu4BRzHjC3anEbzaAEdJxyKhr1/b0WLmNIScq5ogJ4t6jcG8tQoccbzlGG8+HsE3LmE8cTEG4JVz6wqDeUzCvj7I7k1BZjSB71Y4bjOb4HBz/iyc4NzQFQYTUPLn8XBx9ofLNByRDhUA5WuQtVuDXF+CPebIMq+YURZsG6D3ZujOfRmXMAA3FnpDU2YCc00yq3groKP1wMlo1DGhA52tIzDYNWKB/RgAB3JvgFUHMnUZ3dGa853ncI3H4H4Z6FsGYDm3L0BBuA2ISSFgp6Ycu2tmMGEnnby1iMdgS8ZNjKFwv9JR7dq4HWNVCPJ35nBlHvZSQPNqXH+WE5xwPh21FiKQp2xANea6HLm7awFqOb7WMoN5fl5LjIUowLql/gSyHAch8yDA+743b99PCwZzG24bBFNEf0R+JOIJArqoGYuRC8cv54paDUO+cirmno2Z4rwhEe+s59DceEOpCNcaWz+MYQDWVQMiJAjhi+Ao5xiZS8wbCC2LL3L+awCvI1FzYWeu6u3Pqt/1kAKeCIMpFaO5CITLy8sNENYc4R5aQHrablGAUS58JScny+DBg/Gk6faRhN3SiU44icLgThBRD+HZCjz7xvdyxoX4IxqPtQfjEfXvXr9OJo5pUezBs4fY5b3PyS+TGShqmLMlT6IQe/HKoxfLvigG2JOtCNENzLBmMa22ojt6sn96blVAFehaBRQGd62+vnl00Bu6DjfDmReKP/zrUcwxBpClLcDJ/NnlyBHO+xrQEJB12DOAQ4iLYI4wAeUGwEQH4E8I3CRj4KbsLBhMCsVYhK0AcYnI6x4O+BQKsNiA/jLaYh0iIOzIS2VNCva9JQwuAgxmI8wbCJCVDGBNWlYAZ/QGQL4aOCpbOo53BIPNz+DMtQGKpwK2MmOV8IpFvNinWsD1AvQxEI7rtiIMXBdcEVy1K3HDmQ7okYgkSGjKTm1tUXKblXBW5qLvBHQxgPnjAV/NN620PADwVch0Jawj8Bt4EwAc4iJYAJDQknNnPbLP3SP6OZ2hlYgDYDMAEFmx4zGfEWOcn7WEwYSAhI8h0JfOWxYRrIOm1nFbQkbjJsXNATpYTYwFNiSgDkbRa2YNW+eGlNIbzvXhLzldqWwdgcFVuLHxK/pMx7RxtmJ9RAC2NwDCDgSMbgkpLflqEWOwGNdBDdyuBJMcXwQgN9dPOTJzOdYgZtdCnJYwmJ+tQ+xCJp7QM7AbryjEH0ThZkYo4hXsKKpWsxnHQWxCKMY7DnPn347/dHOdr4a7vRbr3OoTj81rjdERnKgaREmw1gTHSu364roY3Eo0SjaymNfi5o/RxJpjzPlo3ihoEYfmCoOpD9cQ5ywSenAd2DCXFkyOwt/JjJng7wQ2xtDkod9JWM8RgNf+uMlhQxxEISPQmlzsYz7APDRlk+c957wOrBYK53Pc/s5M8kb8XqmGboyiseP64o2brijM+OfZ9atOUsBTYTCHX1tbayIjtm3bJlaGaifJoodRBdxCAatIXDDqP/Tp00fS09M92g2vMNgtlpV2oicV+GnJRrlq3iuor1ItKcje/BeK3vV3KRDYk33zlHMzm5RZsQ44cQOQIRqHTFRtqoAqoAr0pAIKg3tSfS8+N0HkH3DVEmoR/A2BM7AfHIJttUI8Ar78eEAhgKDI3s78UOaZEnIloBBoBYqMMrZhPB5Hj2oqGFQPpyIdyKWAhIN3cCDh2bUAACAASURBVHy6A3/DI/XFcMkOhvuyPx4Vt5rJoIXLsgYgLwKuzrCBzuzRGuSk0pXKgniMTRgHGBznLEhqSByhYwkA1QBk0+YjY7ccBe5Cm5y8LETHMSfBdclCXpZzlbtWw4VMIFiLPo2G4zkZxbZcWz6g7Xq4Givh1gwBnSPoI8xkbisdsdUQtA9g2IjXdr54mDO7oin3diS+7g2I11ZjATbGLKDYkXO+4HZtqyAfj1GL/piM3ianahRcusz+rUBkAgu5EQb7N0HSSnyG7HQDCAn4CBsZdcCM5vTL/+yRKwwmmAzHMRtxnAq4Ni3A2CS/M9LgGWjTIt4q/0Xoh5gRutJ5DK4/K2bZOn8iIOIgOJQZZWC1aszz75iXKoyH2w+Hq5QO2dYa+2SKm+Fc1pPeZJD8ejRuLCQBNLfVmFG9BsXjeAPEAqY8H3VJPckJQrfhGPxsNG6EpADUWq0O1wIL4OVhjVjj4s8s9yz34dwlA4AzRsIC3W33xvmTEsDajSjwVgYgbfWF73xZx7cAPB9tHwr3etoFfz0qgfpvuKnCaAfL3RyH6443cHhDw7W5xkQEEvYjNqMM1zbHZc0TxxIK5/NQRMxYUSA8xnqs4w0wpxhXetP23NZyfPdBRMQg9NE1IiQTN2u2IKeahQfZLOey9TW/D8ff5CxkRxe6NrdXwJNhsCVuXl6eyRJm9rG6hN1+yWkH26mABYITEhKkf//+HhkL0XKoCoPbOfm6mXcrwCJfLEoXhiJ5QSiYpU0VUAVUAVXAsxVQGOzZ8+e2vecj5XQyEg7SicciazvLVS1CsahsuInLAY9IayLgekyeCyAGxy0hGJ2zdO9ahab4qPh6gLUyuCH74rFybtta42Pn6/BIfun32A65xb1axDOVfg2wB3hUhsgBQjpGKhA+pcHdzGgBPpZOqMtH563GSIISxCiMBJQldOJ2LGJFUEiXKJ2H6dim5WP8jMRYg8gEO9yrg5ANHANw2rJVwT2bhf7YAKb4KH89HsEnMKODNg7OacLGnWnJY1ag4NZ69IGRCYPh2qSLtK1G5+waREQQsAcBPjPDNWxHTy6BFG4CgCfEZ45wCAA+M10NDIa7uZ4wGOcd/RG+Bhzf9A9njnIQHKfUJxUwNREFwlxbywJy6YgFoAN60/XOOeB5wgAN46FBOuaxrcf5OZat0LYY53bA8coWjGI1YXAXJyCXmZEVzPp1bYxWoJu9AkDSH1oPwI2LOMQLtNU4j4y74JolpKVdNw43Dwb/96+Zuy2PQQfrFsBJ3hggcOUaSUMMA+Ezs4E342eE5YMxhuhWYlV484E3Dbg/oTxdwxwPb2REoSheL0DlaOT0dqQ5AEnpEuaaLsdNDhazsxp1JqyNRPRE3HSnQ74t0Myoiy0A6Rb0H4Droi9Ac8vmWkAuBI5fRpIU44ZLNiB9HW76EPLToZuO6zYaY3JtzCLeht8TJQucN2sMwIY7OBIguhfc7Sy+2FpURznc0tuQiczrqgY3C/j7g+7xkD7YF9dGEq55xobsLE6lI7rqtl2mgDfAYIpTXY3CxJs3C/OEtbhcly0XPXA3KUCne1BQkGRkZBhHsLdkYysM7qYFpKdRBVQBVUAVUAVUge5TQGFw92ntc2ci3GOWqB9AVUv41pYY3McCeMzMtfYjuCEgZj6ta2MuLgEsP99RRiqdqsz+bXM7HLuOrkG8m/MCxrGZ4wMmt4RLPCePyTxaK0rBADSQKcYh7OgRfY6FsQxmX8vO2IogdDQTThP2cWzmuC0g5s4WFfVna09kALflWAnWOGc7bRgrISobARr7ZmUGEwZzaGOaHNWEzPUYtz+gaQDiIVxdm9Z5WsLgNEB7RoawT3XFTnDHeWi5BtrqpwP7NEc5oG/ct7XzNp8f5zHrFVq3+xwAlyYSA30jNG0vSGywYZ3jZeYG2gXGOr/muuC8E3wTSrfVqEk99ueaNs5nbo9YiLbyinc6ly4b0IFvxXwY0Io5Y1/as/Yy5+MGBG7MEAYHQPPxuFHDKIeWzRUGB+F62ws3QAhlCaUZiWI0YZGhHVwfvMlg1mzT+AO5rnaSi81+cM2aa7Ap+oLXOtekNo9SwFtgsCU6YTChsLqEPWoZamebFLCKxMXFxcmAAQOE797UFAZ702zqWFQBVUAVUAVUAVXAKKAwWBeCKqAKdJoCLWHwHh/DybsDh63rif8Cg09zOrK1eYYChKy/wz1cgUxlAtrEA+AWZ5HBVm4sbAeDAWIZzxCGWBBtqkA7FfA2GMxhu7qE6bAMDGRAuDZVwH0VsCAw3cDMBaYbmF97W1MY7G0zquNRBVQBVUAVUAVUAYXBugZUAVWg8xQoQxTHUkBAyxncYRgMcFyAyAAaQtMUBnfexHTDkQoQX7GCUS10jONtCFzCGSj+2FpzLerGQoIKg7thgrzrFN4Ig60ZYpZwVlaWlJaWir+/v3lpUwXcTQHesPDDUzHMBiYE9jY3sKveCoPdbfVpf1QBVUAVUAVUAVVgtxVQZ/BuS6gHUAVUAUsBwuDFzAzGBwS64z5ADuvs9ulDZ/DS/VAgDZm13DcdBQVHADBqc38FOHfLj0DmL3J8WVIkDLESY79BFi+K8rXWWEhvWVNxPCY7TEQ29g4zqt1fAu1h9yrgzTCYStahmCejI7Zu3So2m02hcPcuLz3bDhQgBGaLjo42EDg5OdlAYW9uCoO9eXZ1bKqAKqAKqAKqgI8qoDDYRydeh60KdIUCdhQ0W385SAYyggORxdofxdDCR7TzTHCUZt2LomwsFoddko9BoTkUVtPm/gow53jTjSKVKN7HloRCbGkoINlW5m/l787CgIjtldBeKNiHonMtiy26/6i1hz2ogLfDYEvampoa4xImGK6trTUFubwdvPXgstJT70CBhoYG4Ss8PFx69+5tXr4SZaIwWC8NVUAVUAVUAVVAFfA6BRQGe92U6oBUAVVAFVAFVAGvVsBXYLA1ieXl5QYKFxQUiMPhUCjs1avbvQZn5QKHhIRIamqqgcBhYShY6kNNYbAPTbYOVRVQBVQBVUAV8BUFFAb7ykzrOFUBVUAVUAVUAe9QwNdgsDVrhYWFkpmZafKECemYJ6xOYe9Y0+42CtficImJiZKRkWGiIXyxKQz2xVnvpDE7TK6KH2z1jRIcxCAtbaqAKqAKqAKqgHsooDDYPeZBe6EKqAKqgCqgCqgC7VPAV2Ew1eGj+nQIMzqipKRErEJeWmiufWtHt9qxAlxfBMHBwcGmOBzdwN5cHK4960FhcHtU0m1aVeCRF76Ux1/8Smpq6uTkY6fIDRcdjjt4KpYqoAqoAqqAKtDzCigM7vk50B6oAqqAKqAKqAKqQPsV8GUYbKlEaEeHcE5OjhQXF2umcPuXj27ZigKumcB0AqelpUlkZKRqBQUUBusy2GUFFi3ZKEec+YDkr82WgMQYeeepy+WwA8bs8vF0R1VAFVAFVAFVoLMUUBjcWUrqcVQBVUAVUAVUAVWgOxRQGLy9yvxbLi8vzziGWXSOjcXmtKkCO1KADmBCYEaNMAc4JSVFkpOTJSIiQoVzUUBhsBstB8YtZOUUS3GpTWKjw6R/RlKrvePi5nZFJTaJiQqTAX1a3647hrbg2+Vy9Ln/khr0Z8zUUfLVS3+XuBjfucg4V1tzi8UPuUYDMQ/hocGtyl5SZsOclRjnNOcrIiykO6ZHz6EKqAKqgM8qoDDYZ6deB64KqAKqgCqgCnikAgqDW5+26upq4xTOz8+XyspKA/k0V9gjl3iXdtrKA+b6iImJkV69ehkQHBQU1KXn9dSDKwx2o5lbAYftCZc8Ils25Umv1Hh58V/ny95jB/ylh+s258nxF/1X1q/fJonJsfL8A+fJvnsN7rGR/PvZz+Vv1z0jUlopf7/5ZLn72uN6rC/deWL+sjn/+mfl9Xd+FH+c+IqLDzNRGa21i295QV58/TvxA/C/5PxD5R+XHamh+N05WXouVUAV8DkFFAb73JTrgFUBVUAVUAVUAY9WQGHwjqevtrbWuIRZcI5REswVZlMw7NHLfrc67+oCDgwMNDnASUlJwkgIfq+tbQXcFgZzUrdsK5bS8irpn54AB2y418/jwl/XybQT7pKGsiqRkCB548lL5dhZe/5l3IuXb5bJx8wTe0mFSGCAvPToJTL3yEk9qs9bnyyWL79ZLqNG9pULTt6vR/vSnSefdvxd8t3nS0QcDpl75sHyEgB+a+3AU+6VLz76FdvVyzEnz5A3H7moO7up51IFVAFVwOcUUBjsc1OuA1YFVAFVQBVQBTxaAYXB7Zs+QmCbzWYiJAiF6RbmZ4yQoCtUm3crQFZoQWAC36ioKFMUjhA4PDxc10A7p99tYfCajbky+7T7JC+3RM4/62C559rjccdn1y9sR32D5OSXSiygcmRESIcWSFW1XbLRj4AAf8lIi5cgANgdtXqci9u21fhzjqXlL6off9sgB55yj1Qh/sEvLFjefuwSOfKgcX85zG8rtsiME++W8qJykeBAee0/F8lxs/fa6ZQzhmIbNKirc0jf3om7pafryeoAOAuKKsQfY05JjN5pPzqyQXWN3Rw7NTkG9v7239mprq2TbERXUON0uKxDoNPuzpkf5sy/xT8uBwHyfm5gcL2ceeZB8tS9Z7d6mtln/VM+aoLBcwGD24LGLXXdnFVookCSoOuur/6OKK7bqgKqgCrgHQooDPaOedRRqAKqgCqgCqgCvqKAwuCOz3RdXZ2UlJQYt3BRURFYR50BheoW7riW7r4Hc4A5t1YWMN2/8fHxxg3M+dbWMQXcFgb/sHi9TDnoepG6ejnshKnyzmN/2yFgbWvYv63MlP889al8C9dtRUW1BAMKpqXESXJCtNRjMdXZHTKgby+Zd9UxkhD3Z1XBImTBPvHS1/LVT6tkLcC0rbpW/BpFUhDLcNxhE+WS0w80kM61EWBffMvzsnH1Vhk4PEMeveM05MMmN29ShvNfdecr8uUXSyWuV6zc+fc5cjBydrdkF8lN978lqxH78NuKTKkHWAR1lAmj+0kvFGarw7lvvuJoGTU0XS6//WVZtS5bFi/fIg5ow+3GjewjaclxUovtrjh/lszab4/t+sVjPvzUJ7J4VZbkAQY31DdKclKMzJ6xh1yF7ZPiozq2arB1QXGFvPfZ7/L+F7/L8jXZUo6x+QEGRwYHIZclVi6CPnPgag7uAMC1OkFw//4XS+SJF7+SlRhrda1DIsJDpB8ylCMAyRvwC6AOsPdgjPPKc2aaHF426vvky1/LFz+sklUbcsRWxTlrBEiNkWNnjpdLzz5E4lvkGW/eWigXYc5WL9siGQNT5ZHbT5Xhg9Ka9eCNgGvufh0g9xeJSoiSO66aY4rk3fPYR/IZnNBLVmdJIaF8g0g6HOx7YN7tANj77DVEbr3saPnX05/KRxjLkjVb8UhLmdkurXe8jB3eR+y1dpkwZoDcefWc7cD8Gx//Ks++/r2s25KHY1fAJB4gfdIT5YzjpspZx0/d6c2IDk+m7qAKqAKqgBcqoDDYCydVh6QKqAKqgCqgCnixAgqDd29ymS1sxUjQLcxYCUJCCxSqa3j39O3uvV0dwDw3i8FFR0cbBzAhcHBw6/Waurufnno+t4XBi5ZslEmH3iwC6HfsCdPk1X9f2GEY/C5g5VmXPSbFcIjiFoKJVBAHaBxduwBsgo8Ehb0EcHj5J3fIyCG9zTx++/Maufr2V+TnH1c55xV9IHRt3g8O22kzxsh/550mIwc792Fb8M0ymXXyvSKV1SLR4bLg+avkkOmjm3++ZlOuTEesQB7AICip3HPn6XL1ebPke4DqqUfcKgKYKQCO5lzsG7+349wVlYCKV8vM6aNk6PRrRBgPAZjdvB3Pxz5iuxvvO19uv/KY5nM+/vI3cvP81yQvq0BAvzFuOGSpBcbA8UyYPFyeu/9cGTH4TwC6s8VcjvOdcvnj8j6AJco0OvtKbXlc9r3JOX3L9ScgG/eonR3uLz+/EWB83gNviQDE/jlvAN/sO+eOfS8sl/GH7iW/vHuzAamLlmyQKzFnC79d5twHANn0hXeIuB/6ufe+I+WReacbeG61739ZK1MxJwI3toQHy5tPXS7HzJzQ/PPMbUUy7fj5suWPjRhXoNx+2yly48WHy6Rj7pBF7y8SAdTnXJoGCCyVqHKKeRsGYLzi03ly0Kn3yZevfdv6dtCxzz7DZd1X881NCsLsG+97U/6LDGYTFUJteWzeHCDwRnG6M06aIQ/+4ySJidz+RkSHRdYdVAFVQBXwcgUUBnv5BOvwVAFVQBVQBVQBL1NAYXDnTCghIuMjysvLjWu4oqKi2THMM6hruHN07oqjWO5fa55CQkJMMTi+YmNjJTLyTwNnV5zfl47ptjD41z82y14zbzSQc86J0+X1//xfh+ZlW14pgN3tkgXw6gdwdvSsvWTaxCGyEVD0f698K7YKwDaAxTFwgQ6Dm/NBFD5LSYo2URKEgxuWbgIcDJGA0CDZe9xAk1lMh/CGDducgBHO2KNPPUBeeegC8DpnbMRn36+Q2Wf+U+oA+UIAgz/432VyIACk1Vj47WDAwc0oFMd4h3/eeopchggMfn7utU/LRhx/KyBnIyEg7K69AamjCf0qq+S+O89EPwbICRc/IuvgluV2DYS72C4NQNJkKmNMNwHAzj3CmR+8eNlm2eeo26WuHKATIHHWgeNkf8DfMuQwP/PmQtmK84qtVo6aO92MY2dRCtY46KYdefANUgXIPmBUPxkJxzL7QBftZ98tl1xEatDRHYv+f/PKNbLHsIx2z91HX/1h4kEEju0IuJfPxY2A/hmJ8vWPq+VdOGYxYgnFvIwHvD4AQP42OKaZKz0VWcvLf1wjEokIEGg7ccxAiY+NkA1w165dyzkDTS2plIOPmSzvPfE3jNUJcOlAP+jUe000hz9g8FvIX3aN5sjCGDlnq6ElIfddN54o1144Gw7vV+X9D3+WbOxnqwIABn+OiQlHnAXgMBzJk+H4/t/dZ8oNgLtvvvOTbAXAt9mc20VjbXA7v5paGQ8H8Qv/PM886vAgHOyXX/EEBhgkYbGRcgr6Oho3KFauz5Fn3/heqgmIcT08eP85cikiKbSpAqqAKqAKtK0A/wPw888/y5QpU4yTQJsqoAqoAqqAKqAKqALurMDKlSulqqpK9tzzr3WD3Lnf7tw3wkU6hGkSKC4uNmCYDmLGSViuYXUM99wMEtyzWRCY8Dc0NNTkADMGgu/8TFvnK+BWMNhaCBwmncH7zL6l2RlMWOmaw7uzC/Z9RDEccfI9xlU5Hbm7C56+AovKCQAJ8u4HpGORtnsBZK+CO9dq19/7htx1j/Nn4YCOD/zjZDn/pP3Mj7NQ0O7Cm56TDxEZQJcoU2jffe5KORRxC2y7CoO5L7NxGW9w/EX/BfRDZjDg7TP3nY1IgrEGIMYCINIBW1NTJ9/9ulaOveBhqQCQJlR+Yv5ZcsysCSY/JS46wmzHi+k0gMUXEbXAduTRk+W1h//POFDZvlm0Ro5Ajm05oHJgRKi899Rlf4mXaGu5VQBq3vHw+yZWY+5he5scZat98u1yOeHCh6WMfYNGTz94npxx7JR2r9wr570iD9z9Bp4BCJZrAHrnX3Oc2Zeg+UDM54+AxZE438fPXin77jnY/Gwe+nLjbS8ZF20I5m3+DSfIJWccCNbvbzKSL731JXnjrYXGDe4HZ/irT1zanLHcURg8D7D9+osOE+YkF5dWYr4ekW/pRsZxTwRU/zfWC128keGhEoq+cLsSQNyTL31MPkekBrc7Zs4UeQQRIpwnxl+EhQQLb17sN/duWUfoHOTvXJfn/rku73rkA7n+tleMu3vQiAz5/o0bECHSufnM7Z4k3VAVUAVUAQ9QgH/of/fddzJ58mR1EXjAfGkXVQFVQBVQBVQBX1dg7dq1BlhOmtSzxeG9eR4IgQmGCYX5TvOAA8XgLRZFzmS9vFmHnhqbVfiN57d0DgoKMvEPzP4l/OXXmgHc9TPkFjDYAWB24iWPyh9L8Sh+E7CtgQMyC1m6BKGRyOZNhUvUPCrPiABsfyvydi0HbGsy3ffEArn6lhfMY/uXIg/4wZtPat7subd/kNPP/Zdx+B4DUPnmIxebn/Ex/cnH3iErAaIFubrHnTRdXkM8hWtbhVzfiUfeJpVwozLG4O849t0obse2OzCY+//yxybZ78T5zQXk3nvyUjls/zF/Gd4fa7Jk6py7mgvIvQk3q2u0AXfYCkfruMNukUK4eAl7v3zlOpkKZ7Rrm44idN9+ieJncPHeD/B8BTJ12UowNha5a66VBslZPK1l3m5by3P0ITfK8t/W8/KW+cjgveaCQ82mzAIuhXuZ2ctWNTTeCKKzmg5onvP4i/8rbzF+Aud796Vr5IgDAcOb2qlXPC4vPP25cWw/gLiGy9FfQuJpcAUvBkhnm33kJOPIdm2bswtlz8NulaKCUjNnFwHmPnzbqWaTXYXB1vEPgWv4U8SRcE2edfbBcAOf1aosh5/zoHzwAW4iYLuTT93fuIFd25twPc854wEz7gGIHlnz5V1g6X8WKiyCq7n/1KubbgAEye8f32pyh7WpAqqAKqAKtK5ATU0NbtZ9qzBYF4gqoAqoAqqAKqAKeIQCGzdulOzsbJk6dapH9NfTO1lfXw+zXY0BwnwxZ9hutxsnseUcVji867NsAXYLAPOdOb90+vLFyAfGPxD+8nMFwLuu9a7s6RYwOB/u1L4AXTVrkaUb2mQBZ/RCPPNAQICZxUr4Soho8mDtcu7fj5PH7zqjzTG/8sEimXsOgC+g7pT9RsuHcL6aKAUc5NzrnpEnn/jE7Hs9nKfzrj7WfL1y3TY58JR7JYfxCQDF/0S+7GVnbf84fi3iC7jN93SDom9z8Cj/a4iw4C+J3YXBrmDSD87Ytx69WI46ePxfxrh4+WbZf+49zTD4VTh+j0dRO9f21U+rEVnxgIkWYGTF8cjXTSFQb2oEva99+Its5lgRa3EZcob/eeNceefT3+Tuf70rDkRoEACzNQLA+0P2edceJwdOGbHdefIKy2QZi6MVVQIi2+BIbpT5//1QsrfkG/B5F6DrtRc6YfCtOO4HgJ5+cMxaMLjBXi+J6NcT88+QjNR4ufDG5+TRh98z6+CKSw6X+2840eybjyJtjGtYCkezH+IY3n/yMpkNUL4xs0AOgGN4M9cOBnXHTSfJDYC9ro2/dGYBtH6yYLHZZhYK270P0E6n+e7AYB6Xffr8cwB1jPUMRDc8fe/Zra7J2XBhf/TRr2a7uSfPkBfhmHZ1t9/1Hzh/b4e7GQA4DcXijsN8uRbfI0R/4Z0fpZo50ljT7z13hRyO2A9tqoAqoAqoAq0roDBYV4YqoAqoAqqAKqAKeJICCoN7frYY02Gz2UxcB93DBMT8m7Klo5U9VQfxn/NlFXtzdVjzpwEBAXjiPtyA34iIiOYXoyC09awCbgGD7QCsZ1/7lGxgtmtTjEEFcleXr8oy8DcexdKG9O9l8UMANYdccs7MHTqDmfV6BGDwkt82ALD5ywxkuE6eMAjwMF9eBwR1AKoFAbh+9tp1Mn3iUDMLjDg4Eo7hWoJnxDQ8i2zW047ZPuKALma6V99+6weTObz3pOHy3evXoUZZgFvB4Mdf+kbOv/Z/tPQ6V1gecnwB0ZspLD+D49oUV4Pr9KKbTpSHbz1VLkPcwr9ueQ4BuChk52TBTjc25uh+uKSvOMfpHt4Ct+2dD70nHyMnOb+g3KkZoT0BMnOOA/BeWbudM3jUwTfKii8ATqNdshtxXEHcxLdv3yRTkZ/72Xcr5HjETJQiZiIIjuYTDp8o/XonmqJ+3y6E+7e6VoaOHWBiEhKxH4vvzTz9frExlgJjeQQ3CC4AbG3ZTkXBuxcYmYE52wMZ0D++eaOEY/7dBQYz0uP5l742rmejI3OXG5mQ3DQJ1BURIKZhDb795g2t3ijo2V8nenZVQBVQBdxHAYXB7jMX2hNVQBVQBVQBVUAV2LkCCoN3rlF3bkGwSYcwncKWe5iQmJ/xxXgJvlzdw94OiF3dvq6AnFEPgYgJ5TtdvpbrlwCY3/Nzbe6lgFvA4NYkWbIyU8YdeL3JDD5+7n7y6sPbxzW0R0anA3gB8n8BPBEXYVzFdBcDGgYCWN56zbFy3UWHNzPPT1H87IhzH3KCTbhXn3vgXDkVWbuuzV7nkKPOe0g+Zm4w3MMHwZ35MXKDA+A4/RQgkw5QR1MBuQ+fulwOcHHSbgCIPviU+2QjnLSuBeSs47d0Br/92PbFzKztWjqDX/vPRc0ZuNY2T6JI3rnXPAUXab2EYqyH7rcHipbFmAxb10bXbxB0OQ25yHuPGSAvvfuT3DL/NanDHRxm2rKxUF049CBonb73UMktKJMjocHPX//BWz0m33fcHv0lIT5KqA8L19kMHK7bDgZfjazm1+BuDTDOYOexHYDBAwH6GZvAgnllcMCygN+yxYD43AQ3BZonCDcKUjKS5dl/nS8HTxtl9icMnnX6A1KJAm101T4Kh/H5J20Pg/lL6jhkMb/5JuMn/GUKivp98eLfTcG8hU0F5KqbCsi9/djftoumyAZEp/t3JQsK4vhWZjDP3dIZfCaKAT51T+sxEa7O4JNOYUzEuds5g8+86n/yzAtfmlzj1N4JMnPaaNyPCEREMIHwn41zwQJ01/3fYQaGa1MFVAFVQBVoXQGFwboyVAFVQBVQBVQBVcCTFFAY7BmzRTjM2hR859+b1sv6jPETFi9wHZH1ZHDLd3cYtSvkde07P3cF3Pyabl86e1mgme/Wi9EP/EzBrzvM6M774LYw+GfAt71n3WRg8JwTppniZ1Zswc6HJfLhV0vlOBRZqwZcPOSgCRIdFSprEQMRBMfviAEpcgqyghl54PqoPuMOCP5yET1AaDz/1pOb826tc1YAKu915K2yhq5lgNX/O/9Q+Q9ycdmaoxlKbeIPV+ub/71oO/cmIw32Pf5OULdz6wAAIABJREFUZwwFgPQ/USTsMgBEqy0E2Dzo1HuluhS5ugCsbz5ykRx9yIS/DPfXZZtMTIRVQO4VOHZPOHzv7bb7bOEK44yuges3LDZKPnvhKpnSVHBtR/oxtzcfLlsWoEN0evMvsUBAymTAXur15CvfyLnIeCa4TEa0wyOI05ixzzAkOwTDfFwn+x53p6ygIxvNNTOYOdCFKLqGAIrmLjTgl0sExhoXE2Hg6s0PvC133vOGBMK1fMIRkyQPESJ5cMlGx4bLxD0GyNknTpfhg1Kb918HLRnbkYksZ87ZTYiyuO3yo7cbYi0A9aSj74BLfJ3JRz799ANRnO8cs83PyIem5uWFgMm4afDCg+fLyUft07x/DgrQTcF4NhHg45deSxh8EM79BYoVci2cjqJ11nFbanwoIjs+/hgxFczHBnh/CUDbde3dDpf1zYDlbKPHDTDOZRaX06YKqAKqgCqwawooDN413XQvVUAVUAVUAVVAFegZBRQG94zunXFWAmC6hPlO9zDBMOMm+PcoP+OLjMX62vV7KyvXlQ+4fm31r7XPdtR3C/C6buP6mRXtwJ8T8LIf1jtdvhb4Jdxl1ANfFgDmdtxGc347Y/X0zDHcFgYvAqSbdOjNBgYfCxj8KoAnM17b28xj98+i2BijAxD30Fp0QMtjlcLNOuno22UNnK10EU+dMUYWPHuliROwGgt9nYAYg3rktjKy4BFAPevYvy3fIoecdp8U5vAR/0b5++VHyd3IJGYjCL0cmbCPPvuF0+mK3VvC4F8AwAkmywBAGbfw4O2nyaXIoW3ZlgJEH3DSPVLE6AfA2fk3zf0LtF67KdcUujPHAoC8E2D7ugu3z9Jtr5YttzvzarhYn8c4AFaPPm6qyTa2Wh3A65hZN8sqFMMzQN2lgNzOzldcZpMpx8yT1Zj7iF4xsuidm2XkkN473K0Kc7DvnDvld8RIUIs9Jw0zrt9oRmA0tQXfLJMjz35Q7JgDsdXIvfPPkqvOm2l+ump9joHJ27YA0KO/F+Fzq7gcC95dA5f0g48tkAb+EN+7wmDufxic4B/SJY4f74cM4y9f/nszRHft+DG4MfE2XNFcF5OnjpSvX74Wd8z+LBD33FsL5XRsQ0d6KG5YfP7yNe2C9zvTVH+uCqgCqoCvKqAw2FdnXsetCqgCqoAqoAp4pgIKgz1z3trTa8ZKEACzQJ0VL2FFTfAz62cEtPyaruOW8Nfarj3nI8Dly9XxS3BL9y4bYS7jG6xoB9eYB+tnFvBtz/l0G89TwG1hMCMTphxyowGZhx+3r7z96CUdgsFn//0peep/KBIHh24iMof3Gttf+qUnSRKK0rHIWX8U6Rozsq9MGNV3u1m75u7X5J773jLZrX7Y7uQ5+8rFpx2IzJMQ+W3ZFrkWrtVtWXAOI9d1NJy2n75wdXNhtm15pbLf3PmybnkmoB6CsqMi5GrARRZGe/n9RfLFZ7+bzFo6apnD2xIGr96QI/sD8ubQmYzN9oAT9o4rj5YSuHtHDMuQPUf3M32lw3jGSXdLJrZn7MGIERkogjdHKgGzBw9Kk72RqUuHLyHn1ygIxxiH+MQYueOqY+RgZCdHITaiGv0nfF2Igmwbkf/L2IEkOH/b0/7vpuflkcc/MrEJGX2S5RW4tsdBy0I4im//93vyNLJ5kQQMWG7vEAwuQ47zlGPnyYolcBWHhchgOLhHD0s3mcF0yQbifMPx2XhEUgzsk9Tc1dseelduueMVk/OMyZU5cBRffvYhEos4hT/g6L3u7tdlM7VCJMVg9PNzANs+aQlm/0LESxx48r2y9Je1pmhdSHiwXHnuTBnUr5fJlv54AYq+kd4zyxprsSUMPhU3HV5gvAPOHYo+0pU8Es7lUkDnk9APq51z7dPyv6c/M7A3ODRIbr70SJkwvI8UYc7oRF63KU/2BrwvgROZectjMPfz4XIeMTjNOK7LET2Si58t+PIPSUiMMo7yjt4ZbM/c6jaqgCqgCniLAgqDvWUmdRyqgCqgCqgCqoBvKKAw2Dfmua1R0jlsuXWtqAnXbflZa27f1o5H8NvStWs5fbk9v1ZXr2+vN7eFwXS2TgMYzEMMwN8Azh68+aQOwa+lqzJlzvkPy/qNgIAAoyYz2LnqnTAWUDYEsPB0uI7p3iU4ZMtDHu60E+fL2t+dQJKZu3wnjLQByprMYebwAjI//dAFcmKLeIZLUYDtoX++jeJszuMhpJcnNS5i/4QoSQaYJtQjWHwAMRGEllYj8GMe8VcfAUAyD5b5vuw7IOt8OJCvQSQFmw05uszA/RhuUiHAtbYrqpBbkVlL0Mj25Q+r5FhERZTyfACpBJopyOVNSYoRuqC3osieAy7m8L7Jsvj9m2XYwLR2XQ3vAmofdcYDzsJyAJdJveJkHKD62g25snnFFgOfDTy11cpdt50i1144u13H5UbPvrlQLgY4raSLF5oRKJs5Y34xj4mCeL3TE+QajPESxD2wlZTbZAZiM5b+sBIQH1UpOWcAu5ERIVKJyA4CYoGTOxAQ9pH7zpZzjp+2XX9uuO9NuXMeIhpY+I6ubWvOanD+2EhJSY6VPGjYiD7dfv0JcuPFhzfv/5/nvpCLAYRN4Tf2k/sCao9GBMmSj25rzl3+32vfyjkXPwIYDG1YXI+F8wCMh0wYLCs/m2dudMz7zwdyI9zjZo2hBcDd3BfQmi7nHKxLxmUI5mwaihp+/uLVpmihNlVAFVAFVIHWFVAYrCtDFVAFVAFVQBVQBTxJAYXBnjRb2ldVwLMVcFsYzDseW7KLpAJgLQMFtSxY21656bI9CsXg1gBOMr+XcQN0ltoB4TK34bgscEZoiOPffOupcisiHazGff8+7xX58PMl0sDtTOE5EjpAPDhHh8Fdejeg4BEHjP1Ld7YhuuHca5+Rj97/ycQo0LlLGBkLV/Id186RrQB68298HnDWXx4ATHaFwTzY58j6PQV5vHnMqGWhNcJgQMjHn7lCzkVertW+XbRWTrrkv5K9Ai5kQlICT4DTfz/xN7m4CZJyW+YY3wQ3Mx3AYo2FEJfQEwAyIDpCZh4y3hRwa6/GdB1fc8/r8vAjH0ktYSvpJcCvRIbKQXDDDuibJI899L6BnfP+fYFcD9dxe9srH/wsZ131JHKTKyUSbubBcOiyVeBYm7cWioOQGK5mCQ6ST1+5Rg5CMTi2DXBLX3fXq/I2Yjwc7FPznOGHgPkDh6bLXdcdL8fN2vMvXaGj+bwbnpO33/jOCWk5ZyzU1jtebrnyWGEUxU0sxgfdbr/3HLnxkj9hMAvenXz54/Lh6yhOR1EJeqHztGP3la/RP8u9a6uqkVOvfFLefukbp150iGO7vQ+fJAvfuN7AYBb3IzSeDyi8ZS0ykAnD2ThfbFgP0XC2X37JEXILYLg6g9u7qnQ7VUAV8EUFFAb74qzrmFUBVUAVUAVUAc9VQGGw586d9lwV8DQF3BYG746QVYCihyEj9itGJACgXX7hoXLvdScY4GaHc5NFwy686TlZ/sdmA//2mT5KPnnuKokCNLaaHSD3gy+XyEoUncsEhKwHbE1H3EPftEQ5EJmvfdLi2+xiOVzIr7z3k6wA0KUDNxlO3DmH7mXiG9bAqfza+z+LP2DwsTP3hBv3z2Jo1gEXI3v4vU8Wy1bETjQCWI8a0UdOhxs0gW5hl7Z0dRbgJ7bLLZYG9Hc4oiROP3aycR+7tkqA2vc+/92cmwXROLZAAM++Jiqjj+y/z3CJ3IViZR9//Yd8+d0KyQNMTYyNkJE4PwvZVcDh/OSr3xqIedTMCTIaILY9bSWKwE0/fr4UIrYiCmN97N6zZW6T87oEkRYffLlU/u/G5xCHUS0CuHrFFUfL/Tec2Hxoxn9wzpavyTZzZgdc7Z0aJ31SE+QAOHUHuERLtOxPFQDzy5iz5SuzTHxGAlzcx2B+9kUUyCbEgrzAvF+0ow8eL6NajIeObjqa1yF/uBg3F1KTouW42RNlIubbtdHRze1Wr80226UkRMoxh06UyRMGbbcdz/fR18skCzqYYn5wNUcghmIQIjL2RnG5fcYNVBDcngWl26gCqoBPK6Aw2KenXwevCqgCqoAqoAp4nAIKgz1uyrTDqoDHKuCVMPhruGFnnna/1CLWIQowcNFbN8lw5Li6tnMRRfDkU8hwBeSdNA0wGIXiXIuOeeyMenDH73rkQ7n+Hy8652T6aPnxjRv+MpoRB98gq5DdjNR1ueLSo+T+G/+EwR48dO26KqAKqAKqQCcroDC4kwXVw6kCqoAqoAqoAqpAlyqgMLhL5dWDqwKqgIsCXgmDmZU78/T7pQ6OzUA4Ki9Gsa3z5u4nsTHhUg+36Nc/rZFr7nxVtsE9yiiDy64+Vv5501xdGD2swB0Pvy83IXMZYbjGTX37NXPkEID6EERC0H373Fs/yD2IUKhjTASA8TvPXy1HHjSuh3utp1cFVAFVQBVwRwUUBrvjrGifVAFVQBVQBVQBVaAtBRQG69pQBVSB7lLAK2FwBWIajjr/IfnyXeT2sigY4iF6IdYhFGCYFRqzkEVsCsohgmFf5P6+/O8LTQSEtp5VYMnKTDno5HulEMUDBXPFQnTpKHjHrOcaZAXnEt4zMxgRFxci+uNBAPxggGNtqoAqoAqoAqpASwUUBuuaUAVUAVVAFVAFVAFPUkBhsCfNlvZVFfBsBbwSBnNKWGzstofekw+/WCL5yGA1hdiswmmAiWn9U+TUOVPkwlP2l74oUKfNPRRgwbsH/vOhfLpoldgR82HmzdTuQ2E2FMobj8zc807dX047dgrqwgEYa1MFVAFVQBVQBVpRQGGwLgtVQBVQBVQBVUAV8CQFFAZ70mxpX1UBz1bAa2GwNS3rt+TLahSBKy63maJbIXCS9ktLkETEEAzISPTs2fPS3rPw26p12bJuY65U1zrAghslNipc0nrFSr+MJElsUUjPS2XQYakCqoAqoArshgIKg3dDPN1VFVAFVAFVoGMK1NuwfT1eMLDw1ejAtxX4mq6WNlojfuYfhBeKhPv5O7dt/gxPt2rzOQUUBvvclOuAVYEeU8DrYXCPKasnVgVUAVVAFVAFVIEeU0BhcI9JryemArXZgDsBKHhbImLPd35tGiERgFHdNoCi2iYA1CYpcv4gGEWQ/SPwBZ6WYmvEe0A4Pk9xfh+EJ9z8FRzpwlMFukwBgl47Yuzsebh2cT3bc5zf1xXjGkeMXSNi7GrxGQEwr3E+0diA65vbCD8j6G2lmWsZ125QL/yQvyMIjvGZP67vEF7f2I8/C8Y1zus9CK9gfB+U7PzeP6TLhqwH7hkFFAb3jO56VlXAFxVQGOyLs65jVgVUAVVAFVAFvFwBhcFePsHdPbwG1pqAy8+8M8YKLwJfwiGCIQOIAH74mbWdAb8AQvXYh3DINH7GCKxq53t7GkGvH2skNDkMTXwWwBEhEhuBkB+is0LSAYmSnPCYwCgkw/k9YXEAnIfcju8BUe05q26jCviOArxBQ6hLuFuzWaRisUj1Wuf1XLvFeQOHL4JaOnfNO16B0ahz0hfXH9y9of3wHur8Ga9VP1xvYQNw3eHaNPu00ugGdpThnJlN+zVd2/zMnBcguRrvDfh9YZzDBM249vl1I76mqzhskPN6Dx8pErUXrvs053UfGOs78+dFI1UY7EWTqUNRBdxcAYXBbj5B2j1VQBVQBVQBVUAV6LgCCoM7rpnu0aRA7VYnEOKLQKaGL8Aafl4Pp28tXL1kO/4AtIRAhD7mUW9+DfDDFyERAVAAfwYA2/youNnRCWUN4G1HI1ym89A8fs5G16EdLwBp83WVEzgTPHM7/ozvjdwGMInQKhjRaITAIb3xNaAxAVIo3kMAskIBrAiyCK20qQJerwCuwer1IlUr8b4Rrw24vjfhfY3za7pyCXGDAVUJVM0NFjpx6dC13Ll4J3Tl9d8djTCYzmM7fveYG0+4CcXfQ3Uoiu7A945y5+8r03/8XgkfgWu6P8YxBF/zWscrYrTzxpA2t1ZAYbBbT492ThXwKgUUBnvVdOpgVAFVQBVQBVQBVYAKKAzWdbBDBei8cwCkEKrYVjlBUNVqJxxqwCPhxv0LCEvISrAbFI93Omzhxg2IaQK/hL8WEG762gBVOvisSAfC39Zcge10BZtBNGWQthyQcQq6/Jzwl07CBoJgQmCXd+NWxrgceK+jAxIv4y5ucgoTFAcDeoUNBTQahffBTiAWABhGEKZNFfBUBRjTYseNnJIv8VqA6xzXOKMbzPUBty9hbyRAacQ4OGvxIgTmmg/ENd/eGzY9rQ3HYkfB9Do8nVCTJVL+E8a5TKRyifOGkHET43dUAOJmoiaIxB0iEj3RCbgD8PtNm9sooDDYbaZCO6IKeL0CCoO9fop1gKqAKqAKqAKqgO8poDDY9+Z8hyMmEKpaDvBLQMJ3QBJCYAJSxjBYL2bxBgL2EgTxnTDUgBRXIGs5dC3I21T0yUDfHRSL6vIpaeqj6Z7VX+vd6ltTX/mxA8DbUYoXc0/xTqdxPRyIdCGaaAsA69CBAGUAZIRldBvSXUhQrE0VcFcFuIYrfsbrV1zrv4uULXS6Zul+jxyL9Ys1HQ7HrLWWg7y8oLhxP+NmF8EwHdBV+L1Xid+D9XATR44HHAYUjtwDcHhv57WurUcVUBjco/LryVUBn1JAYbBPTbcOVhVQBVQBVUAV8A0FFAb7xjy3Okq6evkoNWFvOUAQwVA1IIgFPU1xJuTpMjKBrl9/5Hwy65PvxtnbIhe0+SQ9CXo7az4tkE1ezK/pLsbLZJDCJclMZPNC5AThMCF6LZyGdB0GwlUYAEgeAngWMUYkZpoTJNFFSXelNlWgJxRgTAphb+l3IsUfAXQudWZy18MpH4EbGPFwwcZMdULgkD490UP3Oqellw1PQpR+7nRM8/elyRSnc3gSNJsFzSY7f096ijvavVTe5d4oDN5l6XRHVUAV6KACCoM7KJhurgqoAqqAKqAKqALur4DCYPefo07tISMeyr53ut9sgEEVvzmBpolBwIsxDybzE4+AEwY3g1D2wioI1dPO3k5VZBcPRjBsQeImbUzBOzxqbmWV8p2xE3QWNwIchzNaAo5LugqjUcAqGhCJYF2bKtCVCpT/CJgJkFmE6Afe9OENCbp96f6N2QfrcIoz41fbzhWoXoffn9864yV4E61qBa5xQPbYA0USDnK+Mz5GW5croDC4yyXWE6gCqkCTAgqDdSmoAqqAKqAKqAKqgNcpYLfb5auvvpLJkydLVBTyULV5lwJ0+Vbh0edigKDSL5xZv3YUWCKENK5fvALjnE43q1gbna+CFwu7meYNTt/umFYrfqLJQcxT8lH8emYr41Fz6m7cw8ghDmK+MoB77L6ASEc4AXFwqjNqQ5sqsDsK0PFPaFnwOq77D+EGRg4wXfwxM0RSTgasRNQBiyHqWtsdlZ0FKem05s213OedURt8ciIC0RrJc52u4VA4rFkoU1unK6AwuNMl1QOqAqpAGwooDNaloQqoAqqAKqAKqAJep0AjgN+CBQsMDI6JQfarNs9XoHoDnGtwAzL2oeQrONiQ/Wtl/IakA1D0dzqATV6uVVyNrlYWa1Pw27kLwALD1LrJWc14CRavqkUkh70EoBg5xMxj5SP6sfs5M0lZvEoUDHfuXHj50ehYLcENn+KPce3/4nT3x+BmQxwcq4lHakRJV08/AXzh25iDb6D/IlzXKL5JAB8Pt3DcwU4ntrZOUyArK0vWr18vM2ZAY22qgCqgCnShAgqDu1BcPbQqoAqoAqqAKqAK9IwCCoN7RvfOPSsgY9VaJwQq/gAONTiB67Y5nX8m/7MfQFCCs9AbP2OUgQG/bAp/O3cudnY0yz3MYnsAxXRxOgCNarOdbs46OLk5V6HIaY6ZLpI0x+kaDlDX/s6U9cmf18FlXoT8323/xk0frB9/XM+MKkg+CTcUUPSMN360db8CjOMpBxDOg2OYkRJ8EiMKMLj3ZZgfZIgH4MkAbbulQE5OjqxYsUIOPBDrXZsqoAqoAl2ogMLgLhRXD60KqAKqgCqgCqgCPaOAwuCe0b1TzkoQxPiHwvfxjhdjHVjojY7AMDwGTrepeRSc7l91/naK5p19EAJh4wDG3BHQM06CURI1W5xguBGwOBJO4cSjnI+dR6IgnTZVgJnfhW8inuAFZ/xILG8cHO9cJ7yZoM19FKjJxFy95XQN070djms45RQAe8yXFurb5Xnatm2brFy5UmHwLiuoO6oCqkB7FVAY3F6ldDtVQBVQBVQBVUAV8BgFFAZ7zFQ5O8r8WRZ+Y0Yli0LRTUrHbzgKQtFNGhAL9huk7l8Pm1Znd+EabobDnGuA4boCzDdchjWIlAhCYb9ouD17ASTFHuAs9KfNdxRgRm0ZCsBtexTXPqCi1AEong6weCpcp3v6jg6eOtJGzFfZdyI5TznBcAB+byfgBk/vi5AzDECsGc4dmlmFwR2SSzdWBVSB3VBAYfBuiKe7qgKqgCqgCqgCqoB7KqAw2D3n5S+9sqFqvXEBv4s8ShQs8kdsQAjgb/hwZxaoXyB2obuUxd80+sFDZnXH3XR1dfMmAMF/9XqnYzgE7u+Eo+EEBUxiLICZf21eqUBdEYrBvep0AVcgCzxyEm4IHOe8KRCU7JVD9vpB8VrOfRrzit/n1SuRKXyYSCqgPmNhmnPcvV6F3RqgwuDdkk93VgVUgQ4ooDC4A2LpprunQENDo9Q3NJiyLqb5+YnD0SC1dcz44/c7OD5+7u/vJ6Ehgdttxt2CArUQye7NjO6tCqgCqoD3KaAw2I3ntKEaDkAUI6ITsBwFoZgDHNLXCYCDU+EIjnTCXwXAbjyJndE1Oob5guO7wY6MYcSDVG3Eaxk+C8F6GOrMiCUcVLdwZwjuHsegMzzvRZGsexAdkouYkNlwkZ7rLDToH+4efdRe7J4CdP6XfC6y9T8A/b8C9I8U6XM9bvIcjms7ePeO7eV7Kwz28gnW4akCbqSAwmA3mgxP7kq5rUYqbbVSgVdxeZV5Ly2vltKKainBe4C/v+QVVkh1bZ348w9/sl98ZquulaLSKhMH2PRxqzI0YIOQoEDplRDp3K7JHAS+LPEx4RIdGQxI7C9J8RESGR4icTFhEhMZKlERIRIbFYafh0pIsLpLPHmNad9VAVVAFeiIAgqDO6JWN23rAAQqQsbktmcBgb92Rj8Q+IUPbiokZmUA0wWszbcUIBS2XOAAwzXIF66Ca7w2HyAYDvGU0wCGT8Rj53v4lizeNNqGGmfhsayHnE7wXscCAl/hLAinzXsVYCHArfcDDiP+hzEwGZfC/Q8orK1VBRQG68JQBVSB7lJAYXB3Ke3B56lz1EtVdZ1UVtVKVm6pZOeVSW5huRSW2qSwpBKf82d1AL0OqcGrAtvyaxs+8wsIlMAguDtAb4OCQuHudXXxNprvg4L58523BriK6+y1f9nQ4aiV+nq6ixvFXlsjgQF+EhEeJBGhgRIGABwRhvfQIAmHqzg+JlQS4yLNKzUpWvqmxQEgR0p4aDC2CwJo3pE9eed91C1UAVVAFVAF3EMBhcHuMQ+mF7XZIvkvAQQ9I1KJR4dD4P5lwbDgDEBgVKNn5iTvCmsMhBtNWk92BTcFrJxROgyrkC1s+wOOcWQJJxwiknYBAOJeGiHRk1PUkXM34m/3/NdFMucDAm/AHB4BIHg5cqIRC6HNRxTA7/eij0W23AGn8O+AwlNE+sIpHLsfxs+bgNosBRQG61pQBVSB7lJAYXB3Ke0h58ktKJf8Epvk4L2guFIyc0rN15k5JQDAlWKvdz7O14B/uIFyzYt/sBPoBgQGSQDgbxDgL78ODIRbF9EOf+Y/cN/thWjyCLdbncbW/qNo/gPZ1PA1oTEBsaOuDpC4Du/42uHAux2nr8eLvWdcBb5udAAa+0t6Sqz0SYnDe4ykARKnJEVJkgHGUXAX4z+q2lQBVUAVUAU8SgGFwW4wXZVLAIFedhaFq0MEQCghMFyAQSlO2GdiIBrcoKPaBfdUgH83Yp3wj0VHJYAwbiQQDDNmhM7C1DOcEQOaK+ye08druwAFxbb+G08CoEBc/MGICrgGcRDT3LS/2q2uVwD/Z8t/DWviQUDhn7AmjsSauNIZEaLNKKAwWBeCKqAKdJcCCoO7S2k3O091TZ0w2mH9lkJZsSFPVm/Mk3zA3/JKu5TiVVxeI9X2BgkODUe8Qrh5dwLfYADfIPEH9GXMg7+/M8N3O0jbBGebP9uu3ktXFH9xIcxNX/pZ1NnF6UvXbyNyJRoaHHjVSwPcxHQU1wMW22urzaumxiYNDrvERQVLDCIm4qJDJDoiSPrAQTxiQC8ZOTjVOIoZQcEMY22qgCqgCqgC7qmAwuAenJeKn/GffTwKXvyJMweWFeUjEAcRiMf9tRhcD06Mp56aUJjmA8RI1AMK12x2ugsdFXCXjoVT+BJESBwPg2GYpw7Q+/pdgSzwDVcjGxzAL24/uECvbXKBet9QdUS7oAAjQwpxoyATudFVm3D9omhkv3/ghiGy4328KQz28QWgw1cFulEBhcHdKHZPnooRD5uzi/EqkTWb82XZ2lxZn1kktpoGaYDTt14IeIMkJDRMgkLCJCQk3IBfE5uAl4GrFlgF7DWg13DdroC7XayUGQ9bizE1PaLa2Ngg9hrAYXsNAHGViZ7wa7RLgDjgKK6TXnHhMgpQeNiAJOnfO14GZCRIP7xrUwVUAVVAFXAfBRQG98BcVK1yQuC8p3ByFAULHwYIPApRECgIZ/5kQKSTJ/7d0ANS6inbUMDER9BVzlzhTLiFAYVrESURg8fO6TpNgFNYW88p4ChxFobLuhfXP24C9f+H5sP23Gy4/5kZEcQnRzbfjmsagJjrJRXFBH04OkJhsPsvW+2hKuAtCigM9paZbDGO4rJq2bC1UJavzZEV63Nly7YSOH9rJLe4Cv++hkh4ZLSEhkfB7RuGTN9gRDqEGKcv//Ns5fb9yXp6iCe4AAAgAElEQVQ9EPju0rw224qd8JutCYTXw01MBzEjJ+w1VVJdVS5VtnIJR0Hc1MQISUkIl/7pCbLHkDTZY1iq9IpnvET7spB3qau6kyqgCqgCqsAOFVAY3I0LhAAo+794oXJ8Xa4zC5QgmBCYANjEQWhTBTpTAZeCc7UoNlcOJ2pdkRMG970BmcJ7dubJ9FjtUaDwHZGNfwecB6TvezOKw/3tzxtB7dlft/FdBWq3AggjTzgHNxLjJosMuM9nr2GFwb57GejIVYHuVkBhcHcr3oXnW4W4h5WIe1i8fKv8vDxLCstqpNEvWOobUcQNTt9wwN/Q8GiT52sgJx+5Y4MT1kBgbTtQgHpZTmL4ohE3Qd3sdoBhWyXgcCX+r1stgXAPB/jVST/ESkwe11fGDustwxEvkZYcreqqAqqAKqAKdKMCCoO7QWyC3rwX8KgvKsVXrYELeAj+Az8BcRD4N48AWCFwN0yCr5+iCQpzLVavBxReBEGw9lLPA4xEfETYQF8XqOvHX70RIO82/C54FjAeucD970Y2OOI7tKkCHVWg+FPEi1yFf0+QD94H7xlw+wfGdfQoHr29wmCPnj7tvCrgUQooDPao6dq+sxW2Wlm7uUB+WLJJlq7OkfVZJbKtsMqA38joeAkNjZSA4FA4f+n6xSN1KKxm0n09Nd7BrebKWQzPis/ge3OxOsRLVNvKpKK8SIID6qVvSpQM7ZcoE0f3kUlj+qI4HVzZwci906YKqAJSzxsrLo2efH5UW9feolKN5kZNSJB/U375nwfj/Rt/l9xwldu3FFAY3MXzzTzgrLuQC/wNgFt/uIHhxAzq5QRxCoG7WHw9/F8V4C98mB1wY15sy5EpDCgc3Eck/WJkCl8Ah2qUitbpCuBa3/aEyKZbnUX++sPZmXKmM99Zmyqwqwo4ShE39E/cZMR6ChvsvLmQiEJzPtIUBvvIROswVQE3UEBhsBtMQke6kJlTKqvo/l25VRYtzUT8Q6k4/AB7A8IkIioW8Q+xEoDYBz9mLRGCMN8XDlZt3aCAa7YydQd8t9ttUllWIjVVZUi4q5XQoEYZNaiXTB7bT0bgffSQVIkK1ziJbpgdPUU3KlBtrxc7YG5ZZZ3UoBBleZUD7/Xm+6raeikqs5vUUALfPMTXuPJagt1a7JNXUrvd5211vwHXWlCgv6TE4fegS01H3vQKCPCTZHweGOAPx75IUmwIbsQESGwk8tGD/SU6PFDCQgLMOz8PBlDW5j0KKAzuormkA3gL/pOe/yIcW7GAwMhqDc3AyXD9MP9RmyrQkwowU5gvRzmAMAoZ2uAWjhgBoHQTgNKcnuyZd52b0RxrAdoL34cL+3ToCyAcAviuTRXoLAUqf4NL+AqREtxwzLgUBebm4Q+7iM46utseR2Gw206NdkwV8DoFFAZ7wJTSAfzDks3y6ferZfmGAtmaVwHfTbBExsRLGGIfgkIiJBAOYNNM5IP5wgNG5uVdbIbDyGJuqJc6O4rS1dikqqJEbJUlAFD+MiA9ViaOypCZU4fBPZwMGMXCKNpUAfdUgHCtto6veikF2N1aUI1XjeQD3FYD8uYU1RinLwEwIW0tPnPge7ujEc75BqnG53Tw9jLg1unmTUnA1y7D5b2rYIDa1IRQuHp3/puMrvw6R0PzuS0gzGM66hslp7jW9KUOfcgFeG5Af0IAfgNx8KBAvvwNBHZ+7w8o7G8AciQAcWp8qOlHRlIYbtoEmu3YZ22eoYDC4M6eJ/xdkfMkXID/QDYrCnbFAgKHDQV4gxvTQGD9u6OzFdfj7YYCVqE5OzKsywGFa7PhWj0F0BJAKaT3bhxYd5XSL0RWAwCjnoYMQVZ44jEqiirQNQrw35atDyKL+loUiUSW8BA40ZlH78VNYbAXT64OTRVwMwUUBrvZhLh2h+7fhb9tkk8WrpWsvEo4gMMkPCIWERBxAMDhzsxfdf+68Qy6du3PzGE6hhuRbVdTVSEVZcXiqK2Q8ECHjBmaIgfvO1T2RpxEX2QOa1MFekqBymqHlFTUSXG5XYrwKq6wI4LGCX3p2CUA9vNrxA2NIANJ6a6ls5agNCIsQBKigyU8JBDvQfge7zG4eRUaKImxwSa2IZA2XTT++gog8e3CZsVQ8CYZ4bADUDq/1AmvC0rtznc4latrHPjcbsAy3cu1cDLbauqFWpTaHBIGSJwGMJwCQNwrPsQA7cSYEImLCsIr2IyZIFmb+yigMLgT54Ju4E03ihS8AQA8AP8p3xeu4BgnBNanjzpRaD1UpytgblYgzqBqlUjZD3Cx93O6WJPndvqpvP+A+Ic0C4W9NqBIXOxUgLnHvR7Mef+cesgIS7/GDYizEQODQuhDH8ENiKM8pOMd76bC4I5rpnuoAqrArimgMHjXdOuyvfKKKuSLn9bJ1z9vkKVr86SkskGi45IlPCpOQpAB7I/sX/4H11nwTV04XTYRXXpgK2/YCfPrHbUAw+VSUVqA9xLph4zhvUamySFTh8uEEemAacFd2hs9uO8qQPBJt25mbpVszKmSlVsqJLuw2kQ61ACI0uFLMErImw53bBpcvCkAomkJYQZ+Mm4hFjA0EsDX2xyzjLqoAAQuswGKN4HxrPwquItrjdt4a361gdkE4Ry7BcQHpIbL4PRIGdon0gDjcPzcv4uBt++u4B2PXGFwZ6wMuoH/BxB8C+6m0A08HYseReLYWLBLmyrgEQrw7y5AYUexSOlCkRpEHKSe0RRtkO4RI+jxTvJpgHV4VD/3ZTyuj8Je/VAwzj+sx7ulHfAhBezbsAYvw03Jt7H+cHOyL17mCQDvagqDvWs+dTSqgDsroDDYDWanurZOflmWJV8uWiff/LLJuNT8AiMlKi7JZAD7+6PYGKgDHaUKgN1gwjq5C3xcnsU2mO1cX1cr5aWFUl1ZLEF+NTKgd4wcMnmoTB7fX0YPTunkM+vhfEkBRiWYSAeAzOyialm/1SZbADc3ZNtMtEwi3LvxALtJcYS9dMCGSGpiqPRODDOZunTzdrWL11Pmg25jgnS6p7PhmGY8xja8+J5fUoMIDYdxVEeEBhgw3LdXmAzqHWlcxYzFSEZ2sbauV0Bh8G5qXA038EbkrBa87iwQFwMnYGA0Hg3XSIjdVFZ37ykF/PD3NJ3sdAmXwiUcPlBk4L0iCYf1VI8847zlKMa3+lxEbSByY+jDcFUf7xn91l56pwKZKCjHuKK4/Z0xJaF9vWqcCoO9ajp1MKqAWyugMLgHp6fcViMLvlsj7365XP5Yl48YiFCJjoULGAA4KDjcCYD5R6szBFib1yvAKAkMEmC4ATlstdWVyBcuhmO4UBKjA2SfMRly7MF7yF6j+phsU22qwI4UsCHeYMO2Klm2sUzWZFWaaIRKFHLjizm+A1IjcLMhQob1iXLGHgBQpjK/17UKm0rcYQXoqrbiNLbAcb1hm03WAbjTSRyBqIxIxGhEw1Hdr1e4DMmIlFH9ow14p7NYW+cqoDB4N/SkG3jzzSL2fPyHez91A++GlLqruylguYSLnECYmcK9z4PTEO73wAR362zP9yfvOYDgS0Si9hAZ9igA+sie75P2QBUo/kRkDa5bPiU78lUUMt3HazRRGOw1U6kDUQXcXgGFwT0wRVm5pfL5j+vknS+WyYatFeIXHC1xiakSEhYFDgggYGIg6ALW5rsKAAz7szJ7ozTU14mtvEjKSvIkGG7hiaN6y3Ezx8i+4/pLWCgee9SmCkABZttuBPwlfFy2oUyW4MWYB0YVxEQESe+kUBmaEQWHaoT0Q5QBow3U6ds9S4dZxRWA8Ou2Vpr5WYv3PDi0rVzm5LhgmTAkTkb0i0JMTLgMTIuQgKZc5e7poXeeRWHwLsxrvQ1u4KtRsAeZjOF0AzdlA6sbeBfE1F3cWgErS9i20pklHDUesBPFqSIAPbU5Fcj+t8javyFS40yRwQ8h5D9SlVEF3EeBmo0iq1AU0rZcZASeYIk/xH36ths9URi8G+LprqqAKtAhBRQGd0iu3dt4c3axvPXZH6Yg3OZcm0TEJEsUnMDMAhYYFRrh1tMYiN3T2Cv3hlOTxQIbGpDhWlkiZUU5eEq3UsYN6yWH7TdCZk8bLlER+ti5V879DgZVW9eAYm418vu6MvltbSmKTFabbFsH4mRG9o2W8UNjZAgiCtKTwiUJhdu0uZcCjJnIKWIxvmpZublcfl1TKlvyqkwBvsToEAOF9xwWK6MH4GYhCtQF69MAHZ5AhcEdlKxmE8DPhSJ0XMUCAkeMcf5NotnAHRRSN/ccBVi7AdERdXDAF2Hd+4ciBuEx5CYd6TlD6KqeZt6JQnE3iPS5XGQAojS8MJu1q6TT43ajAo5SONdxs6LoUwDh50WSjunGk3fNqRQGd42uelRVQBX4qwIKg7thVSxZvQ1REMvkM7iBiysaJSwyUWISUiQwGH90ggI3AvJpUwV2qkATFGbeXW11hZQUbBNHbZkMSo+Sow8YLQdNHiLpKbE7PYxu4LkKMJOWkQ9L6fwFBM5C9ACzfpMQ8cDIgb0AD4cDBDPjV9MePGue6R4uRs7wkvVlAPyluGFYZeImKuD4HgCn8IQhsTKsbxRAf5TEo3iftp0roDB45xo1b2EyQc8SqV6H/NSZIiHIYGzUbOAOKKiberIC/vid6qgUKQFQYmzEwPtE0gFBfbLh/yQbrhHJvB863AUYfK1PqqCD9iAFGqqdkRF5Lzhv5qQyPsJzm8Jgz5077bkq4GkKKAzuwhlbvi5Xnn/vV/li0UaprPUHAE6VyOgECQhC9d3GeiQAaBZwF8rvxYdmhASt5KjlUVMpFYiPqCwrkP4ARkfMGCknzBwriXERXjx+3xkai74VoaDkTytK5PvlRQb+FpbVwu0bJnsOjZWR/aKlLxykdJFq8y4F6hyNsinHJplwCy/dWG7c34TDqShCNyg9QiaPigf8jzMRINraVuCjjz6SyZMnS2ys3ihrU6UC5C2uucg8oWQesw2Mx78vdl1WqoBvKWCKywGEli1E7hIeO0+/GDB0PtzCPvT3FJ8CWIdxZwOoDX4QGlzqW2tAR+u5CvDm5YYrEHGEgnKDcCMj/TKPHYvCYI+dOu24KuBxCigM7oIpy9xWIi98+Ju8/9UqKanyRx5wmoHAfv78T7vmAXeB5D57SJMxjTXlsNdKWXGOVJbmyWBEA5x+1EQ5bPpwzRT20JXBbNnVWyoNAKZLNCo8SDKSQ2XisHjZd3S8pCSEamyAh87trnabsSCMkfj690JZDDDMeAneE5o0It6A4SHIg+6dyKdNtLkq8MEHH8g+++wjCQlaGOovK4PgJ3Oesyp7GPKBY2cAfOHGkoJgvYh8VQEThYDoCNsyFJf7DjdH4JIf+jic8uner4ijzBkTk/8WHrd/WiR5rvePWUfofQpsugn/pt0h0v9GvG73yPHl5+fL4sWLZdasWR7Zf+20KqAKeI4CCoM7ca5s1XZ545Ol8sL7v8mW/BqJT8qQSGQCBwQESgMLwqkTuBPV1kO5KuDHTADkCjtqq6S0aJtUlefJ3qPS5MyjJ8p+EweqWG6uQD0iArILa+TrJQXyO2IC6AitrqmXcYNjZcqoBBnRP8oUFdOmClABRkqs2lJhIiW++6PIrBfmCg8xjuEEmTwyXmKj1DFMrRQGt3HN1FfAAYjCULnPoHDWOFRi3xsb8okTja3S3zK+rgCuA5o3ajKRQ/oxbpT0Exn+Eq6TPb1XGN4AWnmiSOF7IiPfQGbyUd47Vh2Z9yuQCUf/xusAg28R6fsPjxtvUVGR/PTTTzJ79myP67t2WBVQBTxLAYXBnTBfjHv4HHnAT765SJauLZRwFIaLS0xHHASKegECaxxEJ4ish2iXAiw0x7DY2qoyKczLlGCxyUGTBsrZx06Sof2T2nUM3aj7FGAG8KJVJfLpL/mycZsNDuBA4+zee3icTALQY+E3fw3/7b4J8cAz2VGIji7hb+AY/gVF6Bglwn9z9kSExP7jk2TcoBizrny1KQxuZebry50Fd+gAjD9AJHx4U5E43LTWpgqoAk4F/PE3fF0RAOk7IkG9REYBkkaO90511iEmZtv/MMY3kRmuAMo7J9nHRrUFBRA3ogDiUMRGpMHx7kFNYbAHTZZ2VRXwcAUUBu/mBP6yPEuee/dX+eqXTRIQEi9xSb0lOCzKuIAb6QbWpgr0gAKMj+D6qyovkmJA4QQsyWMOHCUnHzZeeiXiG209pkB9g9PV+fGiPPlldYnY4ACeNCLOOIAJgjOSkSmuTRXYBQWYQr9qc4X8sbFMvoVjeD3iRtIQHbHPiAQ5dFIvn1xbCoNbLCQ6glef4QTBicgHDhsi0sB8YK1hsAuXnO7i7Qr4wSFcXwUg/AGytFFkbuS7cAhP8K5RZ6JI3Ibr4X5+SiQFN4m0qQLeogDzr7ci/3oP/HuXcLjHjEphsMdMlXZUFfB4BRQG7+IUFpVWyaOv/iDvfLlCKu0hkpjSR8Ii4pxPWTYoBN5FWXW3TlWAheb88dSvA3nCuXhlS38UGjvvuElyzEGjO/VMerCdK1DIQnAri+Wjn/JkQ7ZNeqMI3FTk/86enCLJsXAgaVMFOlGBOjiG12dXYb3lyq9wDJdU2GUCig7OnJgsYxE/EhXmG25hhcEui6olCA4FCDb5wAqCO/HS00N5mwIGCNsAhN8GEMbf+aMAliIRreINLe9Z3EE8Q2QAMlb7wEWpTRXwJgV4o3PlCSIln4mM+aIpDsn9B6gw2P3nSHuoCniLAgqDd2EmF/6+Wf713Lco7FQkCb36SRRiIfwC4MQ0EFj/U7ULkuouXakAYgYYH+GwV8MlvEXqqovlqBnD5aKTpkhacnRXntnnj82Y8LVwZ9IF/DPiIIrL7XBpxssBeybJhCGxEhbCYjXaVIGuVaAANyLoQl+Adbgqs0LSE8NkH8SQzNrb+93CCoOb1paDjmC4/grwGHjiwXAED1VHcNdednp0b1LADzfP6qsBhN8HEEahzlGIjoj0cIdwyaciSw8T6X2WyOBHvWm2dCyqwJ8KOIpF/kAhtlpkgI/9Fv/2DXZ7dRQGu/0UaQdVAa9RQGFwB6aytKJannrzZ3nxwyVil0hJSu0vQSERKA6HgitaHK4DSuqmPaGAyRPGzQpbWaEU5G6UQb0j5ZKT9pVZ04b1RHe8+pws8PXjimJ589ttsgbwLTUBj+o3wbd0OIK1qQI9oQDX5Xq40t//IUcWry2Vsoo64xY+ZlqajMfNCW9sCoMxq/WVTdEQzANtAsHqCPbG5a5j6koFjEMY1xIzhD3dIVz5u8iSGSKxeI18HU81+saTIl25PPTYbqxAzSas9+m4bhPhEIZLOCjBjTuLupVaQM6t50c7pwp4kwIKg9s5m3QD//uF7+T3tQUSm9RXYuJSTaEuzQVup4C6mZso4Cf+iI6og0u4KH+LOGxFcsLMUXLRyVMlISbcTfroud1w1DfI54sL5N2FubI2q1L2AmibvU+K7Il3dQF77rx6Y88LS2tNwbn3sFbXwb0+dnCMHL1vqkxGdrU31Sz0eRi8HQhGRnC4ZgR74/WsY+omBYxD2MoQxo3dkQDDUR5WVM6eAzA2DWAMRYXHLBAJ0CfEumn16Gl6UgHbcpHfAYRjp4iMwA0QFoh006Yw2E0nRrulCnihAgqDdzKptmq7KRD31Fu/iK0+THqlDZDg0Ei4gREJoW5gL7wkfGNIdAmjxKFUluYhOmKzjOwfJ5ecsq/MmDjINwTo5FHW2Otl4fJiefmLrZKZWy17DIqW42f0BgyO8yqw1smy6eHcQAFmC3+/rFhe+2oroLBNRvWPkhP3T5e9hsdJgD9C8D28+TwMXneBSBYK6FjREOoI9vAVrd3vcQXoEG5AhnDBG3AYwhgy5mOR0IE93q32dQDZVatOhfXwPZE94Q72mH63b3S6lSqwQwWKca0uPVRk0L0iGVe5rVgKg912arRjqoDXKaAweAdTumxtjtz/zDfy47IciUvMkKj4VBTkYjYwYiG0qQIer4CzwFxdrU0KczdLQH25zD10rFw0d7JEhrvvHXN3kt1e1yALfs6X9/DY/eYcm0xCFMScab2Ny1KbKuBJCjTg5uaPK0oMFF6xqVxG9ouWI6emyn5jE8Xfg63CPg2Ds+4RWX+NSDxcgBFjAbBqsSS1roEnXZfaVzdVwC8YDuFSkXxEr0TviQxhwNVAD4jayXsOBbVOFxmOwnEpp7mpuNotVaALFdhwuUj2f0TG/+i2ud8Kg7tw/vXQqoAqsJ0CCoPbWBALFq6ROx/7XAoq/KVX78ESEhZpIiEa1Q2sl5CXKdDsEi7JlYKcTXLAxD5yy/8dosXldjDPldUO+W5pkXEC5xbXIAYiTk48oLfsMVAhsJddHj43nPqGRlm0skRe+RJQeHO5DM2IkhPgFJ48Mk6CApk77lnNZ2Fw/ouAPqfgEfZxIjF4LLahTkGwZy1d7a27K0AgbM8GEH5bJBXX2tCnEB8H17C7tur1IotR9C5hNmDwS+7aS+2XKtC1CjA66bd9nDER477Du/vV8VAY3LVLQI+uCqgCfyqgMLiV1fDUWz/LQy8uFAmOR5G4AeIXEKRuYL1qvFwBuIQDAsReVSY5W9bI0D7hcstFh8iEEelePu6OD++L3wrkpc+yZHNulcwYlyRHTElRCNxxGXUPN1eA9z1/XlUib32XLYuRLTysb5ScPrOPiT7xpOaTMLgCj38vPQBORWSBJqCKOhujrbSpAqpA5ypAoGRbJVL8ucjAeSJ9ru/c43fW0RpxM2j5kSKVyxAP8QviLVI668h6HFXA8xQo/wH5wVMRFXG1yID5btd/hcFuNyXaIVXAaxVQGOwytZVVdrnv6a/k1QXLJDK+j8QlOUGYuoG9dv3rwFoo4I8YFIe9RvK2rpXYMLtcd+4BMnv6cNUJCqxHnuoTH26WX1eXyKQR8XLqIX1kWJ9I1UYV8GoFGB/x29pSeXZBlnEKHzA+Sc6c1VfSEkM9Ytw+B4P56PoSgGC6AJOOh+sJ7sVGh0fMlXZSFfA8BZCrzmusDI+c235DXMSHiGWZ6X7DyH5QZO0VInu873QGa1MFfF2BLXeIbLoJmd+fisQd5FZqKAx2q+nQzqgCXq2AwuCm6c3MKZU7HvtMvv41S5LSBktkTJIWifPqpa+Da0sBExuBXOzC3E3SUFNgMoTPmbO3R+eG7s5sl1XWyUuIg3j3+xxJSwiVsw/rK1NGJezOIXVfVcDjFGB8xMeL8gCFM8WOonNzD0iXo/ZNldDgALcei8/B4LXnIw/xcZHkY/F0E4pbmYJx2lQBVaDLFMDfTCaKu+hdxETg6zFfi4S5UTHeSjwp8NskRFmcIzIYWanaVAFVANFJ1SJ/HIyolxzERfwEt3yi26iiMNhtpkI7ogp4vQIKgzHFv6/Kllv/+6ms2lIhqRnDJCQ8Whq0SJzXL34dYNsK+KFgFP9vU16ULaX5W+SEmaPkqjP3k+hIz3ADdsbcOuob5bNf8+WZjzOl2l4vx8/oLXOmp7k9/OqMsesxVIG2FCjFzZEXPs1C0cRc6ZMcJufg5gid8u7afAoG56Eo1MozmgrG7YH/7CoIdtd1qf3yMgWYFVxfgfxgZHXHwmU4Gg5cv8CeHySfCliGqJjqTSITfvWMInc9r5r2wFcUsC3HjZKJImkXIOblAbcZtcJgt5kK7Ygq4PUK+DwM/nThWrntkU+lpDpYUjKGSEBQqOYDe/2y1wG2SwEAYX+4XCrLC6Qge71MG99b7vjbLElJjGrX7p680ZL1ZYDAW2TpxnI5eM9kOeWgDMkA+NKmCqgCTgV48/SpjzKRJ1wi08cmyhmz+kjfXuFuJ4/PwOCaLbizjaI4BFAJhzdlBGtOsNstSO2Q9yrA/ODqdSKFC1BMDg7ctP/r+bEWvgUYjKcETDzEYT3fH+2BKuBuCmy+RSTrHmRp/wFH/2C36J3CYLeYBu2EKuATCvg0DP7o29Vy88MLpM4/VpLTBqGAVqCCYJ9Y9jrIjijAHOHa6nLJyVwtk0cnyz1XHS5JcREdOYTHbFtdWy/PfZIpb3yzTQb2jpBzZveTPYfGekz/taOqQHcq0IDoiM9+LZDnP82U4oo6XC995eipaYL7SG7TfAYGrz5DJO+F/2fvPOBzuv4w/iBGhNh7773Vqrb4a5VWS1FKjVJao6hOtFQpWrRa3Vp0aIvaNUptbe09QxB7JQhJRIz/85zk6iuCkCF5c36fpsh777nn/t6bvOd8z3OeH5CjFZAig/UJTjBPoO1I0skAf/Elo21OAGHwlWBuPV9JuFTk/t3+tStUPT5ANTB3bpSnL6osLGzYDNgM3JgB2USsr0zfYFpGlOTumgQQFgYngDfBdsFmIIlkIMnC4L/+3YO+o+caEJxNIFg+qbbadhJ57O1t3m0GkhEIh10MIhDegRplsmH4a08gZxb3Ugj7HLqAjyfvxaFTIaZA1lO1ciJVSjt5uttnxR6f9DJwLigMExcexvQVR1GrTGZ0a1IYOTJTJZcAIknA4FOTaQ/RktvT6wBeZa09RAJ47mwXkmgGpMyXXcSJ3+jb3QIoxQUa3KfVsRM/Arva07JiLq1jaBVhw2bAZiDqDBz5nFWiWWCxymogXaX7niULg+/7W2A7YDOQZDKQJGHwinX78NYncxB8Nb0pFmdBcJJ53u2NxiADUghfCiUQPrADNctlw0dvUCGc0T0UwrP+PoavZu5Hfm5zf61lERTP616gOwZvuz3VZiDaGfhnWwBG/+5Lexng1RZFUD0BeAm7PQwWeFJxqLAAIGuTiPfK2kNE+6G1B9oMxHYGZBcRxC3nZ5aF2zNkvg/2DJfP0TamOpXJJYCyLGxnw2bAZuDWGbh8hj8v/BxNQyW/Fk/uc1gYfJ/fAHt5m4EklIEkB4P/3nAAbxMEB4Z5IXseC4KT0LNubzUWMpCMWyAvhV7AMb/ttIzIgWF9ErdCOCDwEr6etR9/rT9ltg3Wmf8AACAASURBVLd3alQAadNwm6eNe87A1atXWYDzKlKkSMGFtvukiLrn3tsTY5qB4wEX8eWM/RAYblkvD9o/nh+pPO6fwt7tYfDhEVQ0vUkVYnNWQ89Be4iwmL6F9nybAZuBGGVAv+9YgvcU1cFpSwMVFgLJ43nh/NhYwKcLUHktkL5qjO7GnmwzkCQyIJulXW3587qIu2zq3ddbtjD4vqbfXtxmIEllIEnB4BXr9hsQfP6yF3LkLW4VwUnqUbc3G1sZkGXEJXoIHyUQfrB8Lox4/UlkzZQutpqPt3Y2+JzFKNpCXLx0Fb2aFcHDFbLE27Xd+ULjxo3DmDFj8MMPP6B8+fLufKv23m6RgWvkIFPpu/3tH/tRPF96vN6yKArmvD/F5dwaBjtF4zzoa57pf7SHEAhm8m3YDNgM3N8MJEsFXNzHYnJUGZb6HsjZMf76E+bP3QIEwN4sKFnql/i7rr2SzUBizoAWUjdUC/fc1wJOspT37W4sDL5vqbcXthlIchlIMjB41WY/vDFyNs6GeiKnQHByFouzHsFJ7oG3Nxw7GRAQNkXl/HagdgUB4cbIkvH+wJ67vaMrLHo1ceEhFr06hAdKZkKPpoWRO2uau20myR1/+PBhfP755wgICEBYWLj6sFSpUmjVqhXy589/PR8jRozAgAEDsHTpUlSvzm2qsRSbN282bTZq1AjFiiWMis+xdGtu28xOv/MYNWkvjp+5iJ5ccHmsavZ4v1e3hsG+rwKHP2XRuDacwHrbonHx/nTZC9oM3CoDKiZHhbA/bSKS0TaiynoWciNkio84MhrY15/XpCpYymQbNgM2A9HLQAAXb7Y+QXsXwuBM9aN3ThwcZWFwHCTVNmkzYDMQZQaSBAzec+A0Xn7/d5wITIFcBUpSEWxBsP15sBmIaQYchfCR/dvxTL1i+KB3I3ikuH/bwaNzP4HBl40aePmmU+jyVCG0rJMHyWVwauOOGVi0aBHq16+PLFmyIHv2cKh36tQp8+c333yDZ555xvz9k08+weDBg/Hnn3/igQdYyTyWon///hg6dCi++uorvPzyy7HUqm0mrjMQEnoFX9OPe8bKY3iufj50bBS/thGzZ8/Ggw8+iMyZM8f1rcZv+yFUHcrjMBWtIVQ47uql+L2+vZrNgM3A7TMgZeGlo/ygnA6U+AbIRduGuI4rwcCmR4DUeegVPCOur2bbtxlwrwxcvcjP1VpcRCl5X1X1Fga712Nl78ZmICFnwO1h8OmzwXhl8DRs9D2HPIXKIoVHKlyjn6UNmwGbgZhnIDkV9sHn/XHy8E688lx19GhTO+aNxlELB44FY8jPu3E8IBT9ny+OmmXcDA7FUd6cZhcuXIjGjRvj559/RvPm9CdlbN++HQ0bNsSlS5ewYcMG5M6dO85gsI+PD/79918DpPPk4UTXRqLKwPQVRzFm2j7+3GXBa88WQWZvbqOOh5g/fz4qVaqEHDkITd0pDg4NV//ldFTBV9zp7uy92Ay4QQYi1MGnCYNT5ebW86VUB8dxcdozVDRuegyoeH+VjW7w5tlbSKoZOEQf/kMfUlm/OXxR5T6EhcH3Ien2kjYDSTQDbg2DQ8Muo+8nc/HHin0EweWQMrUXQbCdMCXRZ93edhxlQArhQP/DuODvh6G9G+KpuglvW+KanWfwwU+7kTF9SrzTtgSK5U18Hsdx9PZFu9m//voLTz75JOQJ3Lp16+vnOYrduXPnGjAclTJY0PjKlSsoW7Ysldjh6vGLFy9eB8gFCxa83t7Bgwexd+9epEyZEpUrV4aXV3jhncDAQJw4ccKA4LRpb7Qk2bNnDw4dOmTaLl68uIHSTpw+fRp6vUSJEjeoQ3UNvVa1alV4eHgY+wsdV6VKFXMdva5rFS1a1DSl7+3YscP8vUKFCu6nNI32k3DvB67acQbDuCCTOUMqDGxfMl58hPXcys7ErRYQwk7Q25CqYCkPMxH8XLvMN8V6Bd/7k2nPtBmIowzoZzT0YLhdROnfgWzN4uhCEc3uaAFo10DFFbSOSRzWXXGbENu6zcBdZuDiAX6+cldbPhZmzffGXZ4cO4efPXvWiB8ef/xxW4g5dlJqW7EZsBm4RQbcGgZ/8cvf+HTiKuTIVwpp02dmhXsLgu1Pgs1AbGcgWTKpX5Lh9DFfpL12Fl8ObIbyxXPF9mXuuT39khtKEFy5eEa83qoYshJE2bj7DDgw+Pvvv0ebNlQjRoQsIQYOHIhly5bhoYceihIG16tXD+fPn8fy5cvh6elpzty/fz8KFy6M1157DSNHjjTfU9vDhg0z4PXy5ctme79sIeQRrNe6dOkCQecGDRqY44ODg40lxYQJE6DBswCzoO/w4cPRpEkTc8zkyZONr/HUqVPRtGnT6/3u1KkTfvnlFxw9ehSZMmXCzJkz0bFjR3Tr1g2TJk0yYFjWFzpP13z77bcNIL7KnSWC2upXbNpg3P07kjjP2H8sCIMm7Mb54DB80Lk0SuaPW6WcFO1lypS5YYEgcWbOpdfHxwG7OxEsEfykzGa9ghP9G2pvwH0zIBsqfp2aFF7Qrews/jNF3NxuGG2bVtNPP99rQIF34+YatlWbgaSQga2P03opBCi3AEhOz+94DguD4znh9nI2A0k4A24Lg5ev80XPYbOQOkMBZMyS24LgGD7kqg5/jf8T+BP7s2EzcEMGVCjl2hUcpX9wuUJe+Oa95siQ/v4XZZuz6gRG/OaDhtVy4LWWxehpbB/ee31yHRg8ZcoUYxeh2LdvH5544gkDYVet4sIbt+JHpQyWuuHChQsQmHNg8IEDB1C6dGn07NnTwFv9u3z58gbcvvvuuwgNDTWw9tFHH0XNmjUN8O3RowdmzJhhrCIUffv2Ndf74osvzHECyO+8844BuytXrjT2AL///jvat2+PX3/9FU899dT125fvsKCvoHTGjBkhOwEBZP2ee+utt4z6Wb/vsmXLZq5fqFAhfPvtt0bhLEAs6Ozk4V5zmlTPO3M+DIN+2IU9hy9gcKdSqFwsY5ylwv1gMG2uNvP5D94FZOWChymEa1XBcfYA2YZtBmKagWRcgA7aBpxfza3n6+KuqNvxCYBv7/DiV+ljz68/prcfn+fr81tjlI8++sh8tmu3kHYs6TNdi4I2bAailYETPwI+rE0Rlz+vt+mIhcHRepfsQTYDNgOxkAG3hMFHTp5Dp3cn4+hZD+TMV8KkSQMEGzYDNgNxl4FkHHSHhYbgyP4taNOwNAZ0ffS+bm+ayYJVH7NYXAsWievapBBS2EJxMXrzFy9ebMBvrVq1jFJXoSJxslr47bffzGuKqGCwJmOCwQsWLLgBBmtyJhgsNbAsGARvX3/9dXzwwQc39fWHH34wMHj69OkGBssWQsd36NDhurJYJ/n5+Rnlbvfu3Q1knjZtGtq1a2fAsisM7tq1q4HBAtqCwVL/Cga/+uqr+PBD+sVFxMmTJ811HnnkEdOGjdjJgIo5fjjRB+v3nDWWEXHl4e12MFhAaTOtIbwqEPhUpHopNHbeENuKzYDNQBxlwIM/p4FUB08B8r4OFBoSN9fZ8SwXiXYDVTey/YRdzDduEgB8+eWX5rNfY47q1aubegZ//PGH+ezXLiIbNgPRykDoEWBtWaDgAP7MvhqtU2LzIAuDYzObti2bAZuB22XA7WDwVULfN0bMpk/wAeQtUp4F41ITBLtXwbgrV68h+OIV3heQzjOFgVxxibpDeK2naudCq//lxWdTfbF6ewDSpI6jbW5x9PMqPWjIpSsIu3wNadOkMApRuz4Q+8mWf3DQuZM4e3wPBvd8DM/ULxf7F4lGi3/8cxyjCILbPZYPLzQqEI0z7CF3ysCSJUsM8E2fPj3SpQv3XH744YfRq1cvVKxIKBUR9wqDpbjt06cPvvvuu+tQuG7dusiQIYNpOTIMVn8aNWqErFmzokCBAkaxKyWvoPPWrVuN5YOsJaILgzVhlBpYYFvtuoagsgC1vI3feOMNY1PhdgXJ7vQAxMHr+n38PhXCa3YFYFiXMnGiEHY7GLy/L3DwIxaOa8/t5tq+6l7jmzh4zGyTNgP3PwPJqQ4+/QcLyPHzrNJy+vl6x26fBK82VgdydaZFxMDYbTuRtHbmzBkDgNOkSYN169YhVapwSzCBtbCwMLPLx4bNQPQywFm1Flcu+gGV10TvlFg8ysLgWEymbcpmwGbgthlwOxg8c8k2Fo37E5lzl4BX+qxuZQ8heCmg6Z3WA0/WzIl0/HP238fhH3gpTre/B4VcNkCt85MFMXDCLvy19qQBqokpLl+5hhqlM7FgkReWbDyFE2dC4zRniSk3sdpXYyOSDCcO+SB7uov4aXhr5Mwat56gkfu/aP0pfMAiVS3r5sFLTxWK1dtLyo05NhE//vgjnn2Wg+RbxK1gsPx9pSTWRE1x+PBhlCxZEq+88opRBjshCwZt85RqV/YM33zzDcqVK3cTDBbkU0G7OnXqoEYNFtOKCD1/uobzfbUn9bCrelmH6roTJ068rgwWDH7uuecwfvx4NG/e/Ka70/VkNaF+yTJCCiTBcBsxy0BI6BUMo0J4455z+PClMihdMHZ/X7gVDL4SDGyhRYTAT5YnjTWPtYiI2fNnz7YZiJcMqJBcyB7gHAu7lZsLZKwTu5c9syjcPqYqbSjSVYndthNJa6dOnTJFZ/X5rPoEtwrVL9Ai8Zo1a8x4NWfOnHj++efNYq8TqoGwdu1ayE5q0aJFZuyiYraql+C6+K3j//nnH2MdJWur2rVro0WLFkiR4vZzJH0uzZo1y+xaVQFbjVlCQkLM2EpWWhqvSOGshW4nNIYaM2aMgdpa7FY9BNUwkLXWTz/9ZAqOafFc11ceXGP27NnmHhRPP/20sdVyDd2Dxl2C5iq2qjFTrlwJp/bHfXkEj37B4hb9+DO1HUidN167YGFwvKbbXsxmIElnwK1g8PHT59Gh3284fj4VsucpHmENEZea2fh7dqR4loqqcvEMeJmAS0V3Ll66im6jN9F3MQhpUsbdljDB4LYN8qPr04Xw7ridWEzYlphg8FUqqVW/Y3SP8ihX2Bvvfr8TAoZeVFXHd8hv+WLoVVwMu0JVtwc84ljVHd/3p+slo3/wlcuhOOy7Gc89XhLvdQ8v9hUfsXpHAPp/txONa+VEz2ZFrL91LCbdgcHjxo0zCtpbRVQwWLYO586dM5OmlCk5KWb4+voaDz+pgYcOHXpTc1L+/u9//8MLL7xgFL4///wzZO3g2ETs3LkTFSpUMAXoXGFy5IY0YWrbtq2BuE5ROR2j78kaQv2QTcSdYLDTrlTHup9SpUpB1hnyJLQRswwICL/Dn9v9x4MwsmtZFM7tFbMGXc52KxgcvBNYR3uIDLXDfUevhcVanmxDNgM2A3GYAdVVuHIRkK9vkeEs8vZW7F7MbxBwbDzB1Xqqj7PEbtuJpDXtDtJ4QWBUO5ZkOZU3740QTzuH5PV//PhxpE6d2kBYFYbVTh/VF9DnukI7gbQjSEpjFZPV57yKzaZNm9ZAU6dugcZD2i0kgKodU7KV0kKzrn+7MZLa1zUFbwWdVe9AkFlex7qGoLJsLVQDwQnVZdAC+ZtvvmmsrFq2bIldu3aZcZTAtu7/yJEjBlqrXyqYK9jcr18/jB071hTsFTwWaNQ4TXnQdVWjQfUQ1B/t/JIFl4CzFstluZVkI3AVsP1p/rx+CmRvFa9psDA4XtNtL2YzkKQz4DYwWB94g79aiInzdiJPkQpcaXUfewjd2xUqW5+mVUPXJoVx5NRFpEqZDJ60anjty63YdzQYqW8Dg6UovhR2FVdUAI6Pe0qP5EYVq79fYrthl6+a813BZCiP13XTpOK2/0gw+M/VJwh0wgFISraj9hRqL8ylPdlZ6N+KVDwmpUcyDkQoamLbgtuycE2dMsVNwE7nqb86U2166FyXwl96TXxX7anv+rvTfvi510z7OjcV+ykbDX2/SomMyJ/dE8s3++P0uf/U1ILFlyLaUV9TkNimZH6Tu1TKu0hFtv7twWs611f/dd3kd+FFq3MfKJkJZQml5zOP7qpQTk67iMAzxxEcsB9fvNMEtSvHvUJXxah6f74V1UtlQr/nS1jldyx/tDkwWGBW6pjbTXQ0iZEK5YEHwovYSF0jha/UOJqgbN++HW+//bYBsO+99x4GDhyI1atXG2D82GP0Q2VoUlO0aFFzLVlHaILXrVu36zBYkxopeKXgkcLmwQcfNOdJ2SJVkCY+UggJQGtiJRWxgLAmdZoYqfhc5syZsXnz5tvCYPVVk0VNnHSuiuVpwigVkWCwlEU2Yp6Bc0Fh6Dd2B87TS3h0j3LI7B2+xTem4VYw+Oi3wB4WtclGZX5KAp9rl2OaHnu+zYDNQLxkIOJzwn82lbu0zyrLP6UWjq3YyAWi1HmAUr+y3aS7QHnw4EF06dLFjD+kbNXYQwVkHYWt1LVS8crqKXv27Cb7W7ZsMbuLVC/AqVegorSqUVClShWzC6hatWrYsGGDUdRqXKOCswKpDz30kFngdpTIu3fvNnUUnPFI5LdXRe2k2tUuJLWr0BhF4xONkaTqVR/leax7Ud8EaBX9+/fH119/bYrjagwi6Pz5558bP2TBXY151q9fDxXs1f3+/fffkApaO7B0PamKFQLHguAq2KsxWbNmzfDZZ5+Z9hTqv+5XcFqAPMkueF/lTpy1XHTNQiBclEA4HsPC4HhMtr2UzUASz4DbwOB12w7hxQG/wzNLIXhnzOlW9hCClQKabRvkQyjVwLPoh/pmq2KoWCwDXvl0C3yPBt0SButcgdACOdIiQ7qUzMs1+J0Ihor3CAhn9U6NrBlS4cjpEDMJT8braMiaN5unga0Hjgeb77eLUAa//tU2bPUNRPF86Qhrr+GYfyhOnrmI1ITG19h2Jk7gs2dMDZ9DF+Dt5YE8WT0NVPY7EUIAG2rgbBGqvqQsDgq5YtoXSxVQFVORQswztQcK5Upr7kl9P3wqBAGBYQTTyY3Pb+6saUzfDp0MMfclYH3M/6JpX8C2IM+V6lageP+xYCqorxigLHsNHXvm/CWjstZ1BaYFs3U9vaZ7Oh90GX5s24BoQXP+RdcJungZR09fRLG86UxfgtlXv+MhBjxHtzjZBebyleZF0Jr+yz1Gb8Ym5tKTbblfhE98jh7YjkpFvTD2/RZ8X2Nx4hMpYSdp+9F7zFYDkD7qWgZpE5mndWJ4/6WilWewwGynTp1u2WWpfDVp0QRHKhaF1CtSsWhiowmYlCuaRAniajuiJjKaoKnityZWUthInSK1jRQuUgBroqSJ3Zw5c657+grSaqKnCZjalcrG398fmTJlwscff2wmZFLLqD9S0uj7urYmTTpWIFkF5LJkyXJ9UiQFsivsXrFiBV566SUDmQWPDxw4YM7VRM5RByWG9y8x9PEIf9e/8tlWFM2dFh90LmN+z8c03AoG76B9ydllQNamTIt2tli/4Jg+H/Z8m4F4y4Dg7wUWdwvaClTzoZogZ+xc+vIZEr7iQH76ieftEzttJuJWZLeg3/sCuwKfWrjV57UAq2scO3bM1BgQMNX4RJBWC8YKjUkGDRpkdg+paK4TslgQFNbOJCl4BVIFXWXroBoHd1oc1s4ijYsGDBhgFL5mnEzFscCs/u1879NPP0Xv3r0NdBa4lgWF+le8eHGzIK548cUXzYK0xlqyunBCi+ay89q4cSPy5ctnxk/a/aRFcF3HCc3NtENKNhhqRx7Ljm2F+icQrPGOA80T8SNx713XZ24Yf77Kz4/dxZs79MjC4Ht/y+yZNgM2A3eXAbeAwZcJ/boPmYoVW/yRp1BZfhgT6rlZ0Ti9rQKjBl4SUI54uSxK0VvxdjBY4FRq4Gfr5DHwMT3hrGDpJnozjpq8Bzv9zqNb0yLo2DA/FVnbsWyTP6GuVLjJDVDLnSUN2g/bYCBrh4YF0IWewTNXHkOpAuno6xhe/EIgesy0fdjgc5ar5PSuqp8PLzUuiGnLj6IaFbBF8oRv913F7fvfz/FD/SrZ8dSDOY2qWTYX3/1xANNWHDX9CqV1grYHd32qMGqUyWQUvwK2Ow6cxydT9mLXwfMEtMkwqGNJY5OxbvcZNKqR04DYb9nOD/MOosczhdGUCmoB3hTMk1TAo3/fSzV1CAa0L4XHHsiGnp9twbb9geaaWQjCX2pcyHzfGcRJCS3g/vOCgwThV5CeEPnLPhUJpGl9QFV2w+o5DCQWbJ667CgmzD9olMXRAcJquzOv9yz9bF+nqnvb/vMGLLtjyC4iNCQQJw5uw9Cej+KZR/8bhMbm/aqYohSFR/1D8Okr5ZGLz62N2M+AFC2a8Eghe7utg1L4CqDKSiJ37tzXO+Ln52e2HQYGBprJkCZVztZF2UEotF1Sky+pb6XqkY+fAKxCIHnevHnGU0+KXydULVyTFr2un2FNfgStXb32dKzsIjQ50qRIkyhNBKV2FuiVR5+2gkolI5WNs1XUuYZgtiZg6rvO173pOjZiPwNb9wXyd+M2PFY1O/q0KmoW5WISbgODr4YC61WokR+MmWi9c5Vbzm3YDNgMJJ4MJONuh1AWpAogWJJvcCZ6/MZGyIdYxa5KjAMy3wg8Y6P5xNyGdh917tzZLArLU7dIkSIGEH/11VcG4mrxWK9pV1K7du1MbQKFFpO1sK0xgqtHsLx6BU4FhDU2EdyVJYRsrQSb5d+rccut1LTa0SSArL5oIVyqX41rZFelsU+lSpXM9QVhq1atatqT+leL4M8884zZIeXUbFBfNN7SorYK6Toh9bBUvuqTdkXpHmTH5ePjY9pQ/1QkV8pmjeekotaCuBPqY0BAAPLnz2/adwXNiflZuKe+Hx5FWv81UIGLsKn/G8/eU1t3cZKFwXeRLHuozYDNQIwy4BYweMHfu/HaiLnIkKMY0npnpUJVRVXcLwzcJSEViBz6Yuk7wmCB47KFvPHFqxUwd9UJTFx4yKhj5ae6ZNNp+uaeJDwtgk4sDtf32+0GnDowePhLpQ1U6/jhRgOD2z6WH92bFjKK2j/XnMBMFq4rStD7BhXKASxg9xoVwzsPBKI1YXDvFkWNrcV0Ql5d9/Hq2dGqXl6j+j17IczAY8HTV6mQzZYpNbpTIbuNACAbFcXyi8xNVfKHv/jA90gQlcVp0L9tCfjT1uG1r7biOJXIAzqURMNqOQwY/3LGPvjQHkBAUIrh4axI/xMh7txVJ5Ejcyo8zuMEpjfuOWtg8KNVsxkF6Wbfc0Yp/R7bqlE6MyYvPYL57KuAeYcGBVCJ3sxq++cFh5AxfSp80r0cSuRPh+MBoRg7ez+O8U95N5cv4k2vyx1YvEEexB63fOikrtZ7Jxj8SrOizGc+vPzxRmzeG2hgsOC4fJ/dw+HaSUO4qvrkkT3Il/EyfvywNZXjnrH+gzlq0l4sXHcSn3BreakCsVt8KtY7axu0GbAZuGMGFvDnecgPu9GzeWE0f4Rbn2MQbgODg1jEZiuL/qQpAngRCl+7FIOs2FNtBmwG4j0DFKrgciDgP4sq3v78iiXfYMGqQyzCWmEJfz8UjvfbSugX1K4g2VLps0CAUzuGtOtIsFfeuLJl0K4jFarVorFCMFjKYoFSQVknBHAFXwWDtdNIofNl3SA18dKlS01bI0aMMIXhIocWxaXGFXyVDYRUzFL7aveSY6vlnCM4rT7rWlIpz5gxw+xkkiJZIX9kLaDr2lqkdkJ91y4r9dNRNcv6QRBb96yFb/VVdhqylJAVlorjykPZCamEtUNLquo7FcNL6O9/jPp3lj9TW7j4Wpn+weluLMoXo3bvcLKFwXGZXdu2zYDNgGsGEj0MDgq5hI7vTMKOg6HIVaB0OEwTNXXTEFCUAjU6MFj2CA+WzYLhrNAu9eqYab5GVCRLB22jD6btQccnChoYLGWwKwwe1iUcBnf6KBwGt6dNRPemhTFunh++m+1n8iwl8Css0tWO9hWCtxP/OoQOjxdAn2eL4meC5y+nh0PffLRY+LpPJXilSY5X6em6iSBWu1tbUa38WsuiGPTDLswmXG7+SG683aY43ue/BXBl2xDCe3iBbfZuUcT0ccHaUxjyYinUq5wNo37bixl/HzNwXPYXzzyUG288Vwwf/boHvy46zJV50IKBkFUqZILoN58rHg6D2Qcpmf9XJZuBxzPZhs7RY6N2cmVOg897lzcgs+vHm00fvni1IjITHvehYm0XFdV6Hx6pmBWjupXFlGVHMOb3fTf5DOsRlIWElNbPPJzbWBhITVy+cAZjs7Fs82kDuaVg/mebP4H1OfP3mCrhEtKjn4xvwqWLwTjhtxVvdKiFjs9Ui9XuzV9zEkN/3m0WDBo8EO7/ZsNmwGYg8WdgLHd7TFlyBKOp9i/NXTD3Gm4Dg0/+BuzuGK78S5WDn+Xuueh9r++z252nbVFpCJM4/gAXvhPNwEADGPVbfU5M/Y6XB0jJ4depKVQF1wVK88/YiL09gDOLWDyO9hPJbi1KiI1LJcY2ZL0gOCv1rdTAgqxSzdapU8fcjnYXyT5BMFjF4RR3A4NdcyLVrz5zdC2B5sih3VFSKsv+4eGHH75tOqXoVQ0FFcjVLirZRcjL2AntatKuqNmzZ99gZSH7Ku1mEijWDqvIoVoM6pvUyYLGI0eONGBagNxGpAyEHuKWNRYVLPE9vfpbxlt6LAyOt1TbC9kMJPkMJHoYPH/lLvT5aB6y5yuNVJ7ebmkP4fqU3g0M1rECqv3bFjdQWNtvf1t82EDHC1SoCuZGFwa/QJuIrk8XwlvfCBqfNp68FwiT/0coO6RTacJmP3w82Rc67lWC23fH7cBf604b1asX/YE/ouJXHsAvjdpkgOtlKozrcxvwgPYlMHD8Tsz594RRGbeslwcH6WkcQgsJQW8dm4UQVXYOH/22B5MWHyHALY1qpTIT1G7isSFU1SY3heqy8rj3XiiJMrSwWL0zAFOWHuU9n8NFFaPj62+4wOC1u87wfgqj85MFMGDcTixcexLpJdkq3wAAIABJREFUqJo2HssEuP1ZgOxR9q/9sPXGJ/ib1yshiOpeqZOljpavVoGc9MJ9vSL+oip4JGGyana4Fp3T++a8B4L3+XLIP5lF4JkPQerA4DCTB80NfiSsn0ELDhXmcycYrBwkYzE5ow7OFIZxg1siW+Zw65CYhvym5bssqP8q1eg2bAZsBtwnA1o4e4M7Ts7Rw/2zXuWR/jY7L253124Dg/3eB/YPpGl+Z96urIXcd9H7np9ireA6H6BKT2IVBvAernBssG1PAHJn90I21l4wvlnO/envdwrnWOUgqsMNl+T/bvl6RC6da93ueOc1NhnGhXefA+eQL1c61u+g0pA/xzZcMpCcNlYBc1iQgtvyK/0dO/B2exM+HyG0nvgzSadagFUQV+pdx+pJQFUwWMVm5Qcsf13VK5CNgr6k6h0+fLixwJJiV167ilGjRmHIkCEG7Loqg1WjQOpfwVZ5/eo4FX2T4liWE1LrynZK15G6NnLIVkJ9OXHiBPLmzcs5x1WjwJWdg7x+BWqdUN/q1atnlLuynZC3r2tf1H95IcvTVypmWUyo5oFyoGJ4+lNq4JkzZxoALvWw6izIKkJWE+PHjzf2WsqHiszJpzhHjhzGQ1n2ELLrUhG9O/kgu/VDJz/uTQ8RBLdi8Zh34u1WLQyOt1TbC9kMJPkMJGoYHHb5Cl56bwrW+QQhR36u3GnEG40xcmJ+1+8GBus+w65chRcLsj1G1aSgmWwjttODdyTB6hYqdLs2KXzdJkKey7KJ8OCgY2jnUshDuwZHGezA4H60RFi28XR4ATgO+muXzYwPqTz+hUrcj37ZY7yFBYMH/7gL81efNAXjBIOHUYEr791un2w2Bd0EQRvQwkGg2oHBfakKbkZ18JKNp4wdg7yRNbHjLeAS/YQXbTiN3fQNfr9jKVSntUMvev/upZWE47krFXKW9ClpS5HTKIdlY7F6xxmMpD+yHwvJvdOu5HVlsGBwD/klN8pvLDLkl+zlmcLAYKJjvNWqONvJgQ7D19NvOBwGS138xtfbjCWFYHB+wuBvXyMMpt2GrAqkRI4Mg51nTe3q0ZRNRBd6Irci9O7z+RZsjfAM1nmal7ljyDv48qUQHN63id7B9dH8sZh7B18i4FcxQxUh/KxXOT5jVg3jjs+OvaeknQEtDHblZ0bdStnwOneR3Eu4DQze0x04PgHI0Z5pEGBz88HO3bzZHGdw4KIiCf8BYH2gagwhGCmFamIKLnwsW3YIj70wF9O/fJT+nnz2g2gLYsZEEfd0u/vRMU7xRbONK4r7l/JY7SlnUcFl7mgyYD3iXDHjZE59A9d86hgubivH1/j3kKAw1Gw5A/+rkRcfD6pNj1wqmxMrlI+LZ0a+wYH/hMPbClTzprpZuXlXl5WX+FZuY/dkAbni397Vqe528I4dO4w37vLly439gkJeuvLI7devn1HDyh9YSlupYQViZY0gqwT5CEsZLKWtQkriwYMHGwDrat+gthwYLEVx3759DUiWlYIAnnyD1b5roTbXPAuwql6CCtcJyqowrSwc5AmsInGC1ypw68To0aMN2FVdBXkKuwJm1T6Q0rlp06aYMGGCqYOgArz6vqwx5Ees4rqvv/769QJxQUFBpuaBQLdgtGLBggXmeIFj5Ui5U12Inj174rnnnnO3x+Tu7ucqf+9ue5K7HQrG68+XhcF39zbZo20GbAbuPQOJGgb/vXE/egydjbSZC8PLjb2CnbdX4+nLETYRwzuHewb3GE0gyiJu8puNDBP1bxVpk8JKHr7eXikJYLMbBe7c1ScwkIpY+d7KJuJtAtElhLypUiYztgaySciYLhVeHBFuEyH7h25NCmHwT7sxc/kxeKfzQCAVWx0ez2+KtqnA2/i5fkZp3JtewJFhsKwqpCaOEgZPoDL4nxPozHNferqggXyzad2g/ious++6h0z07tX8RVC3eulMN8BgzUeCIyCzrBlkydCMthGdWcxOFhlf0LLCsRKQTcS63WfxHIHs68zF17P2m+J23vQLFqROzot8+ko5A5M7DN+As+fD8HUUMFjK4G+iC4PD/UvCYXDjwkYB/doXWwmDwz2DZQ7hrjBYM0opC04e8UGJ3Mkxfmgr2pSEv7f3GlKIfzP7AEb3KEvf5gz32ow9z2bAZiCBZ+CPf49jBHdejKAlj4qS3m24BQxWQdwdLYDz9C3M8jQ/SiwMvv4ccCEwiMVdFxCe/jjdB+t3nDKcvGSRTHipFesEPJKPtRII4LSqnBhCgxnPlGj10nwcOHweSyY2hifHYoKygz5bh407TmPiyHoc895CdUsoHspdRz2H/IN/N57AoJ5V0LQJQSG/d339gGOx2XN98d5n6zH89ep49FGCDr2uiIDEbw/7F7v3nzPXSkurr2++3YwxP2/D6H61UF/HE/qaQQvHLyO+3IDf5+/HhGGPoFTVnPiU7Q4asx4bpj+DgkX5M8tdZDYiMpCMY59g+n+H7AHKUiGcrkLMUnPpOD1NWYDVKBffjVlbbnC2iqLJE1fQU6Eib65w1blFHSMlr4BpmTJlIC9fnasCc4qTJ0/i+HHWRqFS1/Ho1fd1nJSzUtI6nsACrmfOnDFgWW1FpQh2rislsUDztm3bbij6JtCrwrdS60rZ7ITsLGT7IMAshbNrqICcILa+1F9BZS8vr5sK4Oq+BMqlNHbuN/JbLUitYwSkdb/yCs6QwY6tTZ52teNiFz9Xys2Lt58QC4PjLdX2QjYDST4DiRYGC/i9+9l8/L5kPwoUqZAkNDJSBQuKpqAE9SPC1dKF0htP271HLhgPYEFM19Cx1UplMnYL/24/Q2uIMFQqlhFj36hkCrsNoD1DCxbneat1MSykunXoTz5GxasicK3r58U+QuYen265XkDuFULfI6dD6D28n1YRp1CuUAYMokpXEPWlkZuw0y8Qz7PQ3N3C4Pcm7GJ/jqN0AW8DoY/5X8Q73+/AYSpypZjNwSJzZQt7s9jaOZw8E0orCCmD/4PBUjNLeVu7XBYC6jCs9znHYnWXUb9KduOXLJ9j+RcLIstXVjB4E60yVGxM15PKdAgh96odAVQ8e+B53n+HhvmNb/Ho332N6lRF+CIrg+8GBjvvi+w5ulGNrRz3/HQzttC6w1E2u/NvI1lFhFw4g3MnduOTN5+gaqjYPd/uwZPBXFTYgkZUbmuBwobNgM2A+2ZAn/V9v9nBop0X6T1f0exKuZtwCxh8hUWntjxOIEi//Yx1IvyCrTJY0PTA/rNo99pirFh3DA1q50Wp4pkNpDx0OBBT/9yPxvUK4LfPHg1/bqSCTejB8YbPLn883GYWercvh7f70GefYzdF696LsHTNUeyc+ywysLZBlIpn1jZY/fcR1G33hxEB1K2eCzO/bWhqRVwH4jxm7Pit6PLOcgN7W7cuzYWGiIKEGkcSKD/VaS42bD+NHbyWN2HwHkLo6i1moHDe9Fj5WxOkoSBAx23bfBIVn5qKJ+sUwKSvGyA1x4O+2/3xQIvpGP5aNXR5gTuBHNCc0HMfH/1TEbnQo8BZqoLLTKV38GMxu2qID7ex03u28IcRuwZi1pw9O24zIL9g+QbLz1fg2Akpmr/66iuj9K1c+b9CZb1798a4ceMMqHWUvM45gsHy/VWhOFlF2IijDPj2oif3Unpyb46jC9zcrIXB8ZZqeyGbgSSfgUQLgw8dP4e2b/2Cix454J0pl1t7BUsRfIXbmQQQn3owl9m5l52AVHGGqtVQwsxfFx3C1GXhRdcchWkwgWib+vnR5tG8OHfhsjkuR+bUOBN4CcN/9SFcDURm2ir0oz9uLdo9BHAyoGvpT7aCDJwwtKNn7ikC2JcJ3do+mh/bqGQtkT+dUQVnpx+czA8+m+qL6SuOGajajkrhbvQWHs6CcrNWHje2E+k4CRvTu4KxiWj7wXpjEyHf3ca1crGoW1F88LMPPYOPG/D7dO2cplCd4O5RQuEU/J4mcafZ52E8zpfg++Pu5fFguczGwmL3oQsGpspGojttHx4n7A1gTgQQlKOD9JUdNtHHHDe0cxljE9Gd245VxE7Xq0/rjN70m/VOm8JYU8jXWIroJZtk/eCL85zEZKBCeXzfKgihPUTXTzZdt4kolDsdxr9VifYVLGr34+7b2kQ4v2lCuGWyOQG8FNqy6thDmwtd0/1DT+01WkVs4XucD8P6PHnPSmh5PGuh4ksCekc97v75s3doM5B0MyA7oO70B1fR0Rf4GXM34RYwOOwEgU9dwjcW0kvHyvbXrNJSIDKIi78NOvyBf6iA/eHDOnjumRLwyEhIqkEQ1cJLVx7GnCV+eKNTeWQvlBHQZy3HEtcLm4kNyypBKluOIXCB0JU7kMxAiDUCoN1JskbQcQKasjxwQtBUPtZciDevc6H3BgWsPvJkX6Qv/V0gWmraO3noclfTd99vQfdBK7F22jMoX45FqCIKsXV8a6mB3uv5fe9MUcBg3TfHWe9/tBpzlh5EswaF8O7odVj5y1N4oBrtCByFLu9rws/b8cLbSzFpdH0826Ik7/1GGNyy25/YtNMf63it9PL+pd3YN99twssDV+Ljt2vg1V4PGEjdtMt8LPz7sDmuZNms9PS6apTJDTrNM2ObeROeMA7XUVpR3M0PsrscKxgsH9KTk4BSv3IwH8OiVMHbgI30NC0xjp4ITd0lS257H/o8kjewYF+hQoXg7e1tFMiBgYHo1auXsblwPHqlQi5RogTq1q2LefNuVqXKq1iWGJs2bYqyUJzbJjG+b2zfa8DpmUC1vfF2ZQuD4y3V9kI2A0k+A4kWBv88ewM++G4FchWqwK06hJJm26R7hvxpFfLBLUPPX0UoB9wCnoK/mpOs3Opv/HFTcoLkwODw85IZ0CtFsI47w8mOiqUdOhVirCUEiDMS+jaqkQM5qTQJ5AToj3+PoUD2tCiaNx2mrTiKYE5yqnJ7rpS0C9edNG2VoUWFPHpX7ziLtbsDDLSVnYO27D/I6y2m768PAaxUyfINlj+wJgYzWSRNPsZk2yjO9utWymoKsPkevoDktKe4RB/oElSe1Kuc1ShydY/H/EOxjEXrBKV1R8pDvuye+OOf4/DnxM6DkzkdJ3uLOhWzmn4qjp+5iAW819NnLxlQ+3B5+gjn9eL9HafCmKCZ37zICWCR3F4shJededD1OOemAvlv5lPKag+2qfYF4fXveWtO0ONLrsIUdHDS2KR2LgOo5bds6rVEw+shvF4L7Siicaw7PdFSB585eRDpkwfg+8HPolBeKrjuMmTv8TaLGPZ7vrh5DmzYDNgMJI0MjKUtzMx/jhl1cF762Uc33AIGq6L5xloEcgXCt5UndRgsuJo2JUbRiuD1D1dhdP9a6NWbkFzqVsfPVpCXANNAXn7m/r3mGJavPYoXW5RCNipdzXEcL10gNB4/zQf5aPvUpGFhTJvji7SEvI9TUTx51l5soUo3U4bUaFK/IIpIdSygqrbZ5p/LDmLlei5kcyzRuF5+VK2UI7xd+e1yvLN27TEDZa9wzJMvd3q0ZPsZsvHat7JNiFDldu27DNMX7sfuP1sig6CvKR4H3BEG837O09arWvPpaN+0uPmq+PRUdGlZCoNp72B8hxV3C4N5/7p+CMeH9Z6fhW0+AaZvu/adxf/az8H7tKJ4980a/ymAvVKhF0HzxNmsTTGrOXLn45iMY1YbGpILBp8lDCYILjmRat7WMUvLhfXABr635edz1wAXjGwk+AycOnUKv/zyC3x9fc2cQT69zZo1u8ne4cCBA0Yt3KRJE9SsWfOm+5o6dSoOHjwIqY1VhM5GHGXA7z3g8OfAg7SKiKcS3xYGx9F7aZu1GbAZuCkDiRIGyy7hhX6/YrNfGHLkKe7WINj1HZOqVPA2qvCkOkUK2ch1OvRvKXEFbjV5ScbJhiePEzR2QvlUUTT9KasJWU4I2Mo/V2pex3tY19Zr+lNg1NQN4YTHUSPrOEHqYPZTdhN6zSlULa9c/V3tKXSu+hTE67oeq9ekMJbXsYHZPFBAWdcQlNU1dM5lnisPYr3mbPwUEA4JVb/Dc6R7UV6c83SPuqbO83A5T9+7yPN0vvql3CiXrrYb5zkJ0rV1rhNSL5/nfaXi8bpOdCPJwmAtGISF4rDvJgzs+gjaPPHfVrjo5E75lp+0no0xvcqb996GzYDNQNLIgCyA5GFfo0xm9OFujuiGW8DgkH0EPoSd6SoRgrJY7rUIf9foJsHdjmNxtMv8HKhPK4Q9fuewdXYLZBbglXJXKl+neJo+0bXyzDHFb5N34rk+i/Hle7XRtROBuqwXaDOxeLEfgeYfBJpV8W7fGmj47EwEUiVbnEriJf8eQTDHQqdoTVQgTzpM+LAu6tTJh6scL/Qd/i/G/74b2bN6mp1O+jT6avBDqFsnP65wXPDOyNUYN2W3AcuehK8n2Ea54pnwI20Z8ufjoj7HZTcFx0xBXOCux/vy5Bhq8Q9PIrnUzOHr+neGwQTks/7Yi+dfX4z53zdCLfbliZYz4UMrjX+nNEVWLvKb694LDNa4iucto9K6PgvbNXusoIHBaVJ5YDF9jdNKRe2MT7lQ/vXYTXiTCuX537EftO+wVhER7zYL6vIBAo6OJwweC+R6MWY/nefXhi8UlaftREbaRdiwGbAZiN0M+A0hDB5JGExFv4XBsZtb25rNgM3Afc9AooTBO3xPoMugabiSKjfSZ8rBWipRDKrve2ptB2wGbAZuyIBxikiGE4d3oXbZDPi8/zM3+VzfLmNShw+iv7R8oO+lkJR9N2IvAypWograNWrUQLVq9LS0YTMQDxmYvOQIxtMD/lsW9NTukOiEW8DgYPqCrifAzFCbALOEhcFcfD1yMBA1W81EiYIZsPDnxkY9e5Uw8rspu3D4OItH8fNGi8gFqMht06wEt2VfxEM8PiVB8SqC0VSyb+Df+7y3koXn9mDt1KYoVDIzOryyED9QKfwUlcEjqTguVjILFsz3RZNuC1C7Sk7M/7ExjtCPuMwTU9C9TRkMG/4IcO4SFi31Q7YsaVG+em78OnE7WvdZhM/eqYVXunHRk0DXZ8MJPNR6lml3LC0tjG2EFL+uwf6ePhFk1LxP/68gvhjC7f+Oz/GdYLA+Xwm3X+j5F7bs9sfKyU3gSQX9WBZ+6/Lucsz44jE8TaWwUU/fKwyWhoB568vidMO/2WRA93S2+9jjhf/zHNb9sP1Zs/eiOXM59oOH0b5t2Rtfj84PrrseY2Aw34OjtHUo+TVh8Esxu9PzawiDqRotv5gwmM+iDZsBm4HYzYDfYMLgjwmDA9hu/IhQrDI4dt9C25rNgM3ArTOQKGHwxDkbMORbWkQUKA+PVLKISARFQexTaDNgM0BlegoEBhxFyrBjmPpJe2TPEr2tbVIFd6NnaBYqjj7ozGI3Nu5rBtavX4+qVati0KBBGDBgwH3ty71e/NKlS6b6dpYsWUwVcBsJPwPnqA7uRs/3KrQq6tMyeupgt4DBKhK1TjCYcNCTQC+pK4MJgw9TEVzruVmoUjorpo9lcT0KVy9TGdyo8zxsYLEzhT/toPLm8MJ2FUFjgdp3312BIV9twKpJTVD94XwIPhmEck/+jhoVsmMioaa2L7Uk9N3I83VM5vxU8Mrn1zMFWnWej0VUCm+e2ZxKXw+UeXwyKvHaUgPnL5Yp3JKCNlxX6JfbghB0087Txqs3WUruGtKuKwLhHoSyS2lX4buwFbyjKgDH+9q1wx9lG0/BW50r4oO3aL3geAzfCQYTzPrSsqs2c9KzXRn0fZ8qUaqAz1EVXLT+b2hOYPvV8DrhymAee1eewbKJUD/M9qiUGDZyDfp9vAYZqcJeThBfrjLtMZQnJ9j+SvoIP9phLka8WR09Xqai3fEkTvi/ZuK2h3ECgx1lsIXBcfvm2daTZAYsDE6Sb7u9aZuBpJKBRAeDBYX6fzYP06jCKFC0ggXBSeVJtffpFhkQDL4YHIjzJ33w4atUFNUi2IhGrKdXcL+xO/B+x1KoXpoTbxv3NQObN29GvXr10LdvX7z++uv3tS/3evEJEybgzTffxJAhQ9ClS5d7bcaeF88Z+OWvw5iy7Ai+6FUBubPST/UO4RYw+OJ+2kSwYJdXedpEcDEsqcPgCAVtTVogyE5h04xm4XYKjoo2wtO3MYubbdh+2vjWZmEtgS1rjqNGyxmmoNygoY9g2o/b0Pq1xZj0yf/CVbP08m1BGHzg8Hks/akxvFQ4TZ7DVMN++Nl6vDdmHf4hJK5UIzcm/7YDb9AG4RxtHdo8XQzPNy1GX888CGY9hoYvzsMKeglnz5LGjFFpcGVsuE4TThdiTQQVgMtEe4nrtgrOM0wYvHXrKaMMfqtzBQx9m4rP6MJgLpSOG78VnfovQ+/2ZVGuLD31ee5VWlgM+ny9cZpY+3sT5MpLwM1cjeO9d+q3DFM+exTNqZy+oYAcX3+OeVjP3KkwnLfyoH4Q8u7dFYAHn5tpAPq/m06gYqmsmD22IVLzfbh+PzxOfsmyuxj+WnV0f6mihcHOe2xg8EUqgyewgNx3QM5Od/oVdvvXrU1EzPJnz7YZuFMGrE3EnTJkX7cZsBlIxBlIdDD41JkgdOw/CceD0iFTtnxJxi84ET9jtus2A/9lgMoi2bocPbANbRoURf+XHr1jdiT8lz3EEU6yv+xT4Qa/6zuebA+Ikwy4AwxW8ZX+/fvj/fffx7PPPhsnebKNxn4GTrNA1gvDN6DD4/nR7JE8d7yAW8Dg0MOsbEqLiFS833QEa0m9gBz94q+ySFvbngsxdcE+rJrcFBWr5wIIZk2lXHkG83PjqRcFg08ZGGw8hQlkn+w4F7upll09vRl6DlyBv2nfsHtBS6SKqAfQvOsCHDx6AcuoePX0ThUOg2m/MHjEagz9ZiP+JQyuWDWnad/vwFnMXXyQlgkbjc/w9wTMTR4thIeozj3lH4KvBtVmvTDBv3BPYdVRUDG6EoUzIkUEsL7hASbk9jtwDqUbTUZbAuavP6DS07GSuJ0yWG3xCs/2WIB5yw8hN72BVQPBEGDmI5SK6UPHLpj+dWxHywa2OXf+fjzRZR6+HfwwC1BRdc5CeuZ49Zf/NWg7Gz7sy/Y/nkVa5SHCuLgJz1m+7ji2s4DctLm+6PH+3/iRthdtny9jlNEm6F3854L9ePKl+Rjzbi28/KKFwdffZ9cCcqVYQC57DAvIBW0N/91Q4kcg69N3/H1oD7AZsBm4ywzsewM4NRWoTu/+eAprExFPibaXsRmwGUCig8FbfI6h7Vu/IUPu0kjj6W1hsH2IbQYSWQaSJffA0YM7Ub2YJ755rzk8PG5ffM/vRDBe+XQL2jcQ/MmdyO7WPbvrwOB33nkHr776qnvepL2rBJuBT3/3xaa954x3sDxgbxdLly5FwYIFzVeijUsngM11COrSsworFcJJHQZHAMclLGbWgHC3Stms+IOFyrLkYX4EbyNAa5MOc7Bm80lTYC6LYDCLvU76fRdavboIY+jnO2LcVrR4vBBGsqicKT7H854jYF5OK4dFLN5WsjKhLxWx12j9UJuK4pOnQwwMzspicibkO0wbiAuEwkVoxVC5dBbM+/kpdJbaeJ4vjv/dFmmLcicLFccGUit0nfMR4DXyA0kYfEqewU9NpfI2G6bKukLWDIoIGLySiuMdc1rAw9Vmgv3etfkUKjWZijcIdge+UR3XWMTO8Fujor6AmiyMV6pIRsyd8IQBvgcJxIs/NgkNaufBjG8bIZmK+0r9S7uLXRuO40H6Kz/+UD5M/Kx+uOKasHw2fYCf6vonRtG+og+vcZbeyQ+zXX/6MW+f8ywyysebhXqRLhV+oXK6yzvLMfnT+mj0BC1drE1ExPvI8c5leo+enAKU/g3I1iJmv5aCdxEG0xKk6OiYg+WY9cSebTPgnhnw5Rj3zEKg6rZ4u79z587h33//xaOPPsqFw+gXKI+3DtoL2QzYDLhNBhIdDJ7+11a888VS5MhfFh4ptQWPg1cbNgM2A4kmA8mSJ8fZU0eRPW0gvh7YlJ6OGW/b9xkrj2LsbD/82L8KshiFko2YZODChQv44osvMGnSJFy9ehVPPfWUsXrw9vbGzp07Ddzt3LkzmjVrdv0yOvbzzz/HxIkTkT9/fggG169f39hElClThl6c7+L8+fNo0KABBIizZs1qzj1w4IBpTzYMwcHBGDp0KOTV27JlS3NuYGAgPvjgA/zxxx+mXbXz0EP0RXWJLVu2YMSIEdw+vRWXL1/GM888gzfeeAPp0xP8MBYsWICxY8ea7/3000+QErR9+/amfX9/f4waNQpz585lscLkeP755/Hyyy8jbdq0+Pvvv41FhI57+OH/qrCrzx9//LFpV6H7e+mll/DYYwQzETF69GiTq9deew2ffvopFi1ahJw5c5p/N27MYlYRoVwrb5MnTza5btKkCfr06WNybePeM7COtjEDxu3EBy+WRqViGW7b0PLly5E3b14ULswiV4k1rpwHttAX9zKrmWesQ8incU8Sr5UgRkpwOeKLDXjzo1UoSn/fAT2rokal7ASvybGdvr9tXl+MzFTibvujBTIInhLIBnBx8eE2s3D0ZLAOwxIWhCtHywPjpUuo2oHnqIBcUXoMj+xbE6Vpg/D1hK34ePwW9O1Skb/DHsG86T5YRYsEqXfTZkyD3bv88XinuehIu4WvCHD/XnDAFItrSF/iUf1qIiP7cIFA+W9aJ+it69BM9khSL0d6DwmrLxEcP0F/4iMEuBupXk7NYmxGHRwBg+VbrGJw6eTjy4J5isy50+FzFoob8uV6o2iuVbfAf/BVMJkgtxN9jH+aucf4GFd7MC+h9GW8NfRffPTdZnRoUhxv0srBg8ftPxCILrSaOE1l8yoW1Ssruwle3/90MKo3m45M9AleMrEx0tGWQjB8OnP1DBXJfV4oh1EDCdXVJ8Lg94b+g0+YszUs1leiVJZwCG6D7yOhu5T+Z5cCZak2zEjYHpMIPcKForpRiCYWAAAgAElEQVRA7peBvH1i0pI9NwFmICwszIxnKlWqZMY4iSn69etnxl0aZyXq2E0rl4tUBVdYEm+3obHjP//8Y8amadLc2Q4r3jpmL2QzYDPgdhlIdDD4g28WYtKiA8iet6QpRnXTYNrt3iJ7QzYD7pWBZPTMuxh8nr7Bu/DlO0+jZkVOXG8Tr36+Fd4s2PNeh1LXRVLulZH4u5srV67gxRdfNPC1Xbt2RnEg9UHbtm0NsF21ahVq1aqFkSNHGmjpxLBhw6CB/Y4dO1CqVCkDZgV+vby84OnpaYrJCfL+9ttvqFKlCqZPn47cuXNj+/btBu5mzpzZTAo0sD106JABrYK6fn5+poCbYJ36JGAqsFq+PL1RGYK4rVq1QuXKlfHAAw8YoKy2K1SoYK6VIUMG/Pzzz+jYsSPy5MljrlOxYkVz/AsvvGCA9q5du9CiRQsDkjW4Fvx9+umn8fvvv5vvqx3BacXatWvx3HPPGbD9xBNP8HlLZqDx7t278e233xpIrnjllVfwww8/GCBdrFgxFClSBCtXrsS+ffswY8YMc65yrX7NmzfP5FptKb+a2Ok9sHHvGQii+rA7C0pWKJIBr7YoctuG3AIGqzrajlbcyv8PkOUpC4Odd1yWBoTiM//yw+hxm7GcsNVxVchIWFmzUg60bFQE7ZuVjBgrEqoSIA8kPH6fEPnJOvkx45vHkYIQ1pxIGNyqx0Ls2HsWDz+QE7/M2oMz5y/Bg9/v1LwURvSrgfRZ02L92qN4dcg/xo84NX1+g6nCbdagMIazWFpeqZPJX38jJB35/Wbju5srW1oDg6XMfbVDebQiRDZq28gwWOphAtZ3h/2LD7/daNS2xUpkvu4b3LnvUnw3ZfdNz/sLzUtgK4F0KEHsGnr8ppFi2fEa1tEEynPm+Brbhvd7VcW77CdCrxrwPHLsJnz5yw7C5yDTrqws6tH7uF/3ynioOnfihLGfVN+/9cE/Bhz/Sn/lVq3oWy1bCfWXX0+zaN+sxX7GZ/mRuvlpiXsFz3b7Ezv3ncVaAuW0LDoHehfbYAYEg4N2Ei6xKGS5OXxvaNERk7hygQtFtNvy5ntahOrgRBQnTpzAr7/+iqCg8GcvZcqU5is0NNR8fiq0yKrP8pMnT5pFVY0BnNecW9UCrMYM+v60adNw+PBhM0ZQXYNbhXNteXprjJErF21mIoUWojUe0TX1+V26dGmz2BtZqbl69Wps2LDBjB0yZgwXN8yZMwc+Pj5mEVkLyq5x6tQp/PLLL3jkkUfMeOV2MX/+fDNeUZ40ZlJo/KUdLxq/KD+3C41p9Bmo6/zvf/+76VD1RXktW7as6U/k2LRpkzlf95YtWzYzFpo5c6YRA2ic5RrHjh0z96UxZM2aNfHVV1+Z8daSJUsMzE6UoV042/iZm5KLYiV/iLdbsDA43lJtL2QzkOQzkOhgcNu3J2LbwWvIlqeo8R614V4ZMNMFiWBuv/PXvW46qd2NfIM5aPfzWY9hveqi+WO3ngwdOhmCLiM3olfzoni8GtVbNmKUgYCAADNJ0gTl+++/N21pIiaFriZDa9asMa9JydGjR4/r15JSVqpXgdUSJUpg27ZtePDBBw3wlWrYgbdffvklunfvjk8++QS9e/c2EwdNDDRBEiQtV66caVNb3/766y9069bNKGs9PDzMv/V9qYPl46vBcPXq1c31NMFzQpMzHacCcIKsDtStXbu2OU4TFoUmYpoASakskK04c+aMgcI6RhOaNm3a4McffzSTLH1fExwpfjWRE+BWaBLaqFEjnD592sBcTb7UngC5cqJcSbmh62kCpAmV+qFraYL15JNP4ptvvjFt6Z4EmqOaeMbojU2CJ4+avBc7D5zHJ6+UQ/oIv9eo0uAeMJh3tqc7cIKT0ezt+A+rDL7+XgtIEnaGBVzExp3+CCJ0VWTJlAaladHgIQVtEL2ENbjQF/89Z/YeNCYYHd2vFnp2I9CQhYHaIfRVATm/I1Rl/fYUdh4MxGkqiDNyR0qlMvy9ImgsBTGLpQWxGNwmXi+YQFU+wFXL8XVaMhibBDFq9ukMvYc3s+BaGK0rvOijW6JgBmShitfYRtyKjfK8uQS3TQmlxw17BG1alQIi7mkvVbtHTwYRet14cjaqni8QSGegIreUCzx2zVEor7malhl5c3qhcAGq6QW/dT/s836fAFM0T5GO169KNXAyAdwg5lKDMR67ZutJXCJsrk4VdUrdp0Pd2cZJguTte8+gGNvNWygDTjF/NZ6dgXostDd2FIHc7e43qf3uSkZF9fl/uRhAiFt+ERcn7ux7fvsU8X3c+iSfOT7nZf77nEwMaRXU1G4ZfbYqNA5RCAhrkVmhsYXAp6CoPks1VtDOHtfQuEOf5Rrf6DNYn8VaGBbIzJcvX5Sp0LhAu5IUqh/ggFb9W36tb7/9tvkcv3jxogHBWqjWgrfGJFosr1at2vV2nfGAMz6SmlcgWgvEGm8JhmbK9F/h4/Xr15vxxYcffmiK2N4qdE0tHgtKCzY7EPqzzz5Dr169zEK1xle3CvWjYcOGBmhrkX7ZsmVmAd811q1bZxbatUCtHVaRQ7uy1EdBZfVZ96g/CxUqZK7vustJO6+0e0zvl8ZBGuuULFnSLIoPHjw4MTySN/dRu3I283dYJu4MKxT+vMRHWBgcH1m217AZsBlQBhIVDA65GIZn+/yIYxe86f9G9cFVDqhtuFUGVHE7jIqWlFT8mAIrNtwvA5pcUo1xZP9WvNy0DHq2vdEWwPWGf196FFOWHcHH3csij6qv24hRBjQ5kJpEgGzAgAHGNsGxdFDD0YXBsomoW7euAa2uCmIpcjTpEFCWZYMmDoK0sopQsTYnpBb5+uuvzSTHmawdP37cqGylvhV8loq3Tp06RrUrZYzUQlIXS8ki0CzrBilPpOzVOZq4CRI7oYmIlDA6XoBZ7bhOhCLDYKmeNSkSYFa7rqFJkpTTgsQCw7ofXU9w2BXsaqKokNpaiqOmTZuaCZOTa6mgbcROBjbTM/itb7ZjaJfSqFzs1lYzbgODD3Kr7f53KZWjqlxFqJK6TUTkx0hgkyrd6968AqYCt64KWS1E8piuby4xhee2sThajtyEI5cI111gsC8h8NKfnoR3Xtq5XOFrAp8Cmq4QlgpaqYxNZbioXlf/BE315RwjCwX16XbBds+xEF5twtTyBLsTPyeEkMWCVMS6XiqR5kihdjVeUj/kFRxVREBz05a+nOFVhN0GdD8Kcy98XfftGlpwkRJbYFp5cB2e6R6Ve+WIHsoLIorHyXf5oYdoSXGrPsXOr4LE1YqgbcBcgngqviuu5HMXC9ZXuzsSMK+jp+mWRJULfUYKeDqhhWEtsGphWJ/9TgiCCtgK+GrxV4DTNTQuELDVwq1e0wK3xhOyv9IYJXJoB48WfjX2EJgdN27c9SKyOrd169b0x55txg09e/Y0i9kaO02ZMsUsdutzXKBXu5EUWhDWmEXjp6JFixqALMgtgCvQrYXjt95663o3NH7SOEmL5tpldKvQeEqKWoFf1/vQLiWNgQRdXaF05Ha0aK8x0eOPP27yJnWxgLprCJhrx1anTp1MfyKHbK40xtO9OSpm5cs5Xv1QLF682Iy3NDZSLpzQGFPjwBUrVlwH/InqIb10DFjHnWqFP+RnL3/O4iksDI6nRNvL2AzYDCQuGHzw6Bl0GjAV569lg3fmHFYZ7EYPsFP5+vlH86F0QW+M+M0Hp85eMlsWbbhbBjSLvIYTh33wZM0c+KAXi9fcgvu/N2EXAjgx/qxnuG2AjZhnQJMkwUkpegWCBYelbJHC425gsJQvAryuMFhFL6QIkWJYFg9SBgsGa8LgCoPlHSzFiVQpslhQHDx40GynlKevXtP5mlDJikF2EJo0atKnSZkmh/LP08TMgcGaLLr6+qpNX19fo/CRLYUUvVKoqC+pU6e+SRksaCvri/fee89MIl1D1hRSDkn1oomiA4MFGgsU+M/mRBNMbSnV96VgUq41idM2TKmRHa9kx+845u9m0m0hhECr7Qfr0bJuHrTg163CbWDwqUmAoE8megen4tZgW0Tu7h9+2ifsppdw6SemoEn9Apg6ttF/oDUCBjdox+3dLAgnv96MWoC8E7y9+17c+QxaXAwbuQb9P16Dtb83RRXZNUSog+988n08gkD6MkFxg/ay/KGfO2FwSsFrVyB/H7t3/y+tgQ6/Tk3mzzHVhqVZRC424tAI4MjnQOXV4b8bEmk4ilcpWF19/HU7WnzVZ68WcfU5HVVo4VcQWepg7cyRTZUWZl1VuTpPyl75/g8cONDAWC1caxyk+O6778zissYrUXnd6lgtGGv88dFHH5lzooLBsorKkSOHWcTW+GPjxo0GFCuiC4P//PNPA3J1vutCd3RhsMYyUlRrrKecKac61zXuBQZLIa32NF7U+VrEV9uC7LpPZ3eWrqPraUynY53dVonq8QxcA2zgIn9lWjR514y3rlsYHG+ptheyGUjyGUhUyuCNu46g17A5uOKZF17pMlMoYW0i3OkJ1hbE0gXSY0S3cljLrZUf/LTbiGGSO1W43elmk/q9kP76H9+PqkVT4Yt3nkFKj5ur5QZTndTny60ow8WBV55JxMWfEuh7Lb9eKXG0xVKTLKk9tBVQQFOTHClvnZA6RJMmZxukJjOCwZpMSTnjhDzjpFTR1kVNQBwYHFnZosmTCrvpes4EKTIMlupF6mNt5dQ2Rdk4KASEU6X6T00ljzr1VaodTZyiCk0KNQGUtYTgrLYszpo1y9y3YxOhe1K/1ZarskXtORNAQWEBagcGa9JasGDB65dUTqQKcmCw88L+/fuhia4Ux1I3aYJkK0TH7AdDnw0Dx+8kWkmGQR3pCXuLcBsYLJ/RLfR89OTvwnT0X7xKawMbd5cBgskdO/zx+c/b0Y5F02o8QJ9QWjiY0IokueX3k3biFC0nerUrB08Vb4uskL27K97b0VQ5n6D1whD6Grehv3CNaoTBLPiW4IMwOIgey8NZzK4BFcG1a1tV8A3vmRT9l2mF4D8LKMCdMvn+U4vG6L2V0ng3/exLTQwvMJlIQ4BWn61Smeqz3zUcGKzdOVF53+pYwWDVKBA4FRRu3ry5UcPKE9gJfT5L4aqxgl7X4rUWlB0YrF1IWhgW1IzKYkLnq26C1MJSB2u3UVQwWLBUFgkaT9SoUcN47qrOgCK6MFiL9sqJgLar73B0YLB2RmmnkxbINfaQ7ZcWpQVvtVjvxL3AYJ2r8ZnGilIIywpDC/Oq36DxjWvo81fvl8aXqk2R6OIo4fnB96niX0F7oELx1n0Lg+Mt1fZCNgNJPgOJCgYvXr0Hb49ehDSZiyCNZzqCwkjb2JL825kwEuD4/kbuTXR8gIO4nbBqqczo3awwvpixD2t2nkEabUGMZkR5bc7xrOFENBMYT4ep+OOZU4eQJ/0FTPyoDbw8b94q6XPogtkG3ufZIniofNZ46pl7XyYkJMTYF7h67mkypO2IUtHKw0/qDSlfHP84+fhpoqStm/LTLV68uPEMFjjVBEVKnezZw/2cNUnR5EceubJV0PFSjNwLDHb8jeW7qyJskUNwWOrbW8FgbffU61IBOyGfOyl5NZFRwTpNEh0YLJ9AbcmUX6E8/pwtoFL2aGulciNbCMHfO8FgbYmUeiZyrjVRFTAXnHbtl3s/dXF3d7/8dRhTlx3FxHer3PJzwm1g8DVuz9d2VfkFZ6Iy7ioLeNm4uwxogKDdRlTeGusCfUUeHMgrlwtOOM/83q+aZ679lG+vq63D3d1x/B+tfKbn71wpqqPKb/z3KOFcUX7BoX40r5/P4nF/EtzeCDzvuaOhh4D1LERWaBiQq8s9N3O/T7wdDNZCrD6vZS/lCooFYx0lqgOD9Tn7xRdfGF9bLU7rXCdklyDrAn1GK/S6IKnGONrVo3NlOaFdS7cKwWb5EusYXTsqGCwIqx1AgtcaC6lGg6CurhddGKw+yb5Kn2GuFlPRgcELFy4096QdU4KxGu+o+J3AsKs1xb3CYOVGO8q0qK+FbcFvXUuL9a4hQYDGmBpTOkrq+/2c3dX1ffjzFLQdqLCQnws3elXfVTt3ebCFwXeZMHu4zYDNwD1nIFHB4NlLt2PAl8uQMUdJpEydxky0bSSsDMjvV9sEnXD+JnGvLB+S34YIO+deYhte3M6pt/cK9xre6TxdS8fqvKtOURN9j1+al0hZnNraTSSoB0Uw+Ozpw8ia+gwmjWqH9F7/ATunoyu3+uP9H3Zj4jtVkC3jza8nqBtKJJ1xvIK1hVGwc8+ePWaALnWHJgmaDD377LNmAiOrBPnhCvZKRazq2/LAkypGkxlNiASVNeHp0KED/P39TVsq+KaCJbJlEPSUKkY+gNqy6IT+Pnz4cANYtcVQoWvIMkIKFk0KFY43nRQ8UvLoegcOHDBQVts0ZUEh1a6qjaufui8npBSWEle+vSomoz5L8Sv/Pp2rCaLadVUFCQwrFypa4yhc5B0o/2KpehyFkfqo9tUPTTidUFE9KYfkQ6jJpjwHnVxr8ugorqPy5kskj1CC6ubqHWcwhDtIPutZDoVy3VgYx+mo28Bg3dDO1gRJf7E62tP8cKOHqykkZ8NmwGYgUWQgGRcaLmyg5cdu4IEdHBTniL1ur+HnaEbuHCj+dey1Gc8t3Q4GayePrJqusPiwa2i8ol1ICgcGyyZi/PjxGDRokNkRJGircYnOlfJXx61evdosCgssOzBYnsP6DBfg1Wf+rUK7g/S5ovGQFodvBYO1GC2Vs8ZZgsDyCdaiusZFUtPezjNYfVUNAo2vZBOhRWon7gSDNTfu2rWrKRgnmCy4rbGdxjUaY2lx3YG2MYHBUk9XrswCnAzBZtfxl9PXo0ePmnGaxoFauE9cwc/XdVxk8SpL1X389t3C4MT1pNje2gwk5gwkKhg8Zf5mvD92JbLmLQOPlFxhtzA4QT17snkomtcLz9XLi/w5uYKqWiZUh8g7TnVHxkzdB5/DF6L0AVbhuNxZ0uDp2rlQvoj8Qa8RKl/FX+tPY/Y/x65D3ahuWI9BGI+tUTozmj+SGxm4tVPfC+a2SsHns1TWfDLZF+fouedhLScSxDOTLLkHAgOOwvPKMcwY0xEZ0qe5qV+/U/H3+9IjGPdWJaTl4oCNmGdAnr4CpFL9SrkqH17ZPAhuOsXVnMIrmnxJvSrPXW13lApEyg/ZOmgyIx84FYLTlkrZTWjCoUnS+++/fx2Q7t2716hT5NXrqkYZM2aMURELtDo2C5o0aNuhIKyrv7AgryCuVMZp0qQxChmpTPSlv+t19UN2F65FZzSxk2pF20R1nzpXRVwErjWx0gRLimVNyFztJTRZk2extoAq1KZ8kV23puoeNaESEM6bl1uhI0KwWEpi5UnbNKVOkiLIUQk7uY5cDT3m72zSbGE3dw/IKuKVpoXxYLmoi/O5FQw+9j2wh0qlrPS3TMn7tb7BSfPBt3edCDMQIUH3n0GblypA2ZkRCzqxdCt7ugPnlgOVCDFTpI+lRuO3megogzU2kP2BE7I8EFhVODBYEFWLt4LAgrta/BWwlTJXO5rkC6xFX33Wa1HbgcEq9iaQrFoKOvZWoSKygqyyubqdMljjDC2MKzRmkK2WxiuCshpH3Q4GaxeX7Cw0vpDv793AYI2ltGtL1hSy2dL4R+pdWTmoFoPuTWM6hYC2lLtSL2u8FDk0rlKdBdcCcs4x2iGl8Y3a1/hIeYy840ljTu0OK126tBmLJaoI4oLN5jpU3A+i4r5rvHbdwuB4Tbe9mM1Aks5AooLBP8xYi+ETViF3oQpInoJwyMLgBPPwXrp8DQWye2JI59IsJp0M63efhSerS9etlNUoc2esPIZfFx3GiYBQ+sPeuC9Tb6MKyI3sWhaZ0qckMA7CJfr4SelVtpC3sYuYvOQI21XF4JtvOZSVwGuVzYx325fAkVMXsf1AIMGyJ6qXzoTA4MuYtPgIpq04QiCjAlTWMCIhPDSCwefPHCexP4i5X7+ITN4s1BMpxkz1xb5jwRjxMhd/VCneRqxlQBYLApTy3pV6JarQ6wK8ziREkFPH63tSnqiQm+Pdq2MVrl6++rdznCYirh65Ur3oS22rvdsd6/RNiltNOjw9Pa+fo9f0PccyIvIWRb2ufup19c21D3c671b3pDbVns537b9zLf3pOnGLTq5j7Y1NYg2dOhtqrGSerJUTzzz0nw+iaxrcCgZLUbie4MO7FpC2NH/AaCFgw2bAZiARZIBjmKshwDH6xhZlwbd8NxYpjfENyId4WxMqjreF/25IhBEdz2AVVRO8jCoiw2AdowVmFTaTtZV26qgIrBaztZAcGQZrjCN7Bx0vSOpaCM25nhS2Aqna0aS+aPx0K2WwKwwWFJUFl66rxW3168MPP7xhkdz1njRukZpYi9gCyq4LyHdSBmsxWrueNFbSriiNwzQ2Un50j9qVpYVxhRbZBcAdC47IeRWw1mK4djs5KmAdoz7JGkJt6ToSFDiQ3bUNiQtkvaF7T3Qw+Dh/Vn17cYGFCwNpS8XrT5SFwfGabnsxm4EknYFEBYPHTVuNDyesRt4iFS0MTkCPrWBuKC0aOjbMjxcaFsCrX2zFonUnDbDp1rQQnn80P3qM3ow9VAV7EBRfJJR1QhzIk57A+n6xfOlw9PRFyCtW7eXLlgY/9a+KIBYS6/nZZoRSeSzw67oGkILneaX2wMAXSqB84QxoP2w99h4Jon9kcgOX82TzRPdPNkOV52U3YSNhZMCBwclCDmLOVzfDYL3H73y3A95eHnirdfGE0WnbC5sBm4EElQFZEvUeswUl8qe/ZZFJt4LBVy6wiBz9guURmqWxVQYnqKfRdsZm4DYZkEVEiA/VuwRL5f8AMkQNNO85hyF7KfOkYrbQcCD3f8Vf77m9+3BidGCw7J0aNmwYZe+igsGykJBCVsXYZDulnUeyilJEhsH6nlTEspbQebKgiBwqkqZCaE4hWr0eHRis46SiffHFFw0Alo2F+iGIeqvQriTZc2mXUlSewbKBcFVJO+1oh5aUy4LNrgvkmpNJnaxFcamDBau1g0kKZNl6aZdX5JAFl3Kh4sH58+c3LwtUSwks0CtoLlAt2Kt/yzoiR47/7E+0O0wwWDvEZEWWqGLPy0AAbZmq8ec2WfzOHy0MTlRPiu2szUCizkCigsE/zVqHYeNXIVfB8hYGJ6DHzvHrbVUvD7o1KWwg3txVJwzg7dWiCNrUz4c+BMT/bg9AqQLpUbqgt7GBkB7wMv/c4HMW/oGXEEg7B29aPFQrmYkKYSkQgZZsMwXVvC+P2mSKeksBLNCra0rl63vkAnYdvIC+bYqjZpnM6PrxJiqDz9MqwgOjupdDfqqVe3y6Bcf9L1oYnICemTspg2Ut0ouQp3TBdOj6dOEE1HPbFZsBm4GElIGe/P2uRb+3Wod7T0cOt4LBurkD79JgewiQsz0nqNpRYX2DE9LzaPtiMxBlBpLT2s6fENgjI4tRLQn/MzZDBSW3NgpfIKq4LDZbjre2bgeDpXYVyJVlgqsdlGvnooLBKgwrYCoomTFjRuMT7NhKRAWD5e0vj1t59aoQrhS8Tshaqn379vD29jY2UypGq4guDNbuJnkWqw/aMSS7rG7dut0yv507d8a0adOMv7FsJZxwlMGyqZAdhGuoDoMUxSrk69RecH1dthEC2SqS6+RR9SFkESGPZb3mAGQHXstOy7Ut532SB7BAu0L2E/IMfvPNNw2EdkLQWeBYVmK6n0QTYf7hu3CycUGgyMfx3m0Lg+M95faCNgNJNgOJCgZPXbAFg75dgSx5aEWQMrUtIJeAHlupdgvRJ/iTV8oZX949VOdK8Vucat/lW05jxK97EXD+ElrRT7hL4wLGR1ihonHvTdiFNbvO4H+Vs6HdY/mRPXNqpCAJFgz28kwBv+PB6EZ1b/q0HvikR3kDeg0M5uuz/jmOkZP2oGH1nBjcsRROctvwgWNByJk5DfLnSIvx8/zw45+HDJi+Te26BJTJpNEVFZA7538E3slPY+poDq7T3egZfIWKv5cI9mvSB7rTE+EDbhs2AzYDNgORM6BFo0zpUuG9F8I9ECOH28HgC6xyv6kePxw5UU1fiSyYEMiGzYDNQMLNgIo9Xg6kqe1kID+35xd8P276epCK10MfAZX5O8KzSNxcIw5blVJWtQlkvyC7BtcQFG3WrJmpMRDZvkH1C1SXQCpa+fEK5goeOyFV8ODBg835Urk6dlHy/Zf/r4rQPv/889ePF6wVTJX3rgrPCY7K1urgwYPm+oKkuo4T6rP6LvWsjpffrwqmSXkr32LXUGFZAWbZUEkp61pLIXJq1S/VRhC0dq1ZIB9f+f/KqkKA2wldU5YNKlTrCntd25X3rzyVVVhXOVUImKvgnDx/1f906dIZWK3Cd6qn8PXXX19XJqsQr5TEyrGUyQ441vGymlDeVW+icWPuXGE496D71jmJJvzncnGFBYkrsXZEhgfjvdsWBsd7yu0FbQaSbAYSFQz+Y+kODPhyGbxzlqD/YxoLgxPQYysY/Pyj+dD4wZxYtvE0smVMbeDrtv2BmLv6BC6G0l+TXsGCsh6RvH+lCC6SxwujCXrP0+N36M+7aSkRhNRUAA/sUNIUlnuJyuALIZfhxUJixmGU/zOF4wiTtVVYVgIFcnhiPVXGOTKlpor4Gv7e6o9lm/1NP6QutpFwMiAYfPb0YWRNfQaTRrVDeq/UN3ROxQhl+fFkzZxow+fKhs2AzYDNQFQZeO3LbeazZXiXGxVSzrFuB4N1Y5v/R7/17bSKaBpxm1YdbH86bAYSbAakCr6wBThPMFhlA/1HS8RNV4N3Us1YmUpGFgLLfWvFadxcPOatLly40PjKSl3qFDhzWt29e7exb5D3rmwKXKN169bGhkCWB4KyhQsXNnYMTvj6+pqisC1btkTdunWvf19WCmpTIDSy3UJAQICBpYKq8gkWIBVMFhgnoogAACAASURBVByVj69rqBCuALagc/bs2U3/pLQVdJbtROSQsnfVqlVGFSx7hVuFfI71utoVcHZCthEC0gKGgrBOSCWs4ncHDhwwXr6R+6nj5Bms9jJlymR8g52aDXpNFhyC5TpGUFlKbKl9I9+rCucKlqs4n2son7quYLcgtkLQesaMGdiyZcsNVhcxf1riuIWdbfgZywJyFQmDU3jF8cVubt7C4HhPub2gzUCSzUCigsEr1vvijY//QsqMhflBlY4w0E6AEsKTKygrIPsRC30Vy+uFN77ajoMng68DWIG9ML4uewdBWkcV7PT94qUrqF8lOwZ3KoXv/jiAEb/tIQhOYQrSffJKeRai+z97ZwFYZdWH8f+6e2MbYzC6GwFREQkDUBRbEVBBQhERbMD8RMVABZFQMcBAEUQRC5USRDpHs2DdnXzPc+7uGHODMRc3zvG739jdG+c8531v/N7nff62iH/YrUAxkS52V9q4PX9PR1kwrSvyhnOUyzgH22PjsswK5r8cAQvKrmcKullzH2yQv5WSEClhfrny8ct3iKszviyVaeriwov/yI0oCnX3oEbWLJUeu1ZAK3AeBQiD+fo+y5pgcPwykQP4showHFUbg3UhOX2GaAVMVgFkjdrg02f81waHYYdVtdvTnb0RQeGD/SCSwsaudvelt16rCtA9zHxkFqsllDa3RqjcsWNHFUdBd3FFBX5NckyFqSL/dCyJiMCFlXpoGgbXg+h6l1oBK1XArGDwnsOnZdL/VkuBUyNx92SFVA2DTeG4NTp0B3YPkMfubKWgb06JE5ggmBEQS3+JlHAUhnOqoIhbPty9jfxdZN6UzqpY3NJfI6UAheIGXxooXVt6SxTA8sQ5exQMprO4bCvmzvG/kdc2llHXGIobqH3jM3BGTpH8uStBPvslShLT8pV7TDfTUIAwOOH0MbmsvavMefJG5RYv24zO4Ov7BMldyJzWTSugFdAKVKTAo/MAgx2szBnML6uEPsVwhfleW1JITl/u1GeIVsDkFGDhuNwTyAteC0ALIOxvdPPXUk/jPhEJHw0H8m5EyQBo6WbWCixevFg5iBld0adPH7MaCx3BjN/44Ycf5Mora7hgYm0qEfeZyJEH4Qr+Q8QdUUz10DQMrgfR9S61AlaqgFnB4NiEdBk1fbmkFPiKt1+wnCk2OEB1q38FcgFv+3f1l6m3t5Av1kXLwVMZgMJ2EuznJGOGhElMcq5Mg4MrJaOgQiibC2jco5W3jB/WVBV9o3t4A7KGnZ3spIGPozzx/gEVE1EeBp8BDKbr+N5rm8hQgMMFq09ISnqBgs4sVjfi6lD55Z94eWXZEZUrwaJzutW3AgZ/d2zEIbnlqkby7MRr/tUhOs3HIzO4d1sfGTM0rL47rPevFdAKmKgCk9/ZIwE+zjL9nlYV9tAiYyI40oiXRY4/I9LgDhEHOAHP6M9DJnqI6m5ZrQL4rMO84ERAYCfUPiBcsmXRx1ps+XEiO3oCOt8g0uLdWtyR3nRdKJCUlCSDBg2SoUOHygsv1FLWdC0NhFnOjO5gbrDZuIJpMtuHvOOizHotxKhhcC0dlHqzWgGtwL8UMCsYXFBYJDdP/lii0t0kICgMwPBsVpKe2/pTgFENBL+LpnWRYzHZMmXuHpXny0aoN3t8B+nf3V/Gvb5LZQHTOVxRI1B2R8E4R3tbFelghL9OsPkySqKiRldxs2A3Wfx4V1m4+qS8t/I4QLCdyhL2cneQj57spgDyRMRMZCMyojxMrj/VrHjPCHE+A9ofdXyPTL6ji0y4499uh2IcU4/M3SutUYDwwZuaWbFYeuhaAa3A+RQgDA4JcJHH72xZ4WIWC4PzTgH69AII9hfxRkE5XUhOnyhaAdNSwAbxV/nRKBz3rUjrBSLBD9RN/45NQywFHMI9kHnK1wfdzFqB3NxcVcDOza3us2v/i3BZWaj94uQk9va4IGIujdneO5C73XqJSODZooJ13X0Ng+tacb0/rYD1KmBWMJjTNHbml7LtSJ4EhMAFpJ0wJnHkEvj6eDjK4se6AMKekRkfHpCYJFY4PyOtQj3kf2PayqGITHlm8QHJRgzE+YAswbIRJKOAr4qAwFOVrsNs2U7NvWTu5E7y1/5kmfP1UVWsjjC5b2eDU/mbP6Jl3soTKsOYxeR0q18FWLCiqLBAIo/ukNmPXi3D+ldc+OnZjw7CRW4Lx18tFVupXxn03rUCWoH/qAAvEk7BRaPOLbxk/A1NK9yaxcJgjvbYoyJRb8MdfBfeJD1L4iL+o6h6da2AVqAGFKArGB9ik1ajAJWrSNe/cY561cB2q7AJYyG5xk+JNJlZhRX0IloBrYBS4MCdyBjcipgVFHu09603UTQMrjfp9Y61AlangNnB4DmfrJcPVx+SgEZtxNYOVxuN5NDqps50BswpIMQdgozfOweESoi/s3L1EvoxleEAIiPmA8Yeic5Urt+abNwvIyFGXN1YBvcOFB+4gZktzP0QFGwGIF6EonSMjrDXmcE1KX21t8W84OzMVClMPyHzZw6Trm1CKtwWj5n9OHbenNgBmaA1e9xUu/N6RYtRgBl86enpcsMNuJ1WN7NUICYpV55atF9u7hsizBevqFk0DM6LEtneHe4/P4M7+EyBWc6j7rRWwOIUMGYFJ64RabMYruD763aIRyeLxH0Kd/BOQ0SFbloBrcD5FUj5TWTPQJFWdejir6RHGgbrg1UroBWoKwXMDgb/tDFcHp29Vho06SgOji66iFxdHSkX2A+BcG5BkYTidt02jT2Uo5MtOT1f9p9MV4XhKioeVxPdJxCmO7lVI3dpGuwKAI0YAmw4OiFHDkZkqPxhXTyuJpSumW3Y2NpJUlyENPbOkYXP34y8T/cKN/zdphj59OdIWfJUd3Fz1lWxa0b9qm9l+fLl8tFHH0l2drZ4e3vLnXfeKcOHDxcHBxTEsYDGsY0dO1Y+//xzufXWWy1gRNY3hAMnM+T5JQdl2h0t5ZI2yM2toFk0DOZ4I1+HQ/gxVD4fLuIYrIGw9Z0GesSmpgAdwcwejf8CRdzaiXT+A1nBTnXby7xIw4WiwLtFmr9Vt/vWe9MKmJsCxqxgxi9124HzFREv9dg0DK5H8fWutQJWpoDZweAjpxLljmlLxdWvpbi4+2gYbGIHbD5iG/KQ16toLBqjGZyQEcyftdkIoxkZwaxgY2McBfdNOKyb6ShAGBx1Yr/06+Qt7828udKObT2QIjM+OCCfPNNDgnzr+IuU6chVLz15/PHH5Y033pBLLrlEgWAWATl06JCsWLHCvKpCX0C9V155RRYsWCBr1qyRtm3b1ovWeqfVV2Dj3iR5ZelhWfRYVxQrda5wQxYPgwuSRXb3FSlIQtGoG0vee8++D1ZfXb2mVkArUC0FmBWctVck7U+RjmtFfP9dJLda273YlU6gwGTUOyKXIAfVueIYnYvdpF5eK2CRCiT/ILJ3qEjbzw1FWeu5aRhczxOgd68VsCIFzA4Gp2fkygPPfy2HY2zEP7iZhsFWdLDqoZq/Aoa84EKJi9gnD9zUQR6+BxCjknYqNlueWLhfHhgaJv27BZj/4M1kBNu3b5cePXrIiBEjVBVoY9u0aZM0b95cgoIqvh3fTIb3r25u3rxZ2rVrp6C3bualwCc/R8gv2+Llgye6Ixqo4ot+Fg+DOWVJq/BFFiDYG6+n7p0QtJ9vXhOpe6sVsBQFbBBfV5SBiAZApUBApTZn30PrfIj5p+EO7irihyikVovqfPd6h1oB81AAF09ZjNXWBS5+REUw4qWem4bB9TwBevdaAStSwOxgMOfmf+//Ih+vOSxhrboCBpdYUK1o0vRQtQLmqgBdwTmZKZKVeFTmTb9BLu1ceZYdXeZT5++TJg1ccRt4C3Mdstn1e/Xq1SpHl47ZBx6ovPo5K1xv2LBBYmJixBbVHgmKL7300nPG++eff4q7u7t0795d1q1bJ6dPn5bAwEDp37+/2NmdG/2xc+dO2bt3rzg6Okq/fv2qBJ0Jco8dO6b2yfV4saEYuTBXX321+Pqev/gHnc67d+8WFxcX1Re6oBs0aFCl+SooKJDffvtN4uPj1di5b+6X1b6vueYa9btutatAMd77n3h/v/h5OcqTd6GgbCVty5Yt4uPjI61bW3ghykOjRWI/NtwWzkJVZwprdwL01rUCWoFyCrBoHGBwMnKCi7NRNG4THLnN61el6DmIkZmKglhwB7tVXKy3fjuo964VqGcFGOdyEIXjOsId7Du4njtj2H1WVpbw8+1ll10mrq4oQKmbVkAroBWoJQXMEgavWrdPps9dJ74N24mTs5t2B9fSwaE3qxWoaQVsbOwkNTFSvOyT5es5o8TLveJbu437fWXpETkRmyXvTelc61EjNT1Wc90eIWmvXr0kICBAZQZfccUV/xrKrl27ZMKECXL06FEFQ3NyctTPKVOmyMyZMxWUZbv88ssVJG3atKn8+OOPkpKSop4fOXKkzJs3T4Fitpdfflnmzp2rls3Pz5eWLVvK4sWLpWPHjhXKWFRUJM8++6zMnz9f7asQbvO0tDS1LMHzsmXLpFWrygEh+/jFF18okM0+JCQkSIcOHeTjjz+Wzp07n3fqEhMTZeLEifL999+Lp6enGhP7zHbTTTfJZ599pj+818HBn5ZVIHe98I88cH2YDLscWbmVtL///ls8PDwsPwaExeR29AaMghB0AqoL5Touog4ORb0LrYBBAeYC54SLJP4s0vp9kYbj6l+ZQrznbu+GOwa6iLT/tv77o3ugFTAlBQpT8b7ZU8QFhhPCYPUGWv+NZgvejce79Ly8cHFXN62AVkArUEsKmCUMjoxNlZFPfSGZEiA+/iGo01BUS/LU3WZZAI1vQXbIudVNK3A+BVgwj9/zmYlsXo39PSMxJw/I0MsayqwpQwDyzj+CH7fGyYLvTspr49tLq9CKC82Zlwbm0dsPPvhAxo8fryAr3cGjR48+x/VLwLZy5UoFRf39/YVw9oknnpD3339f/vrrL+WyZWPBuW+//VYBZWYQ0z380ksvyVtvvaUiKBhFER4eLl26dJHJkyfLc889J3l5efLVV18pqNutG77EVtAIYq+//noFlLkN3iHCnGO6mvkBOiwsrBRIV7Q+4XP79u2VQ5kuXgJwOjBuvvlmBYTP11588UV54YUX5Oeff1Yf1FNTU1UBOmdnZ/nuu+8UINat9hVYvytRXv3iiMwe30HahXlUukOrgcFUIO4zOJzuQVzE5XAB4vbwM3m1PxF6D1oBrYDBEVyYbiga54eM4HYAr7b1f7u5mhq+LhzA60KbxSLB9+vZ0gpoBYwKHH0E1cYXwEWwBRdMzm8EqEvRNAyuS7X1vrQC1q2AWcJgTtmkl1bIH3tSJCi0DT6EgSiZcVwE2J64oNAZ4V5WrvmDbes+pWp/9K5OdkIgnJ1XZFZuWRtU2C7Iy5KYU3vljanXypArL1ywKzEtX0b+b7vce11jufWqkNoXV++hVAHeXs+oiCVLloi9vb088sgjyo1rdPMaFySI5YNw9MYbb1SOXgJatsGDB6sYBwJaQmO2qKgoadGihdx7773K2Xv48GHlxh0zZozMmTPnX/ERFU3J7Nmz5ZlnnlHrEvyysbjdfffdp+IbCJIJqOnYpXOY/eNPgl86mMs2Lsc2bNgwiY6OFsJDjpfr0qlsXN/BwUE9f8cddwhzlY8cOVK6mWnTpimnMNfVMLhuTqJnPzok8Sl58vakjuLocO6clu2BVcFgDvzoJJxkc0UCUJzTEfneZwrqZkL0XrQCVqsAX3/wQT6RABi3dHdF4TinxqalBi8SMVu8+3Z84WhpWn3TvdEK1IcCSd+L7LlepMVskdBp9dGDSvepYbBJTYfujFbAohUwWxj806ZweXT2jxIQ2kEcncw3KoKOYFdnO5k1tp2kZBbIzA8PioO9LUDGGckB7Cvf6Bx2xN/5syJTJbdXUFgs/GlsZOX8suxgZ3uOEzMPmazMZWVzAWB0QAGeipg6n8vOLRRCawJrLst983cCSTY3jIH7Yb/5HNdxBuDmWMr2Iy+/WLhfAk17FvzBcvy97HPGPvAnx5KPR9l+cZssFmRre1YB7jsX2+Z4KhuLAbRDbyf7Uh24DvdRvnF73A7HW3bffL6g8N9zw+epr4MD+lXO7sr1C4sM4wBbKm3GuSzv8OXccRwEvmxq2xgz56eg4Iw8eFMz6dbKWx6bv1fSsgrNxiFsa2svCTHHJcQrRz566Xbx93Gr0ovr9A8OSmZ2obwxsYN2zldJsZpdaN++fSrG4fPPP5cHH3xQ3nnnHQVUd+zYoeIY1q5dq9y8jGlg3MInn3wi99yDL55ozO6lu5igmCCVjU5aunKvu+46BY7Z6BZ+7bXXJDg4WCZNmqTAbGhoaKUDYZ/o6mU+L+Esge6MGTNwfhQIc4oZccH+PvXUU2q/hLq81Y59Y/QEi3MsX75cOZAJlNlOnTqlHM0E18nJySo3OTY2Vo2V22e/Hn30UbXOqFGj1L/peGYOMl3NQ4YMkaVLl1YJZtfsDFnf1hJS8+Thd/bIwO4N5P4hleeOUxmrg8FFcCfuhjMx+wCA8C2AU4ji0fnB1neS6BHXkQLMCYYDOB35wJnI5e34ncnkjp4jQEGc4XZ4Zhh3+skkimTV0QTp3WgF/q1AfizOB9S4cEWcWKe1/KZlUippGGxS06E7oxWwaAXMFgYnpWbLqKc/l9hMd/ENbGK2UREElJd39FO3wc/GLa+rNsYouNe6sYfccmVDgGJ7BT6JBQkItx1KkQ17koSOSUJhI3c0/t3D1V4GdAuQ3u18FTwkT4yIzZbvt8TK8dPZ4gQozHUIHPt28pO+XfzVdr/6I1qORWWJEwBu2cblCHVHDAqVYD9n2XcyQ1ZvilFAlAD4roGN1HvoJ2sjAWOLJMTfRT3ngr998VuUhEdmqn2y8e9XdvaXq9C/z3+NkiPRmVjVRi7v5CtXdT37HMdFqEwY2rqxuwy5NEjtm41Q8GdUj6cO7Bu3rcYO0Nof26WW3/x5WvafTFf6sLHQkD1A7YiBoQrWfvpzJOB2EaAtYNUlDeSSNj4YCwBxibmD6xBoL/kxQk7EZJ3jOuN+OjT1lBuRUUmIz31w/wlwqP2+M1F2HjXklho5dTHGkA8Q3DjABeMIlhYhbqX6bz+cKj//HQ+gW1C6D+rq7W6vxtypuZfaTnJ6vvBE/ftQqtKQczsbx8u8lSeUxtTatD7G/Ps101DYq0hOn9gr9wxuLU+NHVDlF9aftsXJa58flSVPdpPQBqj2q1udK0Cgy8gG5uUy1mHr1q1y++23K0cvf7IAG/ODGf+wcOFCBUvZCGuZJ/zTTz+pQm1szNglkKVrmMsa28aNG+Xrr79WbmG6fZlX3KdPnwrHysIaY8eOxfnsoJzHhLUsOjdr1qzSzN+DBw8qsGtsXJbA1snJScVe0Mk7depUadasmVpk0aJFClzTEc2fdBqz78bGKAvGQnz44YcKjnPMcXFxat/UgPERhNm61b4C63cnyqzPDsu8RzpLM7ymnq9ZHQymGJm7RHb1w1VEbwOY0vnBtX9Q6j1YpwK2KBaafQiu219Fmr0o0mS66erAwnZ7hog0fxVOyMdNt5+6Z1qB2lbg4F04Z3FRpPtWQ16wiTUNg01sQnR3tAIWrIDZwmDOyesf/SGLVu6V0GZdAPJYmf6sG9Yc5oyglrcvP3V3K+X0HPPaTknNzAfYPCM39AmSJ1AhPS45T2KSc5XbNNDXUQJ9nCUmCbfGfnNUNu5NAqg1gMAcQMLOgIdTb2shzRq6AfxmSTpcowSFLRu5Kfj5/qoTshIg18kBMQMAlFNubVFaeGfV5lh588sjYg/6WNZxy+1eAcA66wFDFeL9J9Ll8QX7JQ0uZn9UcZ/3CLRHB+57dYekAdT2austcx7qpJbdcThNnliwT0FdO2w3A38fP6ypjL62sTy1cL+s352EebORsUObyKhrDM8RdNMFy+XHwPF1R/9GkpFTCCiLysyY30BfZ2jgpODoG+hvRnaRgt4c3+RbmsttiBJ44eNDshaQlbCajfunM3rho12gh72MfX0HAKsBwD47so1c0dlPwiMy4U4uKs0ZJQxeAL2OQkcjzOa2uJ8hlwbK0yNaSzzcaacTc1Vfw4Jcxd3FXhb/cFI++SlSAXRCaMLdmwH1xwwOU5D/6OlM9Zyfp6MCm0eiMtVFgAOnMhSw9gLMf3ZUG+nW2luOAKRnK8DujPlHca55e9S8Up/3pnRRYJj68njhvJly4/mZlZ4geSnHZdELt0jXNlWPfOCFjwff2iWDejSQMUPDTHmYFt03FpUjyN27d6+KeFi3bp0QuPr4+Khx79mzR3r27KlgLv/OdjEw2CgeXb9du3aVO++8Uzl5K2rcPovYEQoTyvJiA2FvVRoBMQvbEd5On372izv3x7Ft27atFFyX3x4/oHNdFptjfAajJOg8Lh89UZV+6GWqr8AM3EHDC4NvPtjxgrnjVgmDKW3i1yL7UCHdHXE8Xn1L3MHm9Rmp+keIXlMrUAcKMBM4LwZugBUiQczkrfj9qg56UvVdHH8MMTJvIsoCGakehmx/3bQCVqVA7IfI0EZ2dnvUhwgcaZJD1zDYJKdFd0orYJEKmDUM3n8sTsbOXC7FTg3Fyy8EzsNCs5okxhP4eTrJkqe6KQg6+4vDCsQySoHOUELiF5Yckq/hdKULNdDHEQ7aBjLhxqaSC1j52Pv75RAgIh2tjRu4Knext7uDvPPNcaGbkvCVULJ3e1+ZdntL9bep7+2TnXCkEqBOurm5DOkdqICmL+Akb7s9CRexEX7S1cqvjvzCzXXd0YdoLPvM4gOA1gUKaM6e0EF9GZ/09h5JVzDYR54d3UbFPhDavvnVUfn6D0P/sxA1ce91TVT198fm75O/9icriDPymlAAYcNzm/clq/iIkVc3Vrf/bsLv8wFlCUaNMJjbuOmKYPltR4K8DHcYXU/c37gbmso9V4eqqA3+jVEUbEYY/NbEjuKM5x6Zu0dSMgwweMY9raVzCy8Z8dJ2iU3OKY21YL+Y40zQW/brM6M7roGbeAaA7aylh2UZHM5cjtt47t624uvhIA/O2S1H4bLmegSY0+9pJYcBfd/95phyDtPR7O3mIMOvDJHxN4Qp9/TU9/ZKEqAn+z/xxmby2S8R8v7Kk1IAaN8UcL9VI3fZezxduYgLAX8fGt5MbrgsSCZhzg4BZDufJzOz3k+KkkzvmFMH4Qz3lXen3/SvKI0L9XHO8mNwRqfI/CmdxQvHom61pwBzghn5wPgFX19fBTwZDfH8888reEqIysgELsdicQSjkZGR8tBDDykHsLEwHHtYFRjMjF9GLbDYHF27Bw4cUDDYGElR0UjpzKUL+NJLL1WREATCzCRm9MSgQYPOKw5hMzOF7777blXwji7gL774QrmEW7VqpWImWAyuokYtCKJ/+eUXVXDO1dVV5RCHhITILbfcogrh6Va7CkTEZ8tYXDiddkdL9fp6oWa1MJjCRCIL8SgcgD6Awe64SFvM/GANhC90zOi/awUuqACjIYpwJ1j8VyKegKod4bq1M4PiocUwVuxEgckziE3rijtn7HRh3gvOtV7AchTIOSqyHYWJ/ZAV3HapyY5Lw2CTnRrdMa2AxSlg1jCYszH1te9k7dYYaRjWAb/RHWk+X3SYV9sHoPZVQFzCruWIamBOLR2fRhj86rLD8t2mWAVTGedAx+rtVzXCF+EWsg7A88VPwlVEwsMAu7fDFfveyuPy4ZoIYVwEnagEunTs3tAnWGaOaq0ctcZ1psBJO6B7gHwDWHsfwCtdrR8hGsGYCUzg3BWOZcLgj9dGqL4WAbw+CWfw+WDwC/e1ldVwGjOygWD3YYBiumgJvy8Eg3n7b8tQD3n/0c7KETz+jV1qXXc4etly8gyZwK+May/dW3nJQ9j2nmNpapzVgcHT4fDtiu08MHuXxKXknpNxXNHZXhYGK9ANUM/+MMphJlzGN/UNhlt3v9KZzum3J3WSJoEuChDvOpounpgXslHOGaHukwD+18MF/vqXhObR6gLAMERQPPT2btl6IEW8AI1V3nBJFjIvFvC4uQIRHy8jZ3rO18dkxfrTCmybqjeYruDcrFRJPn1I5jwxRAZeevHFS45GZ8lD0HDKrc3lmp6BFvdCbEoDevXVV1Uht6SkJHXnAvN2CVwJh1955RUFSunKZS7woUOHpFGjRsoZy4xfglRGPzDCgY2wllELdPASnLIxj5fLstgcM3aZOcz8XT7PKAn+ZDzEvHnzSiMcyuvDSIorr7xSAWDGVzCrmFnEdCcTVD/33HOVOoU5npkzZyrAzWJ4dPYGBQWpCAz+e/fu3ZU6g9kPxkvceuutqo8cR0xMjMTHx6u4CgJyOox1qz0F5uE9bgsuJL47ubO6SHmhZtUwmOIceRBOwPfw5RcXSVxbayB8oQNG/10rcCEFFAiGQSER+cCMYun4o+HcMpeWsc0AhIMQ59RqQcl3J3PpvO6nVqCaChSmGPL0C5NxIWSjocCqiTYNg010YnS3tAIWqIDZw+CteyJk3HMrxD2ghbh6+ptVdjDBIl2yIxmRsGi//LkrSUUb8PmKYDCPPzpg6T6diy/CngCFE97cKbHIq+XvDREnQHganZCD7F+DK5aNTlRud/Hj3QBtRC0Ti/iJxwCUmZn71MKD8hCKkrk42Si4yngJJBYAQJ5RURUEjxNwm/5zcPwSShJ2ng8Gz3qgncz99oRyL08f2VqW/hop7+F3guT7zuMMngZn8J+AqIN7B8nz97aBOzZSRVuoKIwypJOQmPERjwBmz/32uCzDcoSk1YXBXVrSGfwP4jdyS7N7CVedSvKAy573ZWEwXcmfM7MXMJiQl1Ea3QCWJ0KrnQC/XRHbMX9qF9m4J1Geg8ObjU5jY2NRvt7t/OSNBzvAyR0vMz44IHdiXFMQ9fFPeIpyeB8DBOXYi5PqggAAIABJREFU6Wg2rsljoFmwmyyY1gUXQuKU+5rREeXq1pnMy5UNDrqYU4ekYxNH+eCl26DXhQFORZ2nPjxu58EdbMyDNplBWlhH9u/fr+ISWBiOLnnGP5R3vRKe/vDDDwr2tm7dWkFZForjci1bGoA/HbTM1KVbl+5dNrprV61apSAyYTHb8ePHZf369cIPwIGBgSrbl47bihoB9ciRIyU6Olp+/fXXcyIa6PZlH7Zv3y6NG5+/mjvBNWMuCKDZPwLlkydPytChQystAseYDC7LqAgCc2OjBswTZmQGt2scq4UdFvU+nFhEJk18c7dc2ytQvXdWpVk9DCa0Cr9PJG45gPDVyEdEwZwz+VWRTi+jFdAKlFeAILiYIHglPtD5iXRAHIt7V/PTKe5T3CqPW+Sbv4BbC2eYX/91j7UCF6NAcR6O91tRtOJ3kS54ePS4mLXrfFkNg+tccr1DrYDVKmD2MJiuyamvfic//X1aQpszq7ZMFTATn1bmzxKWXtnFTya/sxe3+2co8Hk+GMwcWgxZXkQkweWAtASPUQm5svixrpKKCAG6J+mSLZv7y98JId9Clm8oXKoPvL5TIuJyFAweAvA64uXt0h+F5JjnO+ODg/Lr9gQVI0G4vHBqV9m4L1Fe+eyIfPpMd8kEiD0fDO7ZxlveQBzDJyjS9slPEapfAd6Oyhm770SGTMA+KouJIAz+A0XY7h3cWB5EVMILH4ejWFycgq1lWyYg6tW4Pfh5aPDV71HKVV1dGPw0nLgsyEZHNQG3HdzUbKcQlxERn3MOvOXznBsC9BlwAX+3OUY2701WAHlQjwC5tL0fYiMi5cMfTykAfyU0fXlMO/kYOixcfRJxEudCbTrA2zTxQPRBF9l6MFmeQOwHIxCY+8xieMxr/mpdtKzbmVCaFcx5pKs4CNnJdMZF4ZZpxmuQBJtibLDBFZwiiVEH5fkHB8qt1xjypKvT9iGvevK7e9Vxe612B1dHQotYJzs7W5o2bSp9+/aV5csBuMo0xkRERESownHe3nBs1XCj85hF8wiCJ0+eXLp1upkJg5mrvGzZstLs8RrevdVvbh4u/v22PVEWPd5FxRRVpVk9DKZIBMKHRuOW9m9E/EuAsI6MqMrho5fRCpxVQDmCs1B4Co5gO9zp0v5bk4dK552+iFkix57G7fLIUA0y5PzrphWwSAWOTBSJXgQXP94D/W4w+SFqGGzyU6Q7qBWwGAXMHgZzJrbti5Txz68QB89Q8fRtaBbuYAJaWj1fH99BmqD4GB25dPQSLJ4PBjMEIyuHELmVArkT3twlLLD1AVy/UYk5gMp7KoTBjIx4bUJHadvEXcbBGcys4ceQuTgUEQX3vbpT3Qq+5KnucLEmqRgJFlMbMagx8mubqlza3ci6/fTpqsPgLwFpZ39xFJEHQXAUt5Vf/olX8RLMBiZ0rigzeBryjHlAMvKCOcLPw03L9crDYGYPD+zeQBhH8cNfMcjuPaKKpXO7F5sZ/Dg0INwt3z744RQiM079a9+cG5UDDIhf1uXL9RmzsQQxG5xDunfp7iZs5nYWYXuuFcHgxoDBKGy3/0SaTJu/H3nRReLm4iD9AJJZeK5FiJvKWv74x0j5ZkO0SkEBZxYfQGPGd3DeHpyzRwHi8v2p91cpAGomLp8+dUB6tHSXBc/dCse6Ie6jOo3nzCzEphw8lYnChZ1UhIZu1qcAM34nTpyoCrj169dP2rZtq9zH4eHhys3MeAk6hGujMTpj2LBhKtd44MCByn2cnp6uYjPoGv7yyy+VQ1q3mleA2fb3v7ZDRqEAKe8MqWrTMLhEqcJ0kcOj4RAGwNIO4aoePno5rYBBAaMjOAGOYAc4gtsDKrlbQEb80UmIkQEk67RKxBe30OumFbA0BU69jNvPnhFp/b5Iw3FmMToNg81imnQntQIWoYBFwGDOxNNz1siK349Lo2adxMYOwIl00IQbi5o5O9jBRdtBGqDQGoFrVWAw12McwMtj2ktPFGsj2E1MywMM7qqgMAu5lQeDyimMld59pLPKsR0PgMwv1soZDGA57vVdcgQFzl4d10Hl5xqiJnJl2cweEgPATEhJR/JHT3SrsjOYMPidFcdVYbOXx7aXPh18lYu5NeDnZMDeCmFwiTOYBfLuH9xEFYdbsyX2385guJOvuSQQBdvaqCzjBd+dUM7gCcOayd2DGil3M920ZQvIMUaBBeRcEJdRtoDcM8gM7tHaWx7HGBPScpEZSme5CF3bfJSPXigbE0G377cbTiuH9gQUrzsVly0vAKSnojgd54CF5mai0FxlcRfcVls4g98HDP4TWcnPf3xIHJDPwTmma9jXw1EuwRwToIfApf3OCuRK/x4N97KteLjYy2xkTTs42MiDb5kmDKYrOCs9QTISjso7T90g/S5p/p/PSBY45DHP4+M2ZGTrZp0KML6CERXMJ2ZEA6MjOnbsKOPGjZNOnarvPq+Kmiyu99lnnynwy6xktv79+8t9992noi90qx0FXvv8iOxBEc25kztVKSvY2AsNg8vMB12Nh3BrePwKg0PYmZERuqhc7RyxeqsWo0CpI3g1HMEu5u8ILjsxPP/33yaS+htun//TPCMvLOZA0wOpcQXiPkY8xGiRptNFwl6s8c3X1gY1DK4tZfV2tQJagfIKWAwMPnwqUcbM+EqyxVf8AsPgmESlXBNuNAYXw+L5KgqhdWjmIQ8BBhPIEhCfzxnM4mEEg+8hWiAztwDgdreCh2/BJdo0GA5jxDGER2aeA1DpUg0NcJFFiGw4Gp2pYh6Yu8s4AsLgCYBr/JJNxyuLkr2HnF7C4pfubwt37xEUSYuGC9NRFiGjtqoxEYTB85ATTJjaPsxT5bxu3Jskh9G3sUObyOOIRPgLRYCYR0oXMIGnMSaCBdWeRT7xqk0x8gbcxao4WklgLqFPNorIMeP4roGN4GI+hIiQePX3EYNCVW7wC4Cqa/Ecc5LZGNlAdzEhAmMgHobWKQC23K6xgNzoWTskDnmUhMZsXK4ip21ZGEw48SXgLOMZCCbptGYkBOG0PYBtuzAPeffhTrIX8QZ0RRegYBwd2saWBdh8PfR/akQrFS2xBIX/HB3PFoJjvzNR/K93Ox+Zg+0wZuOphftUpnMDH2eZM6mjchJXdAGgvg99GxtbnIOFEnl8jwy+tJG8Pu16BbFrohHCr9kSh3PAkJOtm1ZAK2DZCvxzKEW9hj6ODPuK7uQ43+g1DC6nTlEagDBuCY8vcQiXFpVD/pRuWgGtwLkKlHcEd4Aj2M0CHMFlR8mCWnsGI9Afd591WY+LRE31UaAVMH8Fkn/CcT0UbmBcAG25EO7+cyMHTXmAGgab8uzovmkFLEsBi4HBnJaFX22R1z/eJA2bdhRHF0+TjougcZlg8XlEHVzV1V8Byl2IYqCbtSwMnvVZuKzcGIvoADsFE/m3BwFC772usSpe9i6KjDFugm7b2/uHCOMN5gPmcnnCTAJFRj5Mva2lApaLvz8J8BihMoFZgE3BYDiFD5zMQLavk7wxoYO4wnWanJ4v/sj6JVxOQIE6Zyf7asFgJ8BNJBnItNtRrA45r+Gn0pU7+JnFB/4Fg+kWXg+HbLOGbqrYHeMRHnxrt0Qi39gV42HLAsRu0chd3pnUSc5g3BPR93j0j/u4pI2PKsbGLN9Xlh5WLltqkAno2hVF4t7GOizMNh3OYSJZAl8jDL4fURksTlS2MBndxudzBrNw29d/nlaAl/mVhM3cMPVMzSwUV8BoPtc0yE0mz90rWwG/3d3s1b5ZXI/5wG9P6ozxuAHo7pY9x9IB9ovxd5tSAM5IkDaN3WUxXNl/H0yRZz88ANdwsTRq4IKohM64gJAlTy/cr5zRplRAjq7glPhT4liUIB+8eJu0afrvKI7qvpSmIRubbmhGaPCigSmNu7pj0utpBbQCFSvAuyQeQhQO72phkc6LPd81DK5AV5UhPAqREXAI+/UTce2AhQrhEtZAWJ+HWgGDAvikRhBcmIRicWsQDeGBYnE4X9wvsUyBck+K7L4KZVc8kauKKAwNhC1znq1lVKkoErcXFzi8+uO8xQUcW/MyjmgYbC0Hqh6nVqD+FbAoGJyRnSfjn/tadh3LlIZhHZTrlE5SU23ZAILjrm+qnLEElOtQuI0Ql8CXWb5PwgX1+pdH5PvNcSgsZ6tckNcBqA5Hliwdts9+dBAglFXBz8At7IJM4PYSiMiJpb9EKoBMF6+PhwNye4Pl7oGhshfu3+mAsCw0RyA5uQwMPhyZpRzG41ChnZmMbJ9iOwsAlumgpdO1Os5gxjLkAV42CXKBe7mTKibHL/eMcijvDCYM3rwvWUHaEVeHygNwC3Oc7608IQeQcUxjKd22LC5HYExn7vI/osXT1Z5Rukqj2YDZdCJ/gPzelRtjUIStWFoCtj51V2tpFOAsU+btlR2HUxX0tQFAnYGYiC6IxiBcjE85GxPB8bM4YfnDp6wz2AiDCfA5pim3tlA5v4y3WL05VkHiAd38ZSaAZXxqvryPcbBQHME19bh/SJj0QgwE52sB3K7sP3Oak9LzZBMK06VnFyhATxf0pe191bHw7foYgF9EX4UiXmJqF1mx/jQc2MeVo/liIUltnRcEwfk5GXL6JIq9je4jY2/pXeO7YqFBxmo8B21ZqE83rYBWwDIV+OTnCFn2c5TMxZ0AvAB0sU3D4EoUK4RD+NijIqdRPMqzKx69DADsjGnfVXWx86+X1wpcvAIEwShQmXcCxeJ+xsWSdvjwuQSO4M4XvylzWiPniMFJKYiO6AAg7Fa7kUvmJI3uqxkpkPQ9oiHuAQjGd4+2n+JCjvl9R9Aw2IyON91VrYCZK2BRMJhzsW1flEx4/muxc28k3v6NTDougvENvdv5ymvIfl0Ex+4nayNRYMtWgUUWh2N8ABthKr+jMfeXztHfAI2ZlRubnKeWZyOkbIPicA/d1Fy6tPBSLmIuS3dsLpzB/4SnynzASOYSO6OQWQFA5xOAzdf1CpSxr++U8Ag4hdCaBrsp6EsAPAbFeg7DeerAyARs5/MZPVS8xCS4hZMRs0Cwy7gKQsh7X9khaYgv6NMB7lxk865YHy2vf3Gs1NFLJ+yt/UIUgGZ7FFCWTleu/ABiI0Ze0xgRCPtlAwrYEdQS7t4xIEQVCmKhsLIaxKfmSQPse+eRNFn2a6TshKOa2hD8q2J8w5vJJa19lCuaQNcJ0Rt0DzOKYe3fcUoTdZEA68y4p7X0gzOby6o85pITmv+e8eFBBaeNcRP8E3OEGWPxJArDzUUm8tJfo8QdAJ9zSQfvwmldoVmmPPLuXixbiG2K0vg+ZNwG+TpJPpbjru3hzGZUxQ9/xcmngB0FyBjmvLyIaA46nJnRbHyOmq9CNvFHmHPaoZlHfG3PBvIM+v4yHNBrt8YZnMSm8GLEgwF9P31iv3Ru5irvo2icp7tTrfSM0H3nkVS4rztLILTVTSugFbAsBVi4lPFBo3GB8m7EAFWnaRh8AdUiXhU58ZyIUxAqk9IZ6FqSI1wdtfU6WgEzV0DdSo7PMZm7kaO7CdnacBe2QuEpp+q9/pidGrkA4PuH4YtHgsEh7MGLRLppBcxEgTjAX+biByAHu81HhvczM2waBpvhpOkuawXMVAGLg8Gch3eXbpS5n/8tQU06iJOr6cZFENjSybsQ8JU5v4xOIIRkC0ImbE9kxRKM0hHLZwkimSu8H9mxiGQ9J9KA6xAiuyHioStgcKMGrsL4W+7jUESG7EcMBAvJERqy8d+dmntJ40AXRDMkAeQWlALVK1AQjYXUNgLMEkjSYU3G1w8OTP6+5UCKgp90stKxSgi5AXnA+RwPIG2fDn4qm5gZt8aM3CLAVu67f7cAFd3A/GDuk61VqLu0QyE1OoUJuLkOdSA4bQ4nWIemnqXu30Q4bOmuvbS9n4rKCPJ1VsXX5iw/hizdAinEeoxnYM4u/8a+ZSJqYcuBZIlGDjJdvIpXcsf4v/ZNPaQ5XMYqHqIMTSWw5fi5DiM1jI3QOBQRDSw6t/tYmhw7na1gudFB3LezH/ZvL3+ggB0BPXfGXN9guLo5L76Ik+DWCHh3Hk5TReeU8xqacMwecDl3xrwE+6HvWJD7o6N7/8l05f614/agC/OJrwYQZrG/o9FZai7qv+E4gW05Jf4kDsY4mTf9JunZ0eAyr43G42fCm7tVHvYr49qp41Q3rYBWwDIUSEde+kTEBAXjPXIWsvXL5q1fzAg1DK6CWom4jTZ8It4Tc0R8Ab8cA/AhQReWq4JyehFLUsCGxadx3KcDAmceEGn0sEizWWYLlKo9NXnIDj5wh0GDDl/hItGAam9Kr6gVqDMFTuOiTfiDyAiGK7jlApy35msS0TC4zo4avSOtgNUrYJEwODevUB56aQVutU+UkGYdcFu9A2Cd6WXh0f1J5+hjt7eUKwERx8ChG5tkyK0tAARkZm7ZRvcrwSSdrpVxLwJFZsrSEctGPEbYWNE6hMcEru4AyAS0xkANxksQbvL5svvh89weM4VZNI1xB8Y+GpctBBDORL+5PxcnOnDPjoDjJZjljhiHQQDKlos+KJANiMrxlV2H/SP85Lps7KcTxkO4HABIMPTSYMBTT3kNhe5UzAPIOTUgiDWCdepGWGosDldWU+6X26+oVdQf6sE+MeKDRenYF2N/2UNmGlekHSE691O2T3R1l80oZh9UxjP6RKhtbNSSy1Itrs9xLIYDOSopR8VtEOxXVOyurl/dbG3tJTszURKjDskT9/eV0TfWfrbedkR+PIFihPcPaSJ3DmhU10PW+9MKaAVqQQG+3jP3fduhVHkXzn9G/FS3aRhcReUytuGL9P14E9sLIHydiEuLEiBsep+dqjgivZhWoOoKMB+4KEMk+RfDz+avACoBLFlrK8SdewcB1VLW4lb7L+G0vNlaldDjNgcFIl5G7NEzIqGIPmrxOnps3uYQDYPN4aDTfdQKWIYCFgmDOTXhJxNk3LPLJa3AXQIatizJDja9/OAsuH17Ijd2zkMd5eOfImQhsmPpXtXt/AoQuBJ4G+Hq+QC5JWmpYiouM+RJP7/kkPy8LV45oeu7MSe4MD9Xok/skeuvaCovPzIYFyHqpl/LfouURatPybOj2qjID920AudTYO3atfLrr7/Kiy++KC4uLvUu1saNG4V9euaZZ0yiP/UuCDrwCd4LP0Kh0xdRYPVy3KnyX5qGwRehXn6MyOHxIgnfiXhfiivCXQxfqs+ce2H6IraoF9UKmLgCuKsKhhGhGzb5J2R4wRXfeiEuiAwy8X7XQfcIxQ+PQ6FJuIPbLMYti6PrYKd6F1qBi1CAGfcnnhY59RpyDp8TCXv2IlY23UU1DDbdudE90wpYmgIWC4M5UWvWH5TH31gjbn5h4uUXgkLZdLiYFhAmzKS7lFm/ecj2fRc5tIyF0Le8V/1UK4n/rfoKZrokc44L8bnn7oGNVDYyC9jRcWxb4rCur2HZILPkDD6QRZ/cL60aOsqCZ2+VQH/3Ou0OXYS/I5rjjQc7qlgRa2w8PvbsQSHE+PjS4dvb28M5Dme9eu0zvK507dpV/Pz8ZOfOnZKczIKG5zr/AgMDpVMnQ+GYyMhIOXr0qLi5uUn37t2RHV454N+7d68kJCRI06ZN1aOitn37drVPNnd3d+nRo4c4OOCLeJmWkZGh+sZthIYacho5pv3790uDBg2kffv2/9o0t2uLiJLOnTurn5W1goICufLKKxGDYy+///67Gg8/dHN/2dnZpVqwb126dDkvnI2JiZGDBw/iLgVDwa1mzZpJ8+aGTPTyjWPetWuXWpYAumPHjuLl5aUW27Jli/Tv31/mz58vo0aNqrTv1vKHX/6Jl5c+CZcJw5oiN/6/u/01DL7II4e3yZ+YIRIxGzmpiPnxvgyAzKckR9i0Pj9d5Mj04lqBcxWgG1jw+s184LS/cKz3RW7ZfEPBON1KFMDngyOTRaKgSyh+Nn0Rt+iZZw6rnlILU0BdvHxIJHE1YiHgBg5BrIuFNA2DLWQi9TC0AmaggEXDYOo//4vN8vbSv8Q/pLW4eQTgy77pOVwIMwmCeat/RVEGZnAc6S7WkQK88YkRInRFM/6DERj12pgnjf8STgMY2qbJ3OnDpUubhnXeJcaCMHM7KiFXuewbIqPZ2hpB4w033CBr1qw579B//vlnueqqqxQU3rdv37+WHTZsmHz77bcKHE+fPl3+97//qWVWrVqltl9RIzAm2E1LS5MxY8bIokWLzlmM4HX27Nny559/KuhqbP369ZMnn3xSrrnmmtLntm3bJr1795ZXXnlFHnvsMfU8QenEiRPF29tbfvvtN+nWrds52+dYHB0dZcOGDepnZW3Tpk1q7N9//71cffXVarFjx47JZZddJnFxcaWrESjzObp1y/aNC2RlZcmcOXPk008/lfDw8NJ1goODZfTo0arPPj6AZyWNY586daoCzmzU9dJLL1XrEyCzUfOkpCSlz/mAe6UDs5A/MId92rx9MgRFOh8pKTb6X4emYXA1FYz/3HDbbf5pVGWHS9itLY9e7RKuppx6NVNSgG5g5APno0ha2u/4UIULlCEAnU2m48KHtyl11HT6EjUHrwfTRDxRUK71hwDmrU2nb7on1qdAKs7bQ3CtFyPnvtU8FHqs+LOpuQqjYbC5zpzut1bA/BSweBhM5+30t3+Ub34Ll4ZhKCjn4gEgbHBymVIz+m3qGe2ZkiS6L5UoYCx+V98cWIEtO3tJS4iUvPRImfXIdXLdFW3qbd4SUFzw0Xl7VQ7z6xM7iI/HuY7TeutYHe44NjZWwUq2kydPyuDBg+XOO++UGTPg9CtpDRs2VMsQdtJlS0hbttEFHBQUpJ56/PHHZcGCBQpQEtCuXr26Qlg5efJk+eabbyQnJ0ftk6DT2BiBcMsttyhAyn1dcokhS3rr1q3C9VJTU1VsAx27bHT5EhIzxuGRRx5Rz7399tvyxBNPCJ29N910k3zxxRfK3WtshKuEwL/88st5YfDYsWPlr7/+kvXr14uvr69anTD48ssvV6Cb42XbvXu3cunSIczlw8LC1PP8gE7YvXTpUuG2Jk2aJK6urkrPd999VxYvXizDhw+XZcuWiZOTk3JWs2/U9MMPP1S68rklS5aosRNis73//vsyc+ZMpYPRlX3OpFjBL4dRHPWJ9/dJm8Ye8jziIcrnqVdXAg2Dq6scD/iTcAnPxG3iS0WcmxigsD3OG7qHTewuq/8wSr2qNSmgisSx4MUegODNhoscLd5GkTQdC3HBw0ABuJEwU+OCbhsAYb9hF1xFL6AVqFkF8A2o9MLEFTgOUSjOxfIuTGgYXLNHjd6aVkArULkCFg+DOfSU9Bx59NVVsnlvgoSEoSq5kys+C5oeENYHqlbAnBSwRU5wRmqcJMUckSkjL5PxtwEU1HM7FZstjwEoBfo4y4v3txVvd+sDwsYpiIqKkpYtW8qDDz4or7/OghpnG2MXrrjiCvUgwKys0dFKAEyY++abbyrnaq9ecAaVaYxLIMB84IEHlOOWgJkwlI2xEYShjH4g5G3U6Nzb/umWZURC69atZd26dQqscjm6d1944YVSGMz+s5+DBg2SuXPnyooVKxQUNrY+ffooCEzXc2XOYH64ZvQDAeznn8P1WNKMMJiQlwDa2Lgfwl6OhUCdzehQpmO67LLGdaj1e++9V7oOHdaEwx999JFyDVfWGLHRs2dPmTVrVumY6/lUqtPdn4zLlqm4kBPk6yyzxrYTT7eaO2/pNCeMb9dO3/pd7UmNBww+DiicF4Vb6XHRxrWlYVM6S7jakuoV61oBoxs4USR1HVzBiFNqCGdhGI5rx7q/m6muR19j++NrwBEU1kv8AU7qpwz6qbgN3bQCtaxAAc7ZI4iCiEdBw9ApOPYYWeJWyzutn81rGFw/uuu9agWsUQGrgMGc2NPxafLY69/LjsMpEty4nQbC1ni06zHXmAI2cIpmpgAExx6VB4b3kEdH9zWZnOsDpzJKHYYEws6OdVPIrsbEraENHTlyREHacePGqViDso2Qlm5YQlSCysoaYTDjIQhib7vtNgVg6RQu2whq6filK/eee+6Rtm3bKucuG9e98cYb5bXXXiuNfCi/r/Hjx6ttMuKBfaoMBjN64ssvv5QRI0Yoh/A///wjHh4eanNVgcHMU+b26TYmaDY2Iwy+99575eWXUZG6pNHdPHLkSFm+fLmC4cxk7tu3r5w6dUrtm/nF5Ru31aFDBxkyZIh8/fXXCnAPGDBAHnroIeUcrqzRWUxYSTB+vvmooUPDpDYTnZgrj83fJy4onPrauPbi51V5zEd1Os6sZkZzME9at/+gQO4puIRxG30czm0XZIIrlzByr4vpEj43d/w/7EWvqhWoYQVwvx3dwDxGsw7ADfwnjl9kuzfDHTH+Zy8o1vBOLXtzLNoVgYJdJ55Dob2BiI14D/niuHNAN61AbSmQjkzvQ2MMFyRb4XgLvLu29mQS283LyxPGmtHAYLyLzSQ6pjuhFdAKWJwCVgODOXMEwo++9p3sOpKGyAgAYQcXfMHXX2Is7qjWA6pVBQyO4HhJjj0iY4Z3l0dHXVnvRezKD3j30TR5csF+6dzSS2aMbCNuztYHhKsCg+naLQ8fyxavfPTRR+Wrr76SQ4cOqczeH374QRWpCwkJUZJnZmaqeAdm3xKa0onMQnNGGExQzAxd3qpvjIcoP1eEpA8//LBa5/bbb68QBr/xxhsqQ/jAgQPKnXzrrbeq6Aiux1YVGEw3MR2+H3/8sdxxxx2l3TDCYIJf7oNtx44dCgQXFhYqoMvxEqDTVcwP53RAV9QIdZlnzGxjxkswH/nmm29WjuWhQ4eqDObyzmpuh0X8CJCZucz9OTtbR+Z1VEKOPL3ogLpr+9Xx7Wsl65uRHwT5nDfdakCBOETA0CVMl5YHYk7c4Li2cSpxCevPUzWgsN5EjShACFzyvp8XLZKxFW7gWJHgB+AQA9+/AAAgAElEQVQofFa7gWtC4+QfRcLhEmbhk+a4wBp4T01sVW9DK3BWAWYCR+LCzUk83DsiFuJ9vOcYChxbcqPhgTCY5goWddZNK6AV0ArUlgJWBYMp4snTyfLIrFUSHpElwYyMcAQQ1pERtXV86e1amAI2AMFZafGSEH1YHrilh0wd3Q+uO9Mc5LZDqfLckoPSOtRdnh/dVjzczmbMmmaPa7ZX54PBiYmJKnKBcJXRDMZG6MloA0JdNsJgQlpui4CUWb4LFy6U+++/X/39p59+UhnBLOrGv7Vo0UIVkjPCYOb80hVMIFdZFi7hLCMUGK8wYcKE0v2UjYlgRMWzzz4rvOW/VatWKu/4xIkTyqHL6ImqwGDGPtDpzLzgskCW26Ejl3nLhLDMIs7Pz1f9ZZ86dsQXEDQWySPQpm4E5BU1ZiYz4iI5OVn11cvLS0Hkp59+WkFofsCnU5pjKQ8nCZ9ZbI46BwQE1OzBYIJbO4lIl+kfHEThVJGXx7SXkIDaAeAaBtfC5DNL+ORzcAkvx226AG6efZApDLcw4ZuKjjBWQaiFfetNagUupICCwHhhKUwSSd8ukn0ExyjuDGiCY9b/xgutrf9+MQrkRSJ4/wncuv8NMoSvAxTG3TWuOpLnYiTUy1aiQMqvOLZQxyELhXpDceE/DHem2FpmLER5BTQM1meFVkArUFcKWB0MprAnogmEV8rh6Fw4hNvju4wTLmzrDOG6Ouj0fsxTATqCMwGC46PCZcSQzjJ9wkCAHHzhMuG2/2S6zPzwkAR6O8mzo9tIoC8cbFbSLuQMJrR0cHBQcNLYPD09VdSDv7+/esoIg5lpS7BJMMp4BEJLW8z9wIEDlTuYgJUQlaC2LAzm+m+99dZ5YTCLqTGigQXW+LOimAjC4Oeee042b96sYhgIn7nvKVOmqCxjwmGO5XyZwSzQ9r///U+5lOleNrbjx48rdzOLxHGb0dHRwkgKxmvMmzevtGBeeHi4GhvhN+MqKmrMeWMOM2/xozOYWbXGRsjLMRIKE8Bz3Nddhy/PJY1acbvMUa4ogsKSDlsWi3t64QHxRyQEi8UF+tTeealhcC0eOfyyHvmGSPJaOC3hXvJEdIRTSf6qzhOuReH1pitUgBCYj6IMOIEBgTMP4iJFKEASCpEG3otYE08tXG0pkPgtwN0zcF/HAdoBDocA3tnWzgW+2hqC3q6JKJAfI3IKecDRixBHdBkiXV7Cz8tNpHN10w0Ng+tGZ70XrYBWQMQqYTAn/mhkokxFZMSR6DyVIWxnr4GwPiG0AhUrYIPvV3AEo1hcfNRhuXtIR5k+fpDY09JnBu3Y6SyZCQcivWrT72kt7cIMObOW3i4EgwlQ6Yh9/33cdldJM8Jg5q4SUDKuYdq0aQpYEnSy8Ns777yjMnHppmXubVkYbFz+xx9/lGuvvbbCvdAlSxfw+TKDy8Ng3vZ/9913K4cu+8Z+cv/ng8EEwQTC3A+dxMbGmAhqwRgM/p2NMJgF8RhhwbGx0eFLZ3Djxo0VDLejI7JcS0pKkjZt2ih3cGXu4T/++ENBYBbaY+SFERiz+Bxd2dTWkm8L/HNXorz2xRFp09hdZo5qI141WCyuogNMw+BafqU7k4eTYwUyRGcBwO3FLbyo7M74CHu62+ES1hfaa3kC9OZBgA1FzHhLeTZchOkbcfzhgmYw7mBpNAkXKgyxRrrVsgJ0Yp9ClnDUXMMt/c3xmuB9VS3vVG/echRAzFA8MumPTcO5jPeVJohzaYhYFyu8qKBhsOUc1XokWgFTV8BqYTAn5kRUskx5daUcisgGEG4rjs5uyG7UDmFTP2h1/+pQARtbFQORkRIrCaePwhHcSZ5+YKA4OphXBm9MUq7MWnpYDkdmypN3t5J+XQzOV0tuF4LBLKbGzGA6VCtrRhhsBJR00TJigQXV6G5lHASjGoKDg5UbloCzLAw2OngJWumyLd+YscvtEaIyssLHx6dKzmBuh5CPcHbUqFFC1y6dwYTOjo4VFyDj/gl2mffLfF5jM2YGczvGzGBmBffu3VtSU1Nl3759pRm+hLiEuRwzx1q+GSMvWFCP0LyyRt1jYmLUGOi4ZmOBPurMeAlmDlti++K3KFm4+qQMuqSBTBreTNxdaj+6RcPgOjqSCtNEYj+AU/htFPk5DSDcAWAYOc2q2jsuxSkorOMj6mg2rGM3xjgIHls5RwGBt+EQyxRpgOJSjaYCSFp+tqhJTnTaBuSKz8B8oOhXyDiRxk8ByAebZFd1p0xEgez9OGZwnCSuxvl7u0hTOINdDHFl1tg0DLbGWddj1grUjwJWDYMp+fGoJHlmzo+yIzxJAhu1Ehd3H1XMR39pqZ8DUu/VdBSwAQhmYZDk+FOSnRYt993UQx4Z2ddsHMHllcwrKJa3vz4mP2yJlTFDwuTugY1MrvBdTc7+hWDwxTiDy7pV77vvPgWQCV0JeenaZasIBqenpyvwysgEFpi76aaz1duZrztjxgzlNuaD4JmtKjERRp2YSTxnzhwFgvv27SsrV66sFAazgByLuS1YsEC5fo2tIhjMvzHegn2iW9cYpfHNN98oEM4HM4jLOnjZ72HDhilw/Ouvv6rYCW7byclJ5RobG2MqBgwYoB7sLxs/+DNegvEcq1atqtB1XJPHRl1vKzu3SN5beVy+/ytW7hscJvdcE0ovX500DYPrROazO2GGKJ2BMbjFtygFQA6RLK5wC9v7Yhl8ttJQuI4nxBJ3h88mtnACF2WJ5OJ4y/gHJnRcjPAdBPCIjFHv/pY4aPMaU3EuqnYvhFMY7k5C+xDA+Yb3iTjoYljmNZG13Nsc5HlHz8f7xWJEDOGCQdP/iQTcUss7Nf3Naxhs+nOke6gVsBQFrB4GcyITUrLk1cXr5Ls/DotvUDPx8g2WYlbHZYlz3bQCVqgAC8UVF+ZLfPRRcbbJUBD4riG49dcC2qc/R8qHa07JZR395KGbmkmQheYI0y3LyILx48fL/Pn4sF2mMfKAzlde+CrrkuUizZo1k0mTJinAyuiCTz/9VA4fPixBQUFqC4xiuOaaa9S/mYPbtavhuCAMJgDt2bOnAprGtn//fmFxNC47fPhw5SJmYw4xs4YnT56sYLAxdoGwlG7hV199VR5/HF/s0ejYfeqpp/6VPcyib8z7Zf8IV9esWVMpDCaY7datm3ISM9rC2AjN+fyYMWMUADY2FoxjkTe6j7ldFxcUG8X7AvvyzDPPqCJ7LCbHlpGRoVzJHh4esnTpUqUtG8fNWAr20d3dXWnE5QiICYKNxek4H4zcYCE9I1w/Z8LM+JdDERny1lfH5FR8tjx2R0sZ0K1ui+NpGFxPBw8zW+kUjkexxUJkuLo0ARiGU9iB849LAQoK689Y9TQ7ZrhbRkEwExg/i7IRB4E84Cw8FARG9nrwaECk28xwXBbe5RzEdkTh/Tb2E5z7yBMPGSsShPgOBx8LH7ge3nkVyIsCBMZdJKeX4MIOagY0mohzeDyOC1401E3DYH0MaAW0AnWlgIbBJUoXFBbJvM83yaLl28TZK0h8G4ThM6ctvvzrLyt1dTDq/ZiGAiwUl5+XJbER4dLQ11blA1/Vs7lpdK6GerFxb5K8+dVRcbC3lck3N5c+HSzvA2hERITceeedCsBOnQpXTpmWnZ2tgC/BK927ZRuLqy1btkw5XAlHCX8JOH19DRrxQyohJ8En84ZZSI6Nmb2MOmBu8Msvo6J4mZaSkqK2wViJyEg4udCYq0uXMR2xNvyCX9IOHjyoADYf7D8b1124cKEqwNa8+bnHImMfnn/+eQVmmQtcdltl+1BUVKQgM6EunbsEsmxRUVEKBA8dOrQ0H9i4HjOEmQ9MIE7QbWybNm1S7mhGRnDcAQEBCjLTMWyE3VyWQJ59/u6774SaU6vbb79dOaqZPWxsjNNgpjJjJu66665ztDPXX3g9deXGGFnw3QlpFOAij93ZUlqHutf5cDQMrnPJz91h7jGAoM/w+BAuzggU9MJ55NEZX/pxcYnuzuICLK/jI+p5lkx49yUQWPA+UwinOTOBM+EEtgNM9B0It+kEQ5Epm4rjgUx4YNbVNc7bKWQIs9CcIz5LMDoi4FbcMaChsFUdCPmIEIpGnQqCYOZ8h6AmA3OBHUsKj1qVGJUPVsNgfSBoBbQCdaWAhsHllF7+026Z/dEfklvsLg0atsB3FRSW0znCdXU86v3UqwI2ClZlZyZLXORh6d7WX1546Fpp2cQy83WZIzzv2xOyaV+S3H5ViIy+rrE4O5pXFnK9Hi5muHNCYxaF27Jli7Ro0cJkRjB9+nT54IMPZPPmzdK0aVOT6Vd1O5KYli/zEAvx+44EGd63odx7XRPxcK39fOCK+qthcHVnsYbXy4/DbVhwCcd+DCs9XMOOuF2cma7OON4JBXSucA0LbuabM+YB87goSIQLeDdA8AnAQ09DpmjQaFxU6GHmg7TC7vPcJwiMW4r4GOSKN3oYczmy5DXACvWwliHz9T9mAZzAH8HZj1zvhqPwAAjmxUHd/qWAhsH6oNAKaAXqSgENgytQetPOk/L8ez9LRHw+Csu1QWE5D8RG4JZGWp100wpYoAIqHxhfujJSYiQl7qRcd0ULmQFHsK+XqwWO9uyQiorPyNd/nJbFP5xUrsVHb28hzYJZ8Eg3S1SAkRCMfpg1a5Y8/DC+hJpAYxE95jezX+cr5mcCXa1SF7YdSpG3lh+TrNxC5brvX8exEOU7qWFwlaat7haiuzN5LYDQe4asVxt8rnKDU5hQmC5BuoXPwC2s78qquzkxmT3RBcyLRoyCwB0r+bGAwPsMBQldcCdFA0DD4HtxrDQzmR7rjlRTgYy/RSJmwymM1wLXMEDhSXB6D0Zu7Nl8/WpuWa9mSgqwsGP8l4DAyJEvyjEUdwydgvPZdC7Gm5Jcxr5oGGyKs6L7pBWwTAU0DK5kXo9GJMrz836SLfvixD+oqbj7BKmosjOquJxuWgFLUcBGbOAGLirIk6TYE1KUmyT33thDHrr7cnF0sB6X7N7j6So2Ii4lT+UID+6ti5xYyhFedhzM/B0xYoQqUrdr1y4VhVHfjQXqWNCOcRzG/OX67lN19p+PAo1Lf42Uz5DJ3bWVtwLBoQ1cqrOpGl1Hw+AalbMGNwYInITK8fFfAw7/APcnIDELCDkjBsYFDztelOMFeBad05+7alB4E9uUMQaCH7BxESAvGnEiAEgsDFeMbGCvviL+wwCREJ/jaMit182CFEj5zVBskq8F9n6IjrhRJPAeuL4vsaBBWuFQeMEvfhlgP+bVBp+zAhEJEjwOF/7aW6EYFz9kDYMvXjO9hlZAK1A9BTQMPo9umdn5MnfZRvly7R4psvOUAEBhO0fXktgI7RKu3iGn1zIVBQxuYNx5mZkk8aePSRjADQvFDe7bxlS6WKf9yMotUvmm326Iket6NZAxQ8KkgY8hV1Y3y1EgOTlZ5Ra3b99e7O3rJ7qgrJrx8fHCPrHYn7m2w5GZ8h5iIfbgosp9iIS4Y0Ajsbc7mwNdn+PSMLg+1a/ivnOPG9zCcZ8iDxZFwYpQFMwVzjHXtoaCcwTD6u4sFp3Tn72qqKoJL0YAzEdJZjTd4rmIgMjaAwCMOXYOgUv0egAkAGD3jnCL67t1THgya6ZrOYcBhREhEI988QLECHgBBjdEUTHvfoDE3jWzD72V2lWATn511wdiQLJP4uJeA2QCw/HNizlOobW7bwvbuobBFjahejhaARNWQMPgKkzO+n+Oy+wPfxd+4fUNChMPb7zB4fuILi5XBfH0IiapgA2KxBUX5ktyfITkZcbLdZe3VG7gsIa6mMdvyDklFM4vOCN3DWwkN14eDJe0AZzrphXQCpxVIDkjX5b/Hi0r1segSJyzPDS8mXRtaVpf3DUMNrMjNm0jXIKr8FgDMHwAMBjHk3MTuIVbwhkKMMwIAfUwOoY1HDaPGcZ7aMkFaNXfoiyRHBQXJASmG9gBRcV8rhHxQ1SAH0CwvZd5DEv3smYVYJ5s/Od4LBdJ/QVO0m5wCw835ETraIGa1bqmtpaxA3nwiIKI/wYgH+ey71DMF4r/+t9QEvtSUzuynu1oGGw9c61HqhWobwU0DK7iDCQkZ8m7SzfIt78dEDsXf/ELaiJ29s7aJVxF/fRipqGAjXLj2EouisTFnz4ugd62MvGOPnLrNZ1RPM40nHymoFRKRoF89kukrNp4WpoGucnY68OkZ1sNyk1hbnQf6l+BYmRt/7wtXpb8FCHpWYUyYlCoumji6mx60TIaBtf/8VKtHhTEGzKFYz8BFPoTkAG/2+J2Y5dWBjhMt6CduwEwniksiZLQYLhaWtfaSgTAeE3gHBUh8qEoAznAMXANhpfMJ4CvO9zfDUYAAF9riAjRTStABXhO8/yPWYyogZX4HZ9P3VsbjhWfASVgWH9mrZeDpTgPF3KO4IId4n0SAO5zovBaDJd/A8R7BKMwnKuOgviv86Jh8H9VUK+vFdAKVFUBDYOrqlTJcj9vCpc3lvwpJ2JzpUHDZuLqgYwrfm7RmXYXqaRevG4VMGQDnykqlOSESMlOPS0DejWVSXADt24Kp7tuFSqw90S6LPkxQnYcTpUBKIQ18ppQaRxo2UX19KGgFTifAvtwTnwKCLwt3HBO3A0QHBZkuueEhsEWcDznnjSAh7S/AIg2Az7ATWoPEOyA9y4nRAo4obiYvScGaoRDvHWLOcMaDtft7Jdz/xbnAv6i+FseYBFvIc9PNMybx6WIAehtcAJ7XVa3XdR7Mz8F8pAfnYBs8ZR1uDD0u+G89u5vgMK+1wE+AhLrVvsKZGw3xEAw5zkNF+iY8cwYD99BcG/fjN/h7tetRhTQMLhGZNQb0QpoBaqggIbBVRCp/CIRManKJbxmw2GxdwkQv8DGYu8Ixwq+fLBAkW5aAVNSgJEQPDZzslIlMeakeLsVyf039ZSRw3pYVZG46s5JYdEZ+XV7vHy8NlIycwrl1n4N5eYrQ8TNBF2Q1R2jXk8rcCEFUjMLZCnc8is3xkgTXBB5wEzc8hoGX2hmzezvBEPZyBUmHE4FHMqD05SZs6jrIK6IknAGGLbFv+1QvNAGmeDnZA3rz2c1O9slxd/o/mUj/GX8Q36cwTmYF4F58DC4uD17wf2L28Y9emCOmmGOdB5/zc6FlWwt+xDO+w2IJMAdA1mIkeEFILd2hgKDPoCSvGuA571u/10BnsuMcUlGZA+jO3Lw2muD11BPXMxhnjd/Ojf97/vRW/iXAhoG64NCK6AVqCsFNAz+D0qvWrdPFi7fIseiMsXDt6F4+QWJrZ2jwSWsofB/UFavWhMKqAJxiIXIz8lQbuDCnBS5skcTGX97H+ncumFN7MKqtkEY9sW6aPl2/WkJ8XeWO5En3K+rvzjY6TxhqzoQrGyw2SisuPbvOPkC2cA5uYyEaCzDLg8SZ0fTi4SoaGo0DLbgA5aftTJ3GqCwcg3jkQcHqgPiB+hSo3PNEe5hOojtyrvXjZ/TNCCu2hFi+Dxx1n2Nf/JW/gK4fRnhwZ+FqQDBCYZYCE84f/nw6mtw/9rrmKWq6ayXqrICOUcRIYF88dQ/cP7jweZ5OeIkuuAnLjoQVjrqz7pV1pMLMsc7HXdf8HU1/W888Jrq4G84j30GIgcYed5a04uStDoLaxhcHdX0OloBrUB1FNAwuDqqlVknMSVLPlu9XVb8slfi0s+If2AooiP88VnYriRP+D/uQK+uFbhYBfCFjSC4qCAHEDhastPjpVMLPxl14yVydZ/W2g18sXqWW/4wLv58tOaUbMdt8k1we/zt/UOkT3s/k8xL/Y9D1atbsQJpWQXy49Z45GbHCAvF9evir2JSQvzhuDSjpmGwGU3Wf+1qLkBG5l7cxozCUxkAGbkoZlQMdxuLUtGhqiIlUNWexcqYP2wLQExXK93DuiBdGfUNtQUg0Nmib0U5BudvMXJ/Cdzp0Gb0Ax3Ytm4G2OveGbeNXwVw1Mfg/mWms25agbpQgI7htE2Aw98azn02OoSdGiHGAHnUyjUMFytfA0rjZOqiYya8D2OMSxbutEhh/AMuqhXgLosz+Th38froeYUB/vKiDs9n3epMAQ2D60xqvSOtgNUroGFwDR0Ch08myKffbZfv1x+S/DOu4hvQSFzcDU4InSdcQyLrzZxfgRIIXFyYL+kpsZKWdFrdzn3X0K5yy9WdxN1V35ZZk4cQYfC3G07L1oMpyBF2kRuvaCgDkaHq4mQejsma1EJvy3IUiE/NU8XhfvgrTlIzCYED5KYrgqVVqHmCHQ2DLefYvOiR5AEGZ+0CHELWJWFR1j4431C8rAiwwwGfzxzgHFYOYsZKIMrAHo7iCuML6B5mDnHJz4vuiKmtUOLwLe/0NXaTcLwoHU7fNMPPgiQ8kvE7HsUFKN4VZigS5YaHeyf8hBOTua369nxTm2jr7A9hZvpWwOGNhotDWbtx/iNSwiEQMSU9ATe743hFtAThMI9hW/O6wFntSeU5nHPY8KAuGdsMDzr83TtAEzw8oI0X3NVuuLBjjH+p9g71itVVQMPg6iqn19MKaAUuVgENgy9WsQss//eeCPngm62ycVcULqx6i1+DUHFwhmsCV6LPFNN9optWoIYVKIHAPL6y05MkMS5C/NzPyPX928noYZdIcAAL6+hWWwocPJWh4iO2HEiWIF8nufHyhjKge4B4uurcutrSXG+35hUgBF69OVZ+3BIn2YiDGNC9gdyMfOwwMy+YqGFwzR8rZrtFxhnkI2M4E2AocwtuLwcs4u+ER8V5BuerjaMhWoIRE7w92giIbRwMoJg/VSsbM1EWFhvVqa/4CWMRPbp7jbEOZeEv3L6EPxyvGjfg7plsOH2R80vYq+IeAIE5VjVe6EFY7nGJ4bZ7j67QB25LOiw1/DXbU8GqOp6P85751Yw9SPnRAIrpemc9DR7fDgGG49ujGyAoLm44Bhtyrs3V2V4E9z4v4PBiWCYvhmHcWYC/hMHCcx8PW4yb0JdFHD1wMUcV4dRRLqZyXmgYbCozofuhFbB8BTQMroU5LiouljXrD8qSb7fJ/uMp4oLYCE+fQHFyIZQ7o/7TmcK1ILyVbdKYCXymqFCyMpIlLSVGHIqzZUDv5jIakRAdW+EDrW51psDe4+nKTfn7rgQJ8HKS4X0byqAeAeKhoXCdzYHe0cUrEJ2YIz8AAH8PEMwCqNf2DJTrLwuSxg3KZ6xe/LZNYQ0Ng01hFky4DyxAl3vc8GAGaV6UARzlnzYUT0Lcktjjlmk7XNS3o3MYLkIVjcAHoyb44L8BThU8MsLYeh5zEQDvGQBf/lSg2/h7SdwDHb+MzyjEg9DYOcwAwdRP5Ky64LZwlxYGSMTCfIRnumkFLEEBXvShMzYXRQ55t0Auznee/3mn8BPnvSPgsEtzHPdtDbEyKnccF4aYPU5wbMwhry8tmJVegIs3LNSoMruR061+L3H+8nWLTmgWgGNBTTqgHTEOt1YGRzTH5drGdF6r6ktHE96vhsEmPDm6a1oBC1NAw+BanNCU9Bz5/o8D8s0ve+RIZBoMJR6IjwgBFPYoyRTGGzrBsG5agYtQwAiBGQeRBSdwcuJp8XQqkks6hshdQ7rJ5d10dd+LkLPGFz12OkuWo9jWhr1J4gUQfCWyVq/tFagiO3TTCpiCAvmFxXhPypTvAIC3HkhRLGjIpYEyuFeQNERxREtqu3bBGYXWpQvcT7ppBaqiAOGpcskSsgC2ZAGsEBRnM2YCoIXO2tIHnbUlvwvv/sLJRGhMeMwsXTqICYvpri39vMfPfYCrdB3TmViVz4Eszka4WwplsR/VT7h4uU+6fBXgBQAi+OV2eZs33bvqp/F3/NsxyHB7vAvgkAuBF+CvckPTDanvJKrKIaKXsTAFeGFEFULEOZ+J85xOWjpqGamg7gYoydFW5xPv+sL5y3OcoNUZoJXnPJfj77xApM5pnPs2+DcvrJTeUVCJbnTz5gJGcx11QQnb5zmfdxL/xv4IewmrcwCu+TqgXnPKZJ2rf2M9D8Q7MMKFTmdezCHYdsD5XmH8jYXNoQUNR8NgC5pMPRStgIkroGFwHUxQVk6+cgqvBhjecZCVrt3F0ztQ3Dx9AYXxJo+rvHRk6aYVOJ8ChMA2oDYF+bmSmZYgGalx4uFcLAN7t5Ab+rWX3l2aaAFNSIETMVmy9u942bQvWZLS8qRHa2/p1zUAxeZ8da6wCc2TNXUlAVEQm3CR4vedibLvRIY0a+gmV3TylcG9g8Tfi1DK8tq+ffskLy9PundHFqJuWoGaUIDAVYEjZunyJ915/DejFgB16NgjkOVPXmnhc4VYpizIJfTJxzpG9nOhfsFMoBzJdAWqhs+MLIBHiEsQxFu8WSSPv9vCoexUcqs7c1L5NwJfwmc6G3XTCmgFqq4AoSzjZBi7oKJmWEAR/y5EsTUVq4KfvChDQMvzXIFZNl6wwUWaApz/52sl14ZUjrkq3Fhy9yihMh3JfI7Z5jy/eT6zAKYTAC+d/AS96mIO/m2usRZVnwmrWVLDYKuZaj1QrUC9K6BhcB1OAaHwVmQKf/PzbvyMlsx8O/EOaAgo7Cd2dvgiDiCsi83V4YSYxa5s8DmQGX9npBC3q6YmxSIXOEGCfR1lUJ+WMnxQJ2nTFF/+dDNZBVIyCmTnkVRZsf60HI/JFh93B7kKheau69VAQvytpHCJyc6O5XessOiM0K3+3aYY+Wt/shQUFEuXlt4ytE+QdGjqKW7Oll3wMDw8XFJTU6VXr16WP9l6hKajgAJDgEgEwATDdP6dE7UAqGsESFXptTG7uNQ4QMcx4ytKHMfKiazfT6oipV5GK1CjCqgoFlwg4oWaIjr4S1y6yrGPOweUe994EaeCPSsYDFcxz3H1GlGSQa7yuvkc7zbAec6cX92sQoGioiLZtGmTNG/eXEJCkM+um1ZAK6AVqCUFNAyuJWEvtNktu0/JqnX7ZN3fxyU9x0bcvRooKOzoZMV/x9wAABA2SURBVLyVnGBYu4UvpKNl/h0AmG4iPM6g0ENOVhriIJIBgROlWYiHDL2yrQzt106aNNTFHsxt/vfDjfnr9njZAiiXll0ovdv5yFVwC/dq6yOODjqT0dzm05T7m5pZIJvhSl+3I0F2HU3DhQdn6YvIkkE9GiAP2HqgkYbBpnyU6r5pBbQCWgGtgFZAK1BWAX7/37Bhg4SFhUnjxsh91k0roBXQCtSSAhoG15KwVd3swePxsgKZwn9sOyYxSXlSDGeHj1+QuLh5ia294SrwmWLjLUdV3apeziwVAPy1QbbfGbgKCvOzJSMtCVEQieLuVCxNG3rKDf3by9V9WkuQP24V082sFeDt+tsOpciqTbESFZ8jvp6O0rWFl/TvHiDNgl3F081Ysd6sh6k7X8cKJKfny6GIDPltR6LsP5EuGTmF0j7MU66HC7hTc0/xssLjSsPgOj4I9e60AloBrYBWQCugFai2AhoGV1s6vaJWQCtwkQpoGHyRgtXW4gkpWbJuyxFZ/89x2bYvWtJR7NbN019cPXzE2cUTkNBw65DBLawdw7U1D3W+XQJg/oefhQV5kp2ZIlkZyZKXnSqNA92lD3KA+/dqIZfip6MDi1boZmkKMELiD2S47gW8OxWXLUG+ztKzjbd0a+UjnZt7AQzrebe0Oa/J8cSn5MnuY+kqimTLgWTJgOO8RSN36dbSSwaoiwssYmW9TcNg6517PXKtgFZAK6AV0AqYmwIaBpvbjOn+agXMVwENg01s7oqLz8jB43GybutR+XXzYYmIy5TsQgfx9g0UdxScs7VzEFsUnWO2sM4XNrHJq2p3lAPYEAlwpqhQ8vOyJDU5XnKzksXHzVbaNQ+QIVe2l54dQyU0CNW9dbMKBdKyClSm8F+4tX8jinwR6rkiz7Ujcl0J9do09hAfD+0YtoqD4QKDTEzLR/SD4SJCeCTeI3KL1EWEKxEDwQsJTeAud3G07Czgqh4HGgZXVSm9nFZAK6AV0ApoBbQC9a2AhsH1PQN6/1oB61FAw2ATnuus7HzZsOO4ipDYsjsSMRI5iI/wESdXT7iFPcTJhY6vs8UGdMawqU5mSQYwuwcQXFxYILk5GZKbjUdWihQVZEn7ZgFyebcwGdC7lXRsherAulm1Aiz6tf9kugLD+5AzfDgqU9wBhnu180XxLy9p29gdznFjvrhVS2UVg+cNIcdRBI4REP+Ep8q28BTWlJTWcAB3QrxIn/a+0hL/ZtS4bucqoGGwPiK0AloBrYBWQCugFTAXBTQMNpeZ0v3UCpi/AhoGm8kcHo9Kks07T8pvW4/I8chkScksktwCO/Hw9EHxOV9xcHRRrmE6TrVr2BQm1eD+ZfxDMYrAFRcBAAP+piMHuCA3U9xQBLyBt5N0axsiA/u0ks6tG4qvl4Z7pjBzptaHvIJiOIazZOfhVPkdTtDoxFxxd7GDS9hROjXzVMXnmjV0E2933jWgaeD/2zvT3TauO4r/yeEMN4mL9tWVLcWO3cBN6iAt0H5MX6Iv0A8F2g99kvYh+hT50AIpgrhAkwaOlHiptW+WxEXcOSR7/peSIiuBQ5kRl5kz8MUlxzOcub87HNhnDs9/0Obvbc6n7jYlW3BlbeNUHq+dyNpmQfJwjqsD+DZcvx+jCNx7cIzra4tz/kbEFIPf5grkPiRAAiRAAiRAAv0gQDG4H9R5TBLwJwGKwUM27+oG2z3MyWf/XZcvVnfkyfNDeQ5xuBVwJBJLSjiuruGE2GGojZeihZE2jPfMGr6Z6YYAZ/6cCXEQgLXoX7VcRIP7t5yHAzgnqbgl9+EAVufvo58voi3IaCx8M6fET/UkAf0KryNXWIXhVQiFm/sl2X5VkVAoYOIkHiyNmrzYd+Ec9mOxsGGedM3+1ciHp2irG3kIwQVRnffWVMyIvg8wv1pkcG4C93YuHROgGNwxKm5IAiRAAiRAAiTQZwIUg/s8ATw8CfiIAMXgIZ/sg+NTeblzIo+/2pR//eelbB3AfVpuiduykTGclthIUmw7IoGgBeewFqKCumDyhlmIrqupP8v9VQG41WrA/YuG/F8VgIuFnJSKWYnZTUmPqAA8Jb99tCzvvzsnS/NjyIFl7mtX7LnzBYF80ZVdOIW/3WrHBzxBETr9aqtzeHY8Ih8iP/aDlZRMpcNwo1tih9pZ1Vz6S6BSa0qp2pC9o7I8/iYrX6L422G2KkU4fx3M0S/vJlEALiXL83GZn4ia7Ggub0eAYvDbceNeJEACJEACJEACvSdAMbj3zHlEEvArAYrBHpr5RqMpzzaOjGv4y293ZXM3B6E4I5VaQBzkC9vhuDiRmDgOGnoViL9zCxvv8JmbmA7i7y6LK65f/QsIwW69KvVqCcXfyuiLUqug4f1kKiJLcym5s5CWD99blF//4mcyPT7qoauMQxlkAmUIjOoY/gLi4rOtIiIlyrJ/UoUDPSR34C5VcXFhMmbcpbemoyaqhMvNE9iEm1vjPQ7g/n2xU5SXKBSoDm+Ng5hF4beFyYjcQ4HAR3dTcndxREIW4z5+qlmhGPxTkeTnkAAJkAAJkAAJ3DQBisE3TZifTwIkcE6AYrCHrwV1De8e5uXp+qE8eXYgqy/25eCkKOVqQIq1loTsGJzDCYkhWsIKORCHNePWaovEZmlHS/jGRaxuX5P30O7Ps5c18kFfq/Crrl9tdsCVWDgo8XBAFmcT8vCdOXn/wbwsTONn3JMJSYzwp9we/moNzdD2TypGDN6A8Ph8pyBr6wUIkhVxbMs4hSNOUOYnoyZiYmWh7UIdiYYkbNNBfN1JVkd2pdaQQtkVFX+/XkfhP0Q+qACsLmAV6lX8XZqNm8JvmvOsgvwMxOCJpHPdw3H7DglQDO4QFDcjARIgARIgARLoOwGKwX2fAp4ACfiGAMVg30y1iAvn8OZuRr5+vi/fvDyQF1sZ2djLInc0L24zCOdwFNmjERSji4hlh/HagWCM3nbOIiZUH77qGj5zFJ9px68FFQ8M27a7V5d2d8V1pxm/GFfDrRvHr+vWTN+oV8St4T36eq0iiZgly4tjiHpIycriuNxfnpF7tydlPBln4a6BmWueyJsINHGdn5ZcWUfWsAqV6lA9gGB8lKvJKzT9+3fmRxAr4aBFZBrxEuMJR8YSNnq8TtpiW/4WirWg3ytEOmRO66Y/yddMxMMBRPfd44psHZYRxxEAuwi4ORB7w8btuwJX9q3pmETDeODGy7RnBCgG9ww1D0QCJEACJEACJNAlAYrBXQLk7iRAAh0ToBjcMSrvbdhstmT7IGcK0m3tZ2Ud2cPbB9pnJHtalZorUnUDcLs1pSlwC0aiaIiYCGtDDjFEVNiITR8QCETnOboqrhpcV4vWXRKOL+PstLCdHu/KclG07Xz92TbG2XvhbD7LSD7PSlbhF/m+6vStItqhWoXYi95BpHLERqSG6QUO31FZmE0j9iEtt9Cr43dxNiVjyZj3LgaOyLcE9OunbmEVhPcgZv5vt2hEzZ1XZYicNbFQxSwMB3EEbmEHLQYxU93Emkk8j7iJBbxOjzom69ZCvIEDIVT3CWr1syFaGrgfug1tTdPXIPrq+LdflcClir5sBF9dX4YD2PRw++otZ3Y8aqI3NO5hGY7fCcRvzEBIVzGYS38JUAzuL38enQRIgARIgARIoHMCFIM7Z8UtSYAEuiNAMbg7fp7cu+425DhblC24hlUs3tzLyA764xzEkOOiZPJl87rZgvgTsk3ERDAYMq+Dlr4PGSexNgvvgxCMVRzW9RpDcdk9HMDf6X4/vgTg3K2h9l3zNWOviroa49COdVCRt26KuTVcFz0a3L5mHbZrNLA/+nq9LnEU2BqHqDuRQkvHZHZiRGYh9mqBt7mppCzOpEyhN8vnLsgfnxdu4VUC+rCohlgDdb3uQwzVQnV7cBGrGzaHwnWnpbpxGevrCkTRcUQdxCMhCMO2KXg2BoFY+/RI+30ibptYitFo+71+vha0S8N1rLrx+TMh7dVZG3GuVzSthOJr6mw+X/QhlQq7mTy+/1iv7/V8S1XXRDkUy+1Ih1yxPY4s+kKpYfoi1qvzV7OWtSXOe4xhDiL4NNy+Gu+gQvgYxqsiePAHHlZ59doYpnFRDB6m2eK5kgAJkAAJkIC/CVAM9vf8c/Qk0EsCFIN7SXvIj1Wp1iESlyRbKEsuX4Fwoj+NPpUshOHsqbrmCpIrVOTw6FT0p9RuU8UYxFO4KsQIhKUWRJnXIxvUjVfHNt+LbvgBVog5hePwUo07fJRZp0KSis1QlEIWBCazUUOmIfCmE23BVzN8J9IjkhyNyCT6KITedAKORjR1+hqXMxcSIIGOCKi4mivUJa8iKkTTIoTYTKFmhOE81mfRVGTNFvAe25zkq0bcRSw58ojR4+umn6ECqrqOL3//VM9tb4f1HQUqaK458npxzzE3gktfZf0Htf6ywXwm1rt6v4HAbZy/WD8NYVedzpMpx5yfFtSLQqieSobNAyMVgVXETkLQ1tdcho8AxeDhmzOeMQmQAAmQAAn4lQDFYL/OPMdNAr0nQDG498w9e0TjzNWfWkNsKVVqxl18nCkagdiCurN3lMfPqusXPx9XIahQqslRpmDEmjfpseoinEFsQyziGBHpXNyZSI1IPObA9dtCj1xT5PeOp+IyGtfMY7iOcdxh+7m6Zy8QDsx3BPR+gD/4fjaNE/cEgrH2x4ik0BgXfWikBe4uP4oJQLWtIoZBoxk6eUSjn6MPgGYg7JrnQGfmYO1sPClSB68KwXofmITYq67kSYi9DiJhQthB7zv6IImLNwlQDPbmvHJUJEACJEACJOBFAhSDvTirHBMJDCYBisGDOS88KxIgARIgARIggS4JUAzuEiB3JwESIAESIAES6BkBisE9Q80DkYDvCVAM9v0lQAAkQAIkQAIk4E0CFIO9Oa8cFQmQAAmQAAl4kQDFYC/OKsdEAoNJgGLwYM4Lz4oESIAESIAESKBLAhSDuwTI3UmABEiABEiABHpGgGJwz1DzQCTgewIUg31/CRAACZAACZAACXiTAMVgb84rR0UCJEACJEACXiRAMdiLs8oxkcBgEqAYPJjzwrMiARIgARIgARLokgDF4C4BcncSIAESIAESIIGeEaAY3DPUPBAJ+J4AxWDfXwIEQAIkQAIkQALeJEAx2JvzylGRAAmQAAmQgBcJUAz24qxyTCQwmAQuxOCP/vCP1t/+/FB+dT89mGfKsyIBEiABEiABEiCBaxDYXn8mJ5mMPPzgo2vsxU1JgARIgARIgARIoD8EPv/sU1levi0TU/P9OQEelQRIwBcEPl/LyJ/++pUEfvPHf7Z+//GiPFga9cXAOUgSIAESIAESIAFvE9jb3ZFyqSB3Vu55e6AcHQmQAAmQAAmQwPATaLVk8+m/JTWxIKNj8xIItIZ/TBwBCZDAQBJYXT+Vv3+yJYHf/eXTVqnSELfBG85AzhRPigRIgARIgARI4FoELCsoFv4jVXP5b5trgePGJEACJEACJEACPSWg/1IJoKXDRak0bCm6EQlKs6fnwIORAAn4h0DICkgsYsn/Aek8b2HilW1oAAAAAElFTkSuQmCC"/>
          <p:cNvSpPr>
            <a:spLocks noChangeAspect="1" noChangeArrowheads="1"/>
          </p:cNvSpPr>
          <p:nvPr/>
        </p:nvSpPr>
        <p:spPr bwMode="auto">
          <a:xfrm>
            <a:off x="1453152" y="269694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aphicFrame>
        <p:nvGraphicFramePr>
          <p:cNvPr id="10" name="Tableau 9"/>
          <p:cNvGraphicFramePr>
            <a:graphicFrameLocks noGrp="1"/>
          </p:cNvGraphicFramePr>
          <p:nvPr/>
        </p:nvGraphicFramePr>
        <p:xfrm>
          <a:off x="953482" y="3714543"/>
          <a:ext cx="10623461" cy="2625609"/>
        </p:xfrm>
        <a:graphic>
          <a:graphicData uri="http://schemas.openxmlformats.org/drawingml/2006/table">
            <a:tbl>
              <a:tblPr/>
              <a:tblGrid>
                <a:gridCol w="2240059">
                  <a:extLst>
                    <a:ext uri="{9D8B030D-6E8A-4147-A177-3AD203B41FA5}">
                      <a16:colId xmlns:a16="http://schemas.microsoft.com/office/drawing/2014/main" val="20000"/>
                    </a:ext>
                  </a:extLst>
                </a:gridCol>
                <a:gridCol w="2041384">
                  <a:extLst>
                    <a:ext uri="{9D8B030D-6E8A-4147-A177-3AD203B41FA5}">
                      <a16:colId xmlns:a16="http://schemas.microsoft.com/office/drawing/2014/main" val="20001"/>
                    </a:ext>
                  </a:extLst>
                </a:gridCol>
                <a:gridCol w="4151632">
                  <a:extLst>
                    <a:ext uri="{9D8B030D-6E8A-4147-A177-3AD203B41FA5}">
                      <a16:colId xmlns:a16="http://schemas.microsoft.com/office/drawing/2014/main" val="20002"/>
                    </a:ext>
                  </a:extLst>
                </a:gridCol>
                <a:gridCol w="2190386">
                  <a:extLst>
                    <a:ext uri="{9D8B030D-6E8A-4147-A177-3AD203B41FA5}">
                      <a16:colId xmlns:a16="http://schemas.microsoft.com/office/drawing/2014/main" val="20003"/>
                    </a:ext>
                  </a:extLst>
                </a:gridCol>
              </a:tblGrid>
              <a:tr h="235884">
                <a:tc>
                  <a:txBody>
                    <a:bodyPr/>
                    <a:lstStyle/>
                    <a:p>
                      <a:pPr algn="ctr" fontAlgn="ctr"/>
                      <a:r>
                        <a:rPr lang="fr-FR" sz="1200" b="1" i="0" u="none" strike="noStrike" dirty="0">
                          <a:solidFill>
                            <a:srgbClr val="000000"/>
                          </a:solidFill>
                          <a:effectLst/>
                          <a:latin typeface="Calibri" panose="020F0502020204030204" pitchFamily="34" charset="0"/>
                        </a:rPr>
                        <a:t>Indicateur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Mesure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Description de la mesure</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Période de mesure</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94013">
                <a:tc>
                  <a:txBody>
                    <a:bodyPr/>
                    <a:lstStyle/>
                    <a:p>
                      <a:pPr algn="ctr" fontAlgn="ctr"/>
                      <a:r>
                        <a:rPr lang="fr-FR" sz="1200" b="1" i="0" u="none" strike="noStrike" dirty="0">
                          <a:solidFill>
                            <a:srgbClr val="000000"/>
                          </a:solidFill>
                          <a:effectLst/>
                          <a:latin typeface="Calibri" panose="020F0502020204030204" pitchFamily="34" charset="0"/>
                        </a:rPr>
                        <a:t>Etat global du sol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Analyse de sol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Analyse complète d’échantillons de sol en labo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200" b="0" i="0" u="none" strike="noStrike" dirty="0">
                          <a:solidFill>
                            <a:srgbClr val="000000"/>
                          </a:solidFill>
                          <a:effectLst/>
                          <a:latin typeface="Calibri" panose="020F0502020204030204" pitchFamily="34" charset="0"/>
                        </a:rPr>
                        <a:t>1</a:t>
                      </a:r>
                      <a:r>
                        <a:rPr lang="fr-FR" sz="1200" b="0" i="0" u="none" strike="noStrike" baseline="0" dirty="0">
                          <a:solidFill>
                            <a:srgbClr val="000000"/>
                          </a:solidFill>
                          <a:effectLst/>
                          <a:latin typeface="Calibri" panose="020F0502020204030204" pitchFamily="34" charset="0"/>
                        </a:rPr>
                        <a:t>x/an </a:t>
                      </a:r>
                      <a:endParaRPr lang="fr-FR" sz="1200" b="0" i="0" u="none" strike="noStrike" dirty="0">
                        <a:solidFill>
                          <a:srgbClr val="000000"/>
                        </a:solidFill>
                        <a:effectLst/>
                        <a:latin typeface="Calibri" panose="020F0502020204030204" pitchFamily="34" charset="0"/>
                      </a:endParaRP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1"/>
                  </a:ext>
                </a:extLst>
              </a:tr>
              <a:tr h="694013">
                <a:tc>
                  <a:txBody>
                    <a:bodyPr/>
                    <a:lstStyle/>
                    <a:p>
                      <a:pPr algn="ctr" fontAlgn="ctr"/>
                      <a:r>
                        <a:rPr lang="fr-FR" sz="1200" b="1" i="0" u="none" strike="noStrike" dirty="0">
                          <a:solidFill>
                            <a:srgbClr val="000000"/>
                          </a:solidFill>
                          <a:effectLst/>
                          <a:latin typeface="Calibri" panose="020F0502020204030204" pitchFamily="34" charset="0"/>
                        </a:rPr>
                        <a:t>Taux de sel</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Conductivité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Prélèvement sol à 2 x</a:t>
                      </a:r>
                      <a:r>
                        <a:rPr lang="fr-FR" sz="1200" b="0" i="0" u="none" strike="noStrike" baseline="0" dirty="0">
                          <a:solidFill>
                            <a:srgbClr val="000000"/>
                          </a:solidFill>
                          <a:effectLst/>
                          <a:latin typeface="Calibri" panose="020F0502020204030204" pitchFamily="34" charset="0"/>
                        </a:rPr>
                        <a:t> </a:t>
                      </a:r>
                      <a:r>
                        <a:rPr lang="fr-FR" sz="1200" b="0" i="0" u="none" strike="noStrike" dirty="0">
                          <a:solidFill>
                            <a:srgbClr val="000000"/>
                          </a:solidFill>
                          <a:effectLst/>
                          <a:latin typeface="Calibri" panose="020F0502020204030204" pitchFamily="34" charset="0"/>
                        </a:rPr>
                        <a:t>3 profondeurs</a:t>
                      </a:r>
                      <a:r>
                        <a:rPr lang="fr-FR" sz="1200" b="0" i="0" u="none" strike="noStrike" baseline="0" dirty="0">
                          <a:solidFill>
                            <a:srgbClr val="000000"/>
                          </a:solidFill>
                          <a:effectLst/>
                          <a:latin typeface="Calibri" panose="020F0502020204030204" pitchFamily="34" charset="0"/>
                        </a:rPr>
                        <a:t> (0-40, 50-70, 70-100)</a:t>
                      </a:r>
                    </a:p>
                    <a:p>
                      <a:pPr algn="ctr" fontAlgn="ctr"/>
                      <a:r>
                        <a:rPr lang="fr-FR" sz="1200" b="0" i="0" u="none" strike="noStrike" dirty="0">
                          <a:solidFill>
                            <a:srgbClr val="000000"/>
                          </a:solidFill>
                          <a:effectLst/>
                          <a:latin typeface="Calibri" panose="020F0502020204030204" pitchFamily="34" charset="0"/>
                        </a:rPr>
                        <a:t>dilution 1/5, mesure au conductimètre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Environ 5 fois/an =</a:t>
                      </a:r>
                      <a:r>
                        <a:rPr lang="fr-FR" sz="1200" b="0" i="0" u="none" strike="noStrike" baseline="0" dirty="0">
                          <a:solidFill>
                            <a:srgbClr val="000000"/>
                          </a:solidFill>
                          <a:effectLst/>
                          <a:latin typeface="Calibri" panose="020F0502020204030204" pitchFamily="34" charset="0"/>
                        </a:rPr>
                        <a:t> ~ 200 analyses</a:t>
                      </a:r>
                      <a:endParaRPr lang="fr-FR" sz="1200" b="0" i="0" u="none" strike="noStrike" dirty="0">
                        <a:solidFill>
                          <a:srgbClr val="000000"/>
                        </a:solidFill>
                        <a:effectLst/>
                        <a:latin typeface="Calibri" panose="020F0502020204030204" pitchFamily="34" charset="0"/>
                      </a:endParaRP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2"/>
                  </a:ext>
                </a:extLst>
              </a:tr>
              <a:tr h="489238">
                <a:tc>
                  <a:txBody>
                    <a:bodyPr/>
                    <a:lstStyle/>
                    <a:p>
                      <a:pPr algn="ctr" fontAlgn="ctr"/>
                      <a:r>
                        <a:rPr lang="fr-FR" sz="1200" b="1" i="0" u="none" strike="noStrike" dirty="0">
                          <a:solidFill>
                            <a:srgbClr val="000000"/>
                          </a:solidFill>
                          <a:effectLst/>
                          <a:latin typeface="Calibri" panose="020F0502020204030204" pitchFamily="34" charset="0"/>
                        </a:rPr>
                        <a:t>Taux d’ions Na et Ca</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Mesure labo Na et Ca</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Mesures du Na et Ca en labo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b="0" i="0" u="none" strike="noStrike" dirty="0">
                          <a:solidFill>
                            <a:srgbClr val="000000"/>
                          </a:solidFill>
                          <a:effectLst/>
                          <a:latin typeface="Calibri" panose="020F0502020204030204" pitchFamily="34" charset="0"/>
                        </a:rPr>
                        <a:t>Environ 5 fois/an</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3"/>
                  </a:ext>
                </a:extLst>
              </a:tr>
              <a:tr h="512461">
                <a:tc>
                  <a:txBody>
                    <a:bodyPr/>
                    <a:lstStyle/>
                    <a:p>
                      <a:pPr algn="ctr" fontAlgn="ctr"/>
                      <a:r>
                        <a:rPr lang="fr-FR" sz="1200" b="1" i="0" u="none" strike="noStrike" dirty="0">
                          <a:solidFill>
                            <a:srgbClr val="000000"/>
                          </a:solidFill>
                          <a:effectLst/>
                          <a:latin typeface="Calibri" panose="020F0502020204030204" pitchFamily="34" charset="0"/>
                        </a:rPr>
                        <a:t>Stress hydrique racinaire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Relevé </a:t>
                      </a:r>
                      <a:r>
                        <a:rPr lang="fr-FR" sz="1200" b="0" i="0" u="none" strike="noStrike" dirty="0" err="1">
                          <a:solidFill>
                            <a:srgbClr val="000000"/>
                          </a:solidFill>
                          <a:effectLst/>
                          <a:latin typeface="Calibri" panose="020F0502020204030204" pitchFamily="34" charset="0"/>
                        </a:rPr>
                        <a:t>Tensio</a:t>
                      </a:r>
                      <a:r>
                        <a:rPr lang="fr-FR" sz="1200" b="0" i="0" u="none" strike="noStrike" dirty="0">
                          <a:solidFill>
                            <a:srgbClr val="000000"/>
                          </a:solidFill>
                          <a:effectLst/>
                          <a:latin typeface="Calibri" panose="020F0502020204030204" pitchFamily="34" charset="0"/>
                        </a:rPr>
                        <a:t> </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Suivi à 4 profondeur</a:t>
                      </a:r>
                      <a:r>
                        <a:rPr lang="fr-FR" sz="1200" b="0" i="0" u="none" strike="noStrike" baseline="0" dirty="0">
                          <a:solidFill>
                            <a:srgbClr val="000000"/>
                          </a:solidFill>
                          <a:effectLst/>
                          <a:latin typeface="Calibri" panose="020F0502020204030204" pitchFamily="34" charset="0"/>
                        </a:rPr>
                        <a:t>s : </a:t>
                      </a:r>
                    </a:p>
                    <a:p>
                      <a:pPr algn="ctr" fontAlgn="ctr"/>
                      <a:r>
                        <a:rPr lang="fr-FR" sz="1200" b="0" i="0" u="none" strike="noStrike" baseline="0" dirty="0">
                          <a:solidFill>
                            <a:srgbClr val="000000"/>
                          </a:solidFill>
                          <a:effectLst/>
                          <a:latin typeface="Calibri" panose="020F0502020204030204" pitchFamily="34" charset="0"/>
                        </a:rPr>
                        <a:t>20 cm – 40 cm – 50cm – 100cm </a:t>
                      </a:r>
                      <a:endParaRPr lang="fr-FR" sz="1200" b="0" i="0" u="none" strike="noStrike" dirty="0">
                        <a:solidFill>
                          <a:srgbClr val="000000"/>
                        </a:solidFill>
                        <a:effectLst/>
                        <a:latin typeface="Calibri" panose="020F0502020204030204" pitchFamily="34" charset="0"/>
                      </a:endParaRP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FR" sz="1200" b="0" i="0" u="none" strike="noStrike" dirty="0">
                          <a:solidFill>
                            <a:srgbClr val="000000"/>
                          </a:solidFill>
                          <a:effectLst/>
                          <a:latin typeface="Calibri" panose="020F0502020204030204" pitchFamily="34" charset="0"/>
                        </a:rPr>
                        <a:t>Avril -&gt; octobre</a:t>
                      </a:r>
                    </a:p>
                  </a:txBody>
                  <a:tcPr marL="5444" marR="5444" marT="54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4"/>
                  </a:ext>
                </a:extLst>
              </a:tr>
            </a:tbl>
          </a:graphicData>
        </a:graphic>
      </p:graphicFrame>
      <p:sp>
        <p:nvSpPr>
          <p:cNvPr id="11" name="Rectangle 10"/>
          <p:cNvSpPr/>
          <p:nvPr/>
        </p:nvSpPr>
        <p:spPr>
          <a:xfrm>
            <a:off x="953482" y="1460033"/>
            <a:ext cx="2528256" cy="307777"/>
          </a:xfrm>
          <a:prstGeom prst="rect">
            <a:avLst/>
          </a:prstGeom>
        </p:spPr>
        <p:txBody>
          <a:bodyPr wrap="none">
            <a:spAutoFit/>
          </a:bodyPr>
          <a:lstStyle/>
          <a:p>
            <a:pPr fontAlgn="ctr"/>
            <a:r>
              <a:rPr lang="fr-FR" b="1" i="0" u="none" strike="noStrike" dirty="0">
                <a:solidFill>
                  <a:srgbClr val="000000"/>
                </a:solidFill>
                <a:effectLst/>
                <a:latin typeface="Calibri" panose="020F0502020204030204" pitchFamily="34" charset="0"/>
                <a:cs typeface="Calibri" panose="020F0502020204030204" pitchFamily="34" charset="0"/>
              </a:rPr>
              <a:t>Indicateurs sol suivis en 2025 :  </a:t>
            </a:r>
          </a:p>
        </p:txBody>
      </p:sp>
      <p:pic>
        <p:nvPicPr>
          <p:cNvPr id="9" name="drawing"/>
          <p:cNvPicPr/>
          <p:nvPr/>
        </p:nvPicPr>
        <p:blipFill>
          <a:blip r:embed="rId3" cstate="print">
            <a:extLst>
              <a:ext uri="{28A0092B-C50C-407E-A947-70E740481C1C}">
                <a14:useLocalDpi xmlns:a14="http://schemas.microsoft.com/office/drawing/2010/main" val="0"/>
              </a:ext>
            </a:extLst>
          </a:blip>
          <a:stretch>
            <a:fillRect/>
          </a:stretch>
        </p:blipFill>
        <p:spPr>
          <a:xfrm>
            <a:off x="10060421" y="917488"/>
            <a:ext cx="1757226" cy="2201444"/>
          </a:xfrm>
          <a:prstGeom prst="rect">
            <a:avLst/>
          </a:prstGeom>
        </p:spPr>
      </p:pic>
      <p:pic>
        <p:nvPicPr>
          <p:cNvPr id="12" name="drawing"/>
          <p:cNvPicPr/>
          <p:nvPr/>
        </p:nvPicPr>
        <p:blipFill>
          <a:blip r:embed="rId4" cstate="print">
            <a:extLst>
              <a:ext uri="{28A0092B-C50C-407E-A947-70E740481C1C}">
                <a14:useLocalDpi xmlns:a14="http://schemas.microsoft.com/office/drawing/2010/main" val="0"/>
              </a:ext>
            </a:extLst>
          </a:blip>
          <a:stretch>
            <a:fillRect/>
          </a:stretch>
        </p:blipFill>
        <p:spPr>
          <a:xfrm>
            <a:off x="7912690" y="917488"/>
            <a:ext cx="1828759" cy="2245403"/>
          </a:xfrm>
          <a:prstGeom prst="rect">
            <a:avLst/>
          </a:prstGeom>
        </p:spPr>
      </p:pic>
      <p:pic>
        <p:nvPicPr>
          <p:cNvPr id="3" name="Image 2"/>
          <p:cNvPicPr>
            <a:picLocks noChangeAspect="1"/>
          </p:cNvPicPr>
          <p:nvPr/>
        </p:nvPicPr>
        <p:blipFill rotWithShape="1">
          <a:blip r:embed="rId5" cstate="print">
            <a:extLst>
              <a:ext uri="{28A0092B-C50C-407E-A947-70E740481C1C}">
                <a14:useLocalDpi xmlns:a14="http://schemas.microsoft.com/office/drawing/2010/main" val="0"/>
              </a:ext>
            </a:extLst>
          </a:blip>
          <a:srcRect l="3611" t="-555" r="15556"/>
          <a:stretch/>
        </p:blipFill>
        <p:spPr>
          <a:xfrm rot="5400000">
            <a:off x="5644829" y="947004"/>
            <a:ext cx="2292704" cy="2139069"/>
          </a:xfrm>
          <a:prstGeom prst="rect">
            <a:avLst/>
          </a:prstGeom>
        </p:spPr>
      </p:pic>
      <p:sp>
        <p:nvSpPr>
          <p:cNvPr id="13" name="ZoneTexte 12"/>
          <p:cNvSpPr txBox="1"/>
          <p:nvPr/>
        </p:nvSpPr>
        <p:spPr>
          <a:xfrm>
            <a:off x="932516" y="2149722"/>
            <a:ext cx="4524451" cy="523220"/>
          </a:xfrm>
          <a:prstGeom prst="rect">
            <a:avLst/>
          </a:prstGeom>
          <a:noFill/>
        </p:spPr>
        <p:txBody>
          <a:bodyPr wrap="square" rtlCol="0">
            <a:spAutoFit/>
          </a:bodyPr>
          <a:lstStyle/>
          <a:p>
            <a:r>
              <a:rPr lang="fr-FR" u="sng" dirty="0">
                <a:solidFill>
                  <a:srgbClr val="1E156F"/>
                </a:solidFill>
                <a:latin typeface="Calibri" panose="020F0502020204030204" pitchFamily="34" charset="0"/>
                <a:cs typeface="Calibri" panose="020F0502020204030204" pitchFamily="34" charset="0"/>
              </a:rPr>
              <a:t>Objectif</a:t>
            </a:r>
            <a:r>
              <a:rPr lang="fr-FR" dirty="0">
                <a:solidFill>
                  <a:srgbClr val="1E156F"/>
                </a:solidFill>
                <a:latin typeface="Calibri" panose="020F0502020204030204" pitchFamily="34" charset="0"/>
                <a:cs typeface="Calibri" panose="020F0502020204030204" pitchFamily="34" charset="0"/>
              </a:rPr>
              <a:t> : Mesurer et observer l’évolution du </a:t>
            </a:r>
            <a:r>
              <a:rPr lang="fr-FR" b="1" dirty="0">
                <a:solidFill>
                  <a:srgbClr val="1E156F"/>
                </a:solidFill>
                <a:latin typeface="Calibri" panose="020F0502020204030204" pitchFamily="34" charset="0"/>
                <a:cs typeface="Calibri" panose="020F0502020204030204" pitchFamily="34" charset="0"/>
              </a:rPr>
              <a:t>taux de sel </a:t>
            </a:r>
            <a:r>
              <a:rPr lang="fr-FR" dirty="0">
                <a:solidFill>
                  <a:srgbClr val="1E156F"/>
                </a:solidFill>
                <a:latin typeface="Calibri" panose="020F0502020204030204" pitchFamily="34" charset="0"/>
                <a:cs typeface="Calibri" panose="020F0502020204030204" pitchFamily="34" charset="0"/>
              </a:rPr>
              <a:t>dans le sol et le </a:t>
            </a:r>
            <a:r>
              <a:rPr lang="fr-FR" b="1" dirty="0">
                <a:solidFill>
                  <a:srgbClr val="1E156F"/>
                </a:solidFill>
                <a:latin typeface="Calibri" panose="020F0502020204030204" pitchFamily="34" charset="0"/>
                <a:cs typeface="Calibri" panose="020F0502020204030204" pitchFamily="34" charset="0"/>
              </a:rPr>
              <a:t>stress</a:t>
            </a:r>
            <a:r>
              <a:rPr lang="fr-FR" dirty="0">
                <a:solidFill>
                  <a:srgbClr val="1E156F"/>
                </a:solidFill>
                <a:latin typeface="Calibri" panose="020F0502020204030204" pitchFamily="34" charset="0"/>
                <a:cs typeface="Calibri" panose="020F0502020204030204" pitchFamily="34" charset="0"/>
              </a:rPr>
              <a:t> hydrique racinaire de la vigne</a:t>
            </a:r>
          </a:p>
        </p:txBody>
      </p:sp>
      <p:sp>
        <p:nvSpPr>
          <p:cNvPr id="14" name="Google Shape;565;p32"/>
          <p:cNvSpPr txBox="1">
            <a:spLocks noGrp="1"/>
          </p:cNvSpPr>
          <p:nvPr>
            <p:ph type="sldNum" idx="12"/>
          </p:nvPr>
        </p:nvSpPr>
        <p:spPr>
          <a:xfrm>
            <a:off x="0" y="6412105"/>
            <a:ext cx="70075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fr-FR"/>
              <a:t>31</a:t>
            </a:fld>
            <a:endParaRPr dirty="0"/>
          </a:p>
        </p:txBody>
      </p:sp>
    </p:spTree>
    <p:extLst>
      <p:ext uri="{BB962C8B-B14F-4D97-AF65-F5344CB8AC3E}">
        <p14:creationId xmlns:p14="http://schemas.microsoft.com/office/powerpoint/2010/main" val="3789345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3ae87f0af67_1_0"/>
          <p:cNvSpPr txBox="1">
            <a:spLocks noGrp="1"/>
          </p:cNvSpPr>
          <p:nvPr>
            <p:ph type="sldNum" idx="12"/>
          </p:nvPr>
        </p:nvSpPr>
        <p:spPr>
          <a:xfrm>
            <a:off x="0" y="6412105"/>
            <a:ext cx="7008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fr-FR"/>
              <a:t>32</a:t>
            </a:fld>
            <a:endParaRPr/>
          </a:p>
        </p:txBody>
      </p:sp>
      <p:sp>
        <p:nvSpPr>
          <p:cNvPr id="551" name="Google Shape;551;g3ae87f0af67_1_0"/>
          <p:cNvSpPr txBox="1"/>
          <p:nvPr/>
        </p:nvSpPr>
        <p:spPr>
          <a:xfrm>
            <a:off x="723300" y="0"/>
            <a:ext cx="11421900" cy="1104888"/>
          </a:xfrm>
          <a:prstGeom prst="rect">
            <a:avLst/>
          </a:prstGeom>
          <a:noFill/>
          <a:ln>
            <a:noFill/>
          </a:ln>
        </p:spPr>
        <p:txBody>
          <a:bodyPr spcFirstLastPara="1" wrap="square" lIns="91425" tIns="91425" rIns="91425" bIns="91425" anchor="t" anchorCtr="0">
            <a:spAutoFit/>
          </a:bodyPr>
          <a:lstStyle/>
          <a:p>
            <a:pPr lvl="0">
              <a:lnSpc>
                <a:spcPct val="115000"/>
              </a:lnSpc>
            </a:pPr>
            <a:r>
              <a:rPr lang="fr-FR" sz="2800" b="1">
                <a:solidFill>
                  <a:srgbClr val="C00000"/>
                </a:solidFill>
                <a:latin typeface="Calibri"/>
                <a:ea typeface="Calibri"/>
                <a:cs typeface="Calibri"/>
                <a:sym typeface="Calibri"/>
              </a:rPr>
              <a:t>Gouvernance</a:t>
            </a:r>
            <a:r>
              <a:rPr lang="fr-FR" sz="2800" b="1" dirty="0">
                <a:solidFill>
                  <a:srgbClr val="C00000"/>
                </a:solidFill>
                <a:latin typeface="Calibri"/>
                <a:ea typeface="Calibri"/>
                <a:cs typeface="Calibri"/>
                <a:sym typeface="Calibri"/>
              </a:rPr>
              <a:t>, Communication, Promotion (pilotage collectif)</a:t>
            </a:r>
            <a:endParaRPr sz="2800" b="1" dirty="0">
              <a:solidFill>
                <a:srgbClr val="C00000"/>
              </a:solidFill>
              <a:latin typeface="Calibri"/>
              <a:ea typeface="Calibri"/>
              <a:cs typeface="Calibri"/>
              <a:sym typeface="Calibri"/>
            </a:endParaRPr>
          </a:p>
          <a:p>
            <a:pPr marL="0" lvl="0" indent="0" algn="l" rtl="0">
              <a:lnSpc>
                <a:spcPct val="115000"/>
              </a:lnSpc>
              <a:spcBef>
                <a:spcPts val="0"/>
              </a:spcBef>
              <a:spcAft>
                <a:spcPts val="0"/>
              </a:spcAft>
              <a:buNone/>
            </a:pPr>
            <a:r>
              <a:rPr lang="fr-FR" sz="2400" dirty="0">
                <a:solidFill>
                  <a:srgbClr val="1E156F"/>
                </a:solidFill>
                <a:latin typeface="Calibri"/>
                <a:ea typeface="Calibri"/>
                <a:cs typeface="Calibri"/>
                <a:sym typeface="Calibri"/>
              </a:rPr>
              <a:t>Bilan 2025 - Perspectives 2026</a:t>
            </a:r>
            <a:endParaRPr sz="2400" dirty="0">
              <a:solidFill>
                <a:srgbClr val="1E156F"/>
              </a:solidFill>
              <a:latin typeface="Calibri"/>
              <a:ea typeface="Calibri"/>
              <a:cs typeface="Calibri"/>
              <a:sym typeface="Calibri"/>
            </a:endParaRPr>
          </a:p>
        </p:txBody>
      </p:sp>
      <p:sp>
        <p:nvSpPr>
          <p:cNvPr id="552" name="Google Shape;552;g3ae87f0af67_1_0"/>
          <p:cNvSpPr txBox="1"/>
          <p:nvPr/>
        </p:nvSpPr>
        <p:spPr>
          <a:xfrm>
            <a:off x="3553800" y="1170375"/>
            <a:ext cx="8638200" cy="156501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FR" sz="2400" b="1" dirty="0">
                <a:solidFill>
                  <a:srgbClr val="1E156F"/>
                </a:solidFill>
                <a:latin typeface="Calibri"/>
                <a:ea typeface="Calibri"/>
                <a:cs typeface="Calibri"/>
                <a:sym typeface="Calibri"/>
              </a:rPr>
              <a:t>Comités de programmation (partenaires techniques et financiers)</a:t>
            </a:r>
            <a:endParaRPr sz="2400" b="1" dirty="0">
              <a:solidFill>
                <a:srgbClr val="1E156F"/>
              </a:solidFill>
              <a:latin typeface="Calibri"/>
              <a:ea typeface="Calibri"/>
              <a:cs typeface="Calibri"/>
              <a:sym typeface="Calibri"/>
            </a:endParaRPr>
          </a:p>
          <a:p>
            <a:pPr marL="182563" lvl="0" indent="-182563" algn="l" rtl="0">
              <a:lnSpc>
                <a:spcPct val="115000"/>
              </a:lnSpc>
              <a:spcBef>
                <a:spcPts val="0"/>
              </a:spcBef>
              <a:spcAft>
                <a:spcPts val="0"/>
              </a:spcAft>
              <a:buFont typeface="Arial" panose="020B0604020202020204" pitchFamily="34" charset="0"/>
              <a:buChar char="•"/>
            </a:pPr>
            <a:r>
              <a:rPr lang="fr-FR" sz="1800" i="1" dirty="0">
                <a:solidFill>
                  <a:schemeClr val="tx1"/>
                </a:solidFill>
                <a:latin typeface="Calibri"/>
                <a:ea typeface="Calibri"/>
                <a:cs typeface="Calibri"/>
                <a:sym typeface="Calibri"/>
              </a:rPr>
              <a:t>3 décembre (2024)  : lancement opérationnel SA.LI.N. II</a:t>
            </a:r>
            <a:endParaRPr sz="1800" i="1" dirty="0">
              <a:solidFill>
                <a:schemeClr val="tx1"/>
              </a:solidFill>
              <a:latin typeface="Calibri"/>
              <a:ea typeface="Calibri"/>
              <a:cs typeface="Calibri"/>
              <a:sym typeface="Calibri"/>
            </a:endParaRPr>
          </a:p>
          <a:p>
            <a:pPr marL="182563"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19 juin : point étape J+6 mois -&gt; reconduction 2026</a:t>
            </a:r>
            <a:endParaRPr sz="1800" dirty="0">
              <a:solidFill>
                <a:schemeClr val="tx1"/>
              </a:solidFill>
              <a:latin typeface="Calibri"/>
              <a:ea typeface="Calibri"/>
              <a:cs typeface="Calibri"/>
              <a:sym typeface="Calibri"/>
            </a:endParaRPr>
          </a:p>
          <a:p>
            <a:pPr marL="182563"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17 décembre : bilan activité « année 1 » / perspectives « année 2 » -&gt; reconduction 2026</a:t>
            </a:r>
            <a:endParaRPr sz="1800" dirty="0">
              <a:solidFill>
                <a:schemeClr val="tx1"/>
              </a:solidFill>
              <a:latin typeface="Calibri"/>
              <a:ea typeface="Calibri"/>
              <a:cs typeface="Calibri"/>
              <a:sym typeface="Calibri"/>
            </a:endParaRPr>
          </a:p>
        </p:txBody>
      </p:sp>
      <p:sp>
        <p:nvSpPr>
          <p:cNvPr id="553" name="Google Shape;553;g3ae87f0af67_1_0"/>
          <p:cNvSpPr txBox="1"/>
          <p:nvPr/>
        </p:nvSpPr>
        <p:spPr>
          <a:xfrm rot="-5400000">
            <a:off x="-3064950" y="3064838"/>
            <a:ext cx="6853200" cy="7233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54" name="Google Shape;554;g3ae87f0af67_1_0"/>
          <p:cNvSpPr txBox="1"/>
          <p:nvPr/>
        </p:nvSpPr>
        <p:spPr>
          <a:xfrm>
            <a:off x="3553800" y="2694075"/>
            <a:ext cx="8638350" cy="252066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FR" sz="2400" b="1" dirty="0">
                <a:solidFill>
                  <a:srgbClr val="1E156F"/>
                </a:solidFill>
                <a:latin typeface="Calibri"/>
                <a:ea typeface="Calibri"/>
                <a:cs typeface="Calibri"/>
                <a:sym typeface="Calibri"/>
              </a:rPr>
              <a:t>Promotion / Diffusion</a:t>
            </a:r>
            <a:endParaRPr sz="2400" b="1" dirty="0">
              <a:solidFill>
                <a:srgbClr val="1E156F"/>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AG Comité Développement Agricole du Narbonnais (12 mars)</a:t>
            </a:r>
            <a:endParaRPr sz="1800" dirty="0">
              <a:solidFill>
                <a:schemeClr val="tx1"/>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Signature Accord Consortium (02 avril)</a:t>
            </a:r>
            <a:endParaRPr sz="1800" dirty="0">
              <a:solidFill>
                <a:schemeClr val="tx1"/>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Accueil Etudiant </a:t>
            </a:r>
            <a:r>
              <a:rPr lang="fr-FR" sz="1800" dirty="0" err="1">
                <a:solidFill>
                  <a:schemeClr val="tx1"/>
                </a:solidFill>
                <a:latin typeface="Calibri"/>
                <a:ea typeface="Calibri"/>
                <a:cs typeface="Calibri"/>
                <a:sym typeface="Calibri"/>
              </a:rPr>
              <a:t>SupAgro</a:t>
            </a:r>
            <a:r>
              <a:rPr lang="fr-FR" sz="1800" dirty="0">
                <a:solidFill>
                  <a:schemeClr val="tx1"/>
                </a:solidFill>
                <a:latin typeface="Calibri"/>
                <a:ea typeface="Calibri"/>
                <a:cs typeface="Calibri"/>
                <a:sym typeface="Calibri"/>
              </a:rPr>
              <a:t> BESTE et TERPA (15 et 18 septembre)</a:t>
            </a:r>
            <a:endParaRPr sz="1800" dirty="0">
              <a:solidFill>
                <a:schemeClr val="tx1"/>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Journée des Gardes du Littoral du </a:t>
            </a:r>
            <a:r>
              <a:rPr lang="fr-FR" sz="1800" dirty="0" err="1">
                <a:solidFill>
                  <a:schemeClr val="tx1"/>
                </a:solidFill>
                <a:latin typeface="Calibri"/>
                <a:ea typeface="Calibri"/>
                <a:cs typeface="Calibri"/>
                <a:sym typeface="Calibri"/>
              </a:rPr>
              <a:t>CdL</a:t>
            </a:r>
            <a:r>
              <a:rPr lang="fr-FR" sz="1800" dirty="0">
                <a:solidFill>
                  <a:schemeClr val="tx1"/>
                </a:solidFill>
                <a:latin typeface="Calibri"/>
                <a:ea typeface="Calibri"/>
                <a:cs typeface="Calibri"/>
                <a:sym typeface="Calibri"/>
              </a:rPr>
              <a:t> (6 novembre)</a:t>
            </a:r>
            <a:endParaRPr sz="1800" dirty="0">
              <a:solidFill>
                <a:schemeClr val="tx1"/>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Journée équipe BRGM (05 décembre)</a:t>
            </a:r>
            <a:endParaRPr sz="1800" dirty="0">
              <a:solidFill>
                <a:schemeClr val="tx1"/>
              </a:solidFill>
              <a:latin typeface="Calibri"/>
              <a:ea typeface="Calibri"/>
              <a:cs typeface="Calibri"/>
              <a:sym typeface="Calibri"/>
            </a:endParaRPr>
          </a:p>
          <a:p>
            <a:pPr marL="2514600"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Journée Formation FNE sur la salinité en Occitanie (juin 2025)</a:t>
            </a:r>
            <a:endParaRPr sz="1800" dirty="0">
              <a:solidFill>
                <a:schemeClr val="tx1"/>
              </a:solidFill>
              <a:latin typeface="Calibri"/>
              <a:ea typeface="Calibri"/>
              <a:cs typeface="Calibri"/>
              <a:sym typeface="Calibri"/>
            </a:endParaRPr>
          </a:p>
        </p:txBody>
      </p:sp>
      <p:sp>
        <p:nvSpPr>
          <p:cNvPr id="555" name="Google Shape;555;g3ae87f0af67_1_0"/>
          <p:cNvSpPr txBox="1"/>
          <p:nvPr/>
        </p:nvSpPr>
        <p:spPr>
          <a:xfrm>
            <a:off x="3553800" y="5113911"/>
            <a:ext cx="5299285" cy="156501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FR" sz="2400" b="1" dirty="0">
                <a:solidFill>
                  <a:srgbClr val="1E156F"/>
                </a:solidFill>
                <a:latin typeface="Calibri"/>
                <a:ea typeface="Calibri"/>
                <a:cs typeface="Calibri"/>
                <a:sym typeface="Calibri"/>
              </a:rPr>
              <a:t>Communication</a:t>
            </a:r>
            <a:endParaRPr sz="2400" b="1" dirty="0">
              <a:solidFill>
                <a:srgbClr val="1E156F"/>
              </a:solidFill>
              <a:latin typeface="Calibri"/>
              <a:ea typeface="Calibri"/>
              <a:cs typeface="Calibri"/>
              <a:sym typeface="Calibri"/>
            </a:endParaRPr>
          </a:p>
          <a:p>
            <a:pPr marL="182563"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Articles Presse écrite…</a:t>
            </a:r>
            <a:endParaRPr sz="1800" dirty="0">
              <a:solidFill>
                <a:schemeClr val="tx1"/>
              </a:solidFill>
              <a:latin typeface="Calibri"/>
              <a:ea typeface="Calibri"/>
              <a:cs typeface="Calibri"/>
              <a:sym typeface="Calibri"/>
            </a:endParaRPr>
          </a:p>
          <a:p>
            <a:pPr marL="182563" lvl="0" indent="-182563" algn="l" rtl="0">
              <a:lnSpc>
                <a:spcPct val="115000"/>
              </a:lnSpc>
              <a:spcBef>
                <a:spcPts val="0"/>
              </a:spcBef>
              <a:spcAft>
                <a:spcPts val="0"/>
              </a:spcAft>
              <a:buFont typeface="Arial" panose="020B0604020202020204" pitchFamily="34" charset="0"/>
              <a:buChar char="•"/>
            </a:pPr>
            <a:r>
              <a:rPr lang="fr-FR" sz="1800" dirty="0">
                <a:solidFill>
                  <a:schemeClr val="tx1"/>
                </a:solidFill>
                <a:latin typeface="Calibri"/>
                <a:ea typeface="Calibri"/>
                <a:cs typeface="Calibri"/>
                <a:sym typeface="Calibri"/>
              </a:rPr>
              <a:t>Reportage France 3 Occitanie </a:t>
            </a:r>
          </a:p>
          <a:p>
            <a:pPr marL="174625" lvl="0" indent="-174625" algn="l" rtl="0">
              <a:lnSpc>
                <a:spcPct val="115000"/>
              </a:lnSpc>
              <a:spcBef>
                <a:spcPts val="0"/>
              </a:spcBef>
              <a:spcAft>
                <a:spcPts val="0"/>
              </a:spcAft>
            </a:pPr>
            <a:r>
              <a:rPr lang="fr-FR" sz="1800" dirty="0">
                <a:solidFill>
                  <a:schemeClr val="tx1"/>
                </a:solidFill>
                <a:latin typeface="Calibri"/>
                <a:ea typeface="Calibri"/>
                <a:cs typeface="Calibri"/>
                <a:sym typeface="Calibri"/>
              </a:rPr>
              <a:t>	(diffusion JT 19/20 du 24 novembre2025)</a:t>
            </a:r>
            <a:endParaRPr sz="1800" dirty="0">
              <a:solidFill>
                <a:schemeClr val="tx1"/>
              </a:solidFill>
              <a:latin typeface="Calibri"/>
              <a:ea typeface="Calibri"/>
              <a:cs typeface="Calibri"/>
              <a:sym typeface="Calibri"/>
            </a:endParaRPr>
          </a:p>
        </p:txBody>
      </p:sp>
      <p:pic>
        <p:nvPicPr>
          <p:cNvPr id="556" name="Google Shape;556;g3ae87f0af67_1_0"/>
          <p:cNvPicPr preferRelativeResize="0"/>
          <p:nvPr/>
        </p:nvPicPr>
        <p:blipFill>
          <a:blip r:embed="rId3">
            <a:alphaModFix/>
          </a:blip>
          <a:stretch>
            <a:fillRect/>
          </a:stretch>
        </p:blipFill>
        <p:spPr>
          <a:xfrm>
            <a:off x="799500" y="1224375"/>
            <a:ext cx="2754300" cy="1541771"/>
          </a:xfrm>
          <a:prstGeom prst="rect">
            <a:avLst/>
          </a:prstGeom>
          <a:noFill/>
          <a:ln>
            <a:noFill/>
          </a:ln>
        </p:spPr>
      </p:pic>
      <p:pic>
        <p:nvPicPr>
          <p:cNvPr id="557" name="Google Shape;557;g3ae87f0af67_1_0"/>
          <p:cNvPicPr preferRelativeResize="0"/>
          <p:nvPr/>
        </p:nvPicPr>
        <p:blipFill>
          <a:blip r:embed="rId4">
            <a:alphaModFix/>
          </a:blip>
          <a:stretch>
            <a:fillRect/>
          </a:stretch>
        </p:blipFill>
        <p:spPr>
          <a:xfrm>
            <a:off x="799500" y="2881912"/>
            <a:ext cx="2754300" cy="3797013"/>
          </a:xfrm>
          <a:prstGeom prst="rect">
            <a:avLst/>
          </a:prstGeom>
          <a:noFill/>
          <a:ln>
            <a:noFill/>
          </a:ln>
        </p:spPr>
      </p:pic>
      <p:pic>
        <p:nvPicPr>
          <p:cNvPr id="558" name="Google Shape;558;g3ae87f0af67_1_0"/>
          <p:cNvPicPr preferRelativeResize="0"/>
          <p:nvPr/>
        </p:nvPicPr>
        <p:blipFill>
          <a:blip r:embed="rId5">
            <a:alphaModFix/>
          </a:blip>
          <a:stretch>
            <a:fillRect/>
          </a:stretch>
        </p:blipFill>
        <p:spPr>
          <a:xfrm>
            <a:off x="3666576" y="3329968"/>
            <a:ext cx="2211749" cy="1661425"/>
          </a:xfrm>
          <a:prstGeom prst="rect">
            <a:avLst/>
          </a:prstGeom>
          <a:noFill/>
          <a:ln>
            <a:noFill/>
          </a:ln>
        </p:spPr>
      </p:pic>
      <p:pic>
        <p:nvPicPr>
          <p:cNvPr id="559" name="Google Shape;559;g3ae87f0af67_1_0">
            <a:hlinkClick r:id="rId6" action="ppaction://hlinkfile"/>
          </p:cNvPr>
          <p:cNvPicPr preferRelativeResize="0">
            <a:picLocks noChangeAspect="1"/>
          </p:cNvPicPr>
          <p:nvPr/>
        </p:nvPicPr>
        <p:blipFill>
          <a:blip r:embed="rId7">
            <a:alphaModFix/>
          </a:blip>
          <a:stretch>
            <a:fillRect/>
          </a:stretch>
        </p:blipFill>
        <p:spPr>
          <a:xfrm>
            <a:off x="8044805" y="5216312"/>
            <a:ext cx="2727827" cy="1522123"/>
          </a:xfrm>
          <a:prstGeom prst="rect">
            <a:avLst/>
          </a:prstGeom>
          <a:noFill/>
          <a:ln>
            <a:noFill/>
          </a:ln>
        </p:spPr>
      </p:pic>
      <p:sp>
        <p:nvSpPr>
          <p:cNvPr id="12" name="Google Shape;541;p29"/>
          <p:cNvSpPr txBox="1">
            <a:spLocks/>
          </p:cNvSpPr>
          <p:nvPr/>
        </p:nvSpPr>
        <p:spPr>
          <a:xfrm>
            <a:off x="0" y="6412105"/>
            <a:ext cx="700755"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Font typeface="Arial"/>
              <a:buNone/>
              <a:defRPr sz="2400" b="1" i="0" u="none" strike="noStrike" cap="none">
                <a:solidFill>
                  <a:schemeClr val="lt1"/>
                </a:solidFill>
                <a:latin typeface="Calibri"/>
                <a:ea typeface="Calibri"/>
                <a:cs typeface="Calibri"/>
                <a:sym typeface="Calibri"/>
              </a:defRPr>
            </a:lvl9pPr>
          </a:lstStyle>
          <a:p>
            <a:fld id="{00000000-1234-1234-1234-123412341234}" type="slidenum">
              <a:rPr lang="fr-FR" smtClean="0"/>
              <a:pPr/>
              <a:t>32</a:t>
            </a:fld>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33"/>
          <p:cNvSpPr txBox="1"/>
          <p:nvPr/>
        </p:nvSpPr>
        <p:spPr>
          <a:xfrm>
            <a:off x="835162" y="246348"/>
            <a:ext cx="111728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a:solidFill>
                  <a:srgbClr val="1E156F"/>
                </a:solidFill>
                <a:latin typeface="Calibri"/>
                <a:ea typeface="Calibri"/>
                <a:cs typeface="Calibri"/>
                <a:sym typeface="Calibri"/>
              </a:rPr>
              <a:t>Merci à tous !</a:t>
            </a:r>
            <a:endParaRPr/>
          </a:p>
        </p:txBody>
      </p:sp>
      <p:sp>
        <p:nvSpPr>
          <p:cNvPr id="579" name="Google Shape;579;p33"/>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S.A.Li.N. II (</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80" name="Google Shape;580;p33"/>
          <p:cNvPicPr preferRelativeResize="0"/>
          <p:nvPr/>
        </p:nvPicPr>
        <p:blipFill rotWithShape="1">
          <a:blip r:embed="rId3">
            <a:alphaModFix/>
          </a:blip>
          <a:srcRect/>
          <a:stretch/>
        </p:blipFill>
        <p:spPr>
          <a:xfrm>
            <a:off x="1013012" y="873180"/>
            <a:ext cx="4213412" cy="1898952"/>
          </a:xfrm>
          <a:prstGeom prst="rect">
            <a:avLst/>
          </a:prstGeom>
          <a:noFill/>
          <a:ln>
            <a:noFill/>
          </a:ln>
        </p:spPr>
      </p:pic>
      <p:pic>
        <p:nvPicPr>
          <p:cNvPr id="581" name="Google Shape;581;p33"/>
          <p:cNvPicPr preferRelativeResize="0"/>
          <p:nvPr/>
        </p:nvPicPr>
        <p:blipFill rotWithShape="1">
          <a:blip r:embed="rId4">
            <a:alphaModFix/>
          </a:blip>
          <a:srcRect/>
          <a:stretch/>
        </p:blipFill>
        <p:spPr>
          <a:xfrm rot="5400000">
            <a:off x="6176367" y="1034358"/>
            <a:ext cx="3249101" cy="1464344"/>
          </a:xfrm>
          <a:prstGeom prst="rect">
            <a:avLst/>
          </a:prstGeom>
          <a:noFill/>
          <a:ln>
            <a:noFill/>
          </a:ln>
        </p:spPr>
      </p:pic>
      <p:pic>
        <p:nvPicPr>
          <p:cNvPr id="582" name="Google Shape;582;p33"/>
          <p:cNvPicPr preferRelativeResize="0"/>
          <p:nvPr/>
        </p:nvPicPr>
        <p:blipFill rotWithShape="1">
          <a:blip r:embed="rId5">
            <a:alphaModFix/>
          </a:blip>
          <a:srcRect/>
          <a:stretch/>
        </p:blipFill>
        <p:spPr>
          <a:xfrm rot="5400000">
            <a:off x="9597015" y="4305706"/>
            <a:ext cx="3254189" cy="1567719"/>
          </a:xfrm>
          <a:prstGeom prst="rect">
            <a:avLst/>
          </a:prstGeom>
          <a:noFill/>
          <a:ln>
            <a:noFill/>
          </a:ln>
        </p:spPr>
      </p:pic>
      <p:pic>
        <p:nvPicPr>
          <p:cNvPr id="583" name="Google Shape;583;p33"/>
          <p:cNvPicPr preferRelativeResize="0"/>
          <p:nvPr/>
        </p:nvPicPr>
        <p:blipFill rotWithShape="1">
          <a:blip r:embed="rId6">
            <a:alphaModFix/>
          </a:blip>
          <a:srcRect/>
          <a:stretch/>
        </p:blipFill>
        <p:spPr>
          <a:xfrm>
            <a:off x="1006706" y="4836065"/>
            <a:ext cx="4226023" cy="1904635"/>
          </a:xfrm>
          <a:prstGeom prst="rect">
            <a:avLst/>
          </a:prstGeom>
          <a:noFill/>
          <a:ln>
            <a:noFill/>
          </a:ln>
        </p:spPr>
      </p:pic>
      <p:pic>
        <p:nvPicPr>
          <p:cNvPr id="584" name="Google Shape;584;p33"/>
          <p:cNvPicPr preferRelativeResize="0"/>
          <p:nvPr/>
        </p:nvPicPr>
        <p:blipFill rotWithShape="1">
          <a:blip r:embed="rId7">
            <a:alphaModFix/>
          </a:blip>
          <a:srcRect/>
          <a:stretch/>
        </p:blipFill>
        <p:spPr>
          <a:xfrm>
            <a:off x="1026355" y="2859631"/>
            <a:ext cx="4191187" cy="1888935"/>
          </a:xfrm>
          <a:prstGeom prst="rect">
            <a:avLst/>
          </a:prstGeom>
          <a:noFill/>
          <a:ln>
            <a:noFill/>
          </a:ln>
        </p:spPr>
      </p:pic>
      <p:pic>
        <p:nvPicPr>
          <p:cNvPr id="585" name="Google Shape;585;p33"/>
          <p:cNvPicPr preferRelativeResize="0"/>
          <p:nvPr/>
        </p:nvPicPr>
        <p:blipFill rotWithShape="1">
          <a:blip r:embed="rId8">
            <a:alphaModFix/>
          </a:blip>
          <a:srcRect/>
          <a:stretch/>
        </p:blipFill>
        <p:spPr>
          <a:xfrm rot="5400000">
            <a:off x="4537953" y="4356246"/>
            <a:ext cx="3254191" cy="1466638"/>
          </a:xfrm>
          <a:prstGeom prst="rect">
            <a:avLst/>
          </a:prstGeom>
          <a:noFill/>
          <a:ln>
            <a:noFill/>
          </a:ln>
        </p:spPr>
      </p:pic>
      <p:pic>
        <p:nvPicPr>
          <p:cNvPr id="586" name="Google Shape;586;p33"/>
          <p:cNvPicPr preferRelativeResize="0"/>
          <p:nvPr/>
        </p:nvPicPr>
        <p:blipFill rotWithShape="1">
          <a:blip r:embed="rId9">
            <a:alphaModFix/>
          </a:blip>
          <a:srcRect/>
          <a:stretch/>
        </p:blipFill>
        <p:spPr>
          <a:xfrm rot="5400000">
            <a:off x="6174162" y="4356246"/>
            <a:ext cx="3254194" cy="1466639"/>
          </a:xfrm>
          <a:prstGeom prst="rect">
            <a:avLst/>
          </a:prstGeom>
          <a:noFill/>
          <a:ln>
            <a:noFill/>
          </a:ln>
        </p:spPr>
      </p:pic>
      <p:pic>
        <p:nvPicPr>
          <p:cNvPr id="587" name="Google Shape;587;p33"/>
          <p:cNvPicPr preferRelativeResize="0"/>
          <p:nvPr/>
        </p:nvPicPr>
        <p:blipFill rotWithShape="1">
          <a:blip r:embed="rId10">
            <a:alphaModFix/>
          </a:blip>
          <a:srcRect/>
          <a:stretch/>
        </p:blipFill>
        <p:spPr>
          <a:xfrm rot="5400000">
            <a:off x="7865813" y="982671"/>
            <a:ext cx="3242017" cy="1567718"/>
          </a:xfrm>
          <a:prstGeom prst="rect">
            <a:avLst/>
          </a:prstGeom>
          <a:noFill/>
          <a:ln>
            <a:noFill/>
          </a:ln>
        </p:spPr>
      </p:pic>
      <p:pic>
        <p:nvPicPr>
          <p:cNvPr id="588" name="Google Shape;588;p33"/>
          <p:cNvPicPr preferRelativeResize="0"/>
          <p:nvPr/>
        </p:nvPicPr>
        <p:blipFill rotWithShape="1">
          <a:blip r:embed="rId11">
            <a:alphaModFix/>
          </a:blip>
          <a:srcRect/>
          <a:stretch/>
        </p:blipFill>
        <p:spPr>
          <a:xfrm rot="5400000">
            <a:off x="4535449" y="1033211"/>
            <a:ext cx="3259197" cy="1466639"/>
          </a:xfrm>
          <a:prstGeom prst="rect">
            <a:avLst/>
          </a:prstGeom>
          <a:noFill/>
          <a:ln>
            <a:noFill/>
          </a:ln>
        </p:spPr>
      </p:pic>
      <p:pic>
        <p:nvPicPr>
          <p:cNvPr id="589" name="Google Shape;589;p33"/>
          <p:cNvPicPr preferRelativeResize="0"/>
          <p:nvPr/>
        </p:nvPicPr>
        <p:blipFill rotWithShape="1">
          <a:blip r:embed="rId12">
            <a:alphaModFix/>
          </a:blip>
          <a:srcRect/>
          <a:stretch/>
        </p:blipFill>
        <p:spPr>
          <a:xfrm rot="5400000">
            <a:off x="9609252" y="983329"/>
            <a:ext cx="3252114" cy="1566402"/>
          </a:xfrm>
          <a:prstGeom prst="rect">
            <a:avLst/>
          </a:prstGeom>
          <a:noFill/>
          <a:ln>
            <a:noFill/>
          </a:ln>
        </p:spPr>
      </p:pic>
      <p:pic>
        <p:nvPicPr>
          <p:cNvPr id="590" name="Google Shape;590;p33"/>
          <p:cNvPicPr preferRelativeResize="0"/>
          <p:nvPr/>
        </p:nvPicPr>
        <p:blipFill rotWithShape="1">
          <a:blip r:embed="rId13">
            <a:alphaModFix/>
          </a:blip>
          <a:srcRect/>
          <a:stretch/>
        </p:blipFill>
        <p:spPr>
          <a:xfrm rot="5400000">
            <a:off x="7855404" y="4306300"/>
            <a:ext cx="3264022" cy="15665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0720" y="223811"/>
            <a:ext cx="11141280" cy="1228472"/>
          </a:xfrm>
        </p:spPr>
        <p:txBody>
          <a:bodyPr>
            <a:noAutofit/>
          </a:bodyPr>
          <a:lstStyle/>
          <a:p>
            <a:pPr>
              <a:lnSpc>
                <a:spcPct val="100000"/>
              </a:lnSpc>
            </a:pPr>
            <a:r>
              <a:rPr lang="fr-FR" sz="3200" b="1" dirty="0">
                <a:solidFill>
                  <a:srgbClr val="C00000"/>
                </a:solidFill>
                <a:latin typeface="Calibri" panose="020F0502020204030204" pitchFamily="34" charset="0"/>
                <a:ea typeface="Calibri" panose="020F0502020204030204" pitchFamily="34" charset="0"/>
                <a:cs typeface="Calibri" panose="020F0502020204030204" pitchFamily="34" charset="0"/>
              </a:rPr>
              <a:t>LE Parc naturel régional… de la Narbonnaise en Méditerranée</a:t>
            </a:r>
            <a:br>
              <a:rPr lang="fr-FR" sz="3200" b="1" dirty="0">
                <a:solidFill>
                  <a:srgbClr val="EE7354"/>
                </a:solidFill>
                <a:latin typeface="Calibri" panose="020F0502020204030204" pitchFamily="34" charset="0"/>
                <a:ea typeface="Calibri" panose="020F0502020204030204" pitchFamily="34" charset="0"/>
                <a:cs typeface="Calibri" panose="020F0502020204030204" pitchFamily="34" charset="0"/>
              </a:rPr>
            </a:br>
            <a:br>
              <a:rPr lang="fr-FR" sz="1100" b="1" dirty="0">
                <a:solidFill>
                  <a:srgbClr val="EE7354"/>
                </a:solidFill>
                <a:latin typeface="Calibri" panose="020F0502020204030204" pitchFamily="34" charset="0"/>
                <a:ea typeface="Calibri" panose="020F0502020204030204" pitchFamily="34" charset="0"/>
                <a:cs typeface="Calibri" panose="020F0502020204030204" pitchFamily="34" charset="0"/>
              </a:rPr>
            </a:br>
            <a:r>
              <a:rPr lang="fr-FR" sz="2400" b="1" dirty="0">
                <a:solidFill>
                  <a:srgbClr val="3EAE50"/>
                </a:solidFill>
                <a:latin typeface="Calibri" panose="020F0502020204030204" pitchFamily="34" charset="0"/>
                <a:ea typeface="Calibri" panose="020F0502020204030204" pitchFamily="34" charset="0"/>
                <a:cs typeface="Calibri" panose="020F0502020204030204" pitchFamily="34" charset="0"/>
              </a:rPr>
              <a:t>Un territoire remarquable, reconnu et labélisé depuis 2003…</a:t>
            </a:r>
            <a:endParaRPr lang="fr-FR" sz="2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Image 3"/>
          <p:cNvPicPr>
            <a:picLocks noChangeAspect="1"/>
          </p:cNvPicPr>
          <p:nvPr/>
        </p:nvPicPr>
        <p:blipFill rotWithShape="1">
          <a:blip r:embed="rId3" cstate="print"/>
          <a:srcRect l="6641" r="-1"/>
          <a:stretch/>
        </p:blipFill>
        <p:spPr>
          <a:xfrm>
            <a:off x="-1" y="0"/>
            <a:ext cx="1023583" cy="6870269"/>
          </a:xfrm>
          <a:prstGeom prst="rect">
            <a:avLst/>
          </a:prstGeom>
        </p:spPr>
      </p:pic>
      <p:sp>
        <p:nvSpPr>
          <p:cNvPr id="7" name="Rectangle 3">
            <a:extLst>
              <a:ext uri="{FF2B5EF4-FFF2-40B4-BE49-F238E27FC236}">
                <a16:creationId xmlns:a16="http://schemas.microsoft.com/office/drawing/2014/main" id="{0F8F4BA6-A37B-42A8-AABE-B37C16D2F7B5}"/>
              </a:ext>
            </a:extLst>
          </p:cNvPr>
          <p:cNvSpPr txBox="1">
            <a:spLocks noChangeArrowheads="1"/>
          </p:cNvSpPr>
          <p:nvPr/>
        </p:nvSpPr>
        <p:spPr>
          <a:xfrm>
            <a:off x="5705421" y="1503556"/>
            <a:ext cx="6486579" cy="294855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fr-FR" altLang="fr-FR" sz="1600" b="1" dirty="0">
                <a:solidFill>
                  <a:srgbClr val="C00000"/>
                </a:solidFill>
                <a:latin typeface="Calibri" panose="020F0502020204030204" pitchFamily="34" charset="0"/>
                <a:ea typeface="Calibri" panose="020F0502020204030204" pitchFamily="34" charset="0"/>
                <a:cs typeface="Calibri" panose="020F0502020204030204" pitchFamily="34" charset="0"/>
              </a:rPr>
              <a:t>Principales caractéristiques</a:t>
            </a:r>
          </a:p>
          <a:p>
            <a:pPr marL="0" indent="0">
              <a:lnSpc>
                <a:spcPct val="100000"/>
              </a:lnSpc>
              <a:spcBef>
                <a:spcPts val="0"/>
              </a:spcBef>
              <a:buFont typeface="Arial" panose="020B0604020202020204" pitchFamily="34" charset="0"/>
              <a:buNone/>
            </a:pPr>
            <a:r>
              <a:rPr lang="fr-FR" altLang="fr-FR" sz="1600" dirty="0">
                <a:latin typeface="Calibri" panose="020F0502020204030204" pitchFamily="34" charset="0"/>
                <a:ea typeface="Calibri" panose="020F0502020204030204" pitchFamily="34" charset="0"/>
                <a:cs typeface="Calibri" panose="020F0502020204030204" pitchFamily="34" charset="0"/>
              </a:rPr>
              <a:t>22 communes / 35 000 habitants / 70 000 hectares</a:t>
            </a:r>
          </a:p>
          <a:p>
            <a:pPr marL="0" indent="0">
              <a:lnSpc>
                <a:spcPct val="100000"/>
              </a:lnSpc>
              <a:spcBef>
                <a:spcPts val="0"/>
              </a:spcBef>
              <a:buNone/>
            </a:pPr>
            <a:r>
              <a:rPr lang="fr-FR" sz="1600" dirty="0">
                <a:latin typeface="Calibri" panose="020F0502020204030204" pitchFamily="34" charset="0"/>
                <a:ea typeface="Calibri" panose="020F0502020204030204" pitchFamily="34" charset="0"/>
                <a:cs typeface="Calibri" panose="020F0502020204030204" pitchFamily="34" charset="0"/>
              </a:rPr>
              <a:t>42 km de littoral méditerranéen / 12 000 ha de zones humides /  28 000 ha de garrigues et pelouses</a:t>
            </a:r>
          </a:p>
          <a:p>
            <a:pPr marL="0" indent="0">
              <a:lnSpc>
                <a:spcPct val="100000"/>
              </a:lnSpc>
              <a:spcBef>
                <a:spcPts val="0"/>
              </a:spcBef>
              <a:buFont typeface="Arial" panose="020B0604020202020204" pitchFamily="34" charset="0"/>
              <a:buNone/>
            </a:pPr>
            <a:r>
              <a:rPr lang="fr-FR" altLang="fr-FR" sz="1600" b="1" dirty="0">
                <a:solidFill>
                  <a:srgbClr val="C00000"/>
                </a:solidFill>
                <a:latin typeface="Calibri" panose="020F0502020204030204" pitchFamily="34" charset="0"/>
                <a:ea typeface="Calibri" panose="020F0502020204030204" pitchFamily="34" charset="0"/>
                <a:cs typeface="Calibri" panose="020F0502020204030204" pitchFamily="34" charset="0"/>
              </a:rPr>
              <a:t>Biodiversité méditerranéenne d’exception</a:t>
            </a:r>
            <a:r>
              <a:rPr lang="fr-FR" altLang="fr-FR" sz="1600" dirty="0">
                <a:solidFill>
                  <a:srgbClr val="C00000"/>
                </a:solidFill>
                <a:latin typeface="Calibri" panose="020F0502020204030204" pitchFamily="34" charset="0"/>
                <a:ea typeface="Calibri" panose="020F0502020204030204" pitchFamily="34" charset="0"/>
                <a:cs typeface="Calibri" panose="020F0502020204030204" pitchFamily="34" charset="0"/>
              </a:rPr>
              <a:t> </a:t>
            </a:r>
          </a:p>
          <a:p>
            <a:pPr marL="0" indent="0">
              <a:lnSpc>
                <a:spcPct val="100000"/>
              </a:lnSpc>
              <a:spcBef>
                <a:spcPts val="0"/>
              </a:spcBef>
              <a:buFont typeface="Arial" panose="020B0604020202020204" pitchFamily="34" charset="0"/>
              <a:buNone/>
            </a:pPr>
            <a:r>
              <a:rPr lang="fr-FR" altLang="fr-FR" sz="1600" b="1" dirty="0">
                <a:solidFill>
                  <a:srgbClr val="C00000"/>
                </a:solidFill>
                <a:latin typeface="Calibri" panose="020F0502020204030204" pitchFamily="34" charset="0"/>
                <a:ea typeface="Calibri" panose="020F0502020204030204" pitchFamily="34" charset="0"/>
                <a:cs typeface="Calibri" panose="020F0502020204030204" pitchFamily="34" charset="0"/>
              </a:rPr>
              <a:t>Territoire le moins densément peuplé (permanent) du littoral méditerranéen français</a:t>
            </a:r>
            <a:r>
              <a:rPr lang="fr-FR" altLang="fr-FR" sz="1600" dirty="0">
                <a:solidFill>
                  <a:srgbClr val="EE7354"/>
                </a:solidFill>
                <a:latin typeface="Calibri" panose="020F0502020204030204" pitchFamily="34" charset="0"/>
                <a:ea typeface="Calibri" panose="020F0502020204030204" pitchFamily="34" charset="0"/>
                <a:cs typeface="Calibri" panose="020F0502020204030204" pitchFamily="34" charset="0"/>
              </a:rPr>
              <a:t> </a:t>
            </a:r>
            <a:r>
              <a:rPr lang="fr-FR" altLang="fr-FR" sz="1600" dirty="0">
                <a:latin typeface="Calibri" panose="020F0502020204030204" pitchFamily="34" charset="0"/>
                <a:ea typeface="Calibri" panose="020F0502020204030204" pitchFamily="34" charset="0"/>
                <a:cs typeface="Calibri" panose="020F0502020204030204" pitchFamily="34" charset="0"/>
              </a:rPr>
              <a:t>avec la Camargue et la Corse, mais en forte mutation</a:t>
            </a:r>
            <a:endParaRPr lang="fr-FR" altLang="fr-FR" sz="1600" b="1" dirty="0">
              <a:solidFill>
                <a:srgbClr val="009999"/>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4" descr="Croquis PNR">
            <a:extLst>
              <a:ext uri="{FF2B5EF4-FFF2-40B4-BE49-F238E27FC236}">
                <a16:creationId xmlns:a16="http://schemas.microsoft.com/office/drawing/2014/main" id="{AF3D1B78-1976-46EB-898B-68A7B01C6681}"/>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4052"/>
          <a:stretch/>
        </p:blipFill>
        <p:spPr bwMode="auto">
          <a:xfrm>
            <a:off x="1050720" y="1503556"/>
            <a:ext cx="4627563" cy="45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5"/>
          <a:stretch>
            <a:fillRect/>
          </a:stretch>
        </p:blipFill>
        <p:spPr>
          <a:xfrm>
            <a:off x="6901544" y="3339712"/>
            <a:ext cx="4941664" cy="3275935"/>
          </a:xfrm>
          <a:prstGeom prst="rect">
            <a:avLst/>
          </a:prstGeom>
        </p:spPr>
      </p:pic>
      <p:pic>
        <p:nvPicPr>
          <p:cNvPr id="9" name="Image 8"/>
          <p:cNvPicPr>
            <a:picLocks noChangeAspect="1"/>
          </p:cNvPicPr>
          <p:nvPr/>
        </p:nvPicPr>
        <p:blipFill rotWithShape="1">
          <a:blip r:embed="rId6" cstate="print">
            <a:extLst>
              <a:ext uri="{28A0092B-C50C-407E-A947-70E740481C1C}">
                <a14:useLocalDpi xmlns:a14="http://schemas.microsoft.com/office/drawing/2010/main" val="0"/>
              </a:ext>
            </a:extLst>
          </a:blip>
          <a:srcRect b="10630"/>
          <a:stretch/>
        </p:blipFill>
        <p:spPr>
          <a:xfrm>
            <a:off x="1149952" y="4524533"/>
            <a:ext cx="846350" cy="1260631"/>
          </a:xfrm>
          <a:prstGeom prst="rect">
            <a:avLst/>
          </a:prstGeom>
        </p:spPr>
      </p:pic>
      <p:sp>
        <p:nvSpPr>
          <p:cNvPr id="3" name="Google Shape;104;p2">
            <a:extLst>
              <a:ext uri="{FF2B5EF4-FFF2-40B4-BE49-F238E27FC236}">
                <a16:creationId xmlns:a16="http://schemas.microsoft.com/office/drawing/2014/main" id="{9AB3A43C-1859-0449-0103-9C9DA6722876}"/>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4</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129181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cstate="print"/>
          <a:srcRect l="6641" r="-1"/>
          <a:stretch/>
        </p:blipFill>
        <p:spPr>
          <a:xfrm>
            <a:off x="-47756" y="0"/>
            <a:ext cx="1023583" cy="6870269"/>
          </a:xfrm>
          <a:prstGeom prst="rect">
            <a:avLst/>
          </a:prstGeom>
        </p:spPr>
      </p:pic>
      <p:grpSp>
        <p:nvGrpSpPr>
          <p:cNvPr id="7" name="Groupe 10"/>
          <p:cNvGrpSpPr>
            <a:grpSpLocks noChangeAspect="1"/>
          </p:cNvGrpSpPr>
          <p:nvPr/>
        </p:nvGrpSpPr>
        <p:grpSpPr bwMode="auto">
          <a:xfrm>
            <a:off x="1471718" y="1397854"/>
            <a:ext cx="10035602" cy="2800363"/>
            <a:chOff x="685800" y="4127500"/>
            <a:chExt cx="8153400" cy="2254250"/>
          </a:xfrm>
        </p:grpSpPr>
        <p:pic>
          <p:nvPicPr>
            <p:cNvPr id="8" name="Image 7" descr="Schéma BV type étang.tif"/>
            <p:cNvPicPr>
              <a:picLocks noChangeAspect="1"/>
            </p:cNvPicPr>
            <p:nvPr/>
          </p:nvPicPr>
          <p:blipFill>
            <a:blip r:embed="rId4" cstate="print">
              <a:clrChange>
                <a:clrFrom>
                  <a:srgbClr val="FEFEFE"/>
                </a:clrFrom>
                <a:clrTo>
                  <a:srgbClr val="FEFEFE">
                    <a:alpha val="0"/>
                  </a:srgbClr>
                </a:clrTo>
              </a:clrChange>
            </a:blip>
            <a:srcRect/>
            <a:stretch>
              <a:fillRect/>
            </a:stretch>
          </p:blipFill>
          <p:spPr bwMode="auto">
            <a:xfrm>
              <a:off x="685800" y="4127500"/>
              <a:ext cx="8153400" cy="2254250"/>
            </a:xfrm>
            <a:prstGeom prst="rect">
              <a:avLst/>
            </a:prstGeom>
            <a:noFill/>
            <a:ln w="9525">
              <a:noFill/>
              <a:miter lim="800000"/>
              <a:headEnd/>
              <a:tailEnd/>
            </a:ln>
          </p:spPr>
        </p:pic>
        <p:sp>
          <p:nvSpPr>
            <p:cNvPr id="9" name="Ellipse 8"/>
            <p:cNvSpPr/>
            <p:nvPr/>
          </p:nvSpPr>
          <p:spPr>
            <a:xfrm>
              <a:off x="5219776" y="5229773"/>
              <a:ext cx="144718" cy="14326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Ellipse 9"/>
            <p:cNvSpPr/>
            <p:nvPr/>
          </p:nvSpPr>
          <p:spPr>
            <a:xfrm>
              <a:off x="5795662" y="4868684"/>
              <a:ext cx="180524" cy="1812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Ellipse 10"/>
            <p:cNvSpPr/>
            <p:nvPr/>
          </p:nvSpPr>
          <p:spPr>
            <a:xfrm>
              <a:off x="4643891" y="5589400"/>
              <a:ext cx="144718" cy="14326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Ellipse 11"/>
            <p:cNvSpPr/>
            <p:nvPr/>
          </p:nvSpPr>
          <p:spPr>
            <a:xfrm>
              <a:off x="6948924" y="5156678"/>
              <a:ext cx="143225" cy="1447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Ellipse 12"/>
            <p:cNvSpPr/>
            <p:nvPr/>
          </p:nvSpPr>
          <p:spPr>
            <a:xfrm>
              <a:off x="4284336" y="5085045"/>
              <a:ext cx="143225" cy="1447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
        <p:nvSpPr>
          <p:cNvPr id="14" name="Rectangle 3"/>
          <p:cNvSpPr txBox="1">
            <a:spLocks noChangeArrowheads="1"/>
          </p:cNvSpPr>
          <p:nvPr/>
        </p:nvSpPr>
        <p:spPr bwMode="auto">
          <a:xfrm>
            <a:off x="1281918" y="4322407"/>
            <a:ext cx="10678884" cy="231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ct val="125000"/>
              </a:lnSpc>
              <a:spcBef>
                <a:spcPct val="0"/>
              </a:spcBef>
              <a:spcAft>
                <a:spcPct val="0"/>
              </a:spcAft>
              <a:buFont typeface="Arial" panose="020B0604020202020204" pitchFamily="34" charset="0"/>
              <a:buChar char="•"/>
              <a:tabLst>
                <a:tab pos="109538" algn="l"/>
              </a:tabLst>
              <a:defRPr sz="1600">
                <a:solidFill>
                  <a:schemeClr val="bg2"/>
                </a:solidFill>
                <a:latin typeface="Arial"/>
                <a:ea typeface="+mn-ea"/>
                <a:cs typeface="ＭＳ Ｐゴシック" pitchFamily="-80" charset="-128"/>
              </a:defRPr>
            </a:lvl1pPr>
            <a:lvl2pPr marL="1588" indent="455613" algn="l" rtl="0" eaLnBrk="0" fontAlgn="base" hangingPunct="0">
              <a:lnSpc>
                <a:spcPct val="125000"/>
              </a:lnSpc>
              <a:spcBef>
                <a:spcPct val="0"/>
              </a:spcBef>
              <a:spcAft>
                <a:spcPct val="0"/>
              </a:spcAft>
              <a:buChar char="–"/>
              <a:tabLst>
                <a:tab pos="109538" algn="l"/>
              </a:tabLst>
              <a:defRPr sz="1600">
                <a:solidFill>
                  <a:schemeClr val="bg2"/>
                </a:solidFill>
                <a:latin typeface="Arial"/>
                <a:ea typeface="+mn-ea"/>
                <a:cs typeface="ＭＳ Ｐゴシック" pitchFamily="-80" charset="-128"/>
              </a:defRPr>
            </a:lvl2pPr>
            <a:lvl3pPr marL="152400" indent="-149225" algn="l" rtl="0" eaLnBrk="0" fontAlgn="base" hangingPunct="0">
              <a:lnSpc>
                <a:spcPct val="125000"/>
              </a:lnSpc>
              <a:spcBef>
                <a:spcPct val="0"/>
              </a:spcBef>
              <a:spcAft>
                <a:spcPct val="0"/>
              </a:spcAft>
              <a:buChar char="•"/>
              <a:tabLst>
                <a:tab pos="109538" algn="l"/>
              </a:tabLst>
              <a:defRPr sz="1600">
                <a:solidFill>
                  <a:schemeClr val="bg2"/>
                </a:solidFill>
                <a:latin typeface="Arial"/>
                <a:ea typeface="+mn-ea"/>
                <a:cs typeface="ＭＳ Ｐゴシック" pitchFamily="-80" charset="-128"/>
              </a:defRPr>
            </a:lvl3pPr>
            <a:lvl4pPr marL="160338" indent="-6350" algn="l" rtl="0" eaLnBrk="0" fontAlgn="base" hangingPunct="0">
              <a:lnSpc>
                <a:spcPct val="125000"/>
              </a:lnSpc>
              <a:spcBef>
                <a:spcPct val="0"/>
              </a:spcBef>
              <a:spcAft>
                <a:spcPct val="0"/>
              </a:spcAft>
              <a:buChar char="–"/>
              <a:tabLst>
                <a:tab pos="109538" algn="l"/>
              </a:tabLst>
              <a:defRPr sz="1600">
                <a:solidFill>
                  <a:schemeClr val="bg2"/>
                </a:solidFill>
                <a:latin typeface="Arial"/>
                <a:ea typeface="+mn-ea"/>
                <a:cs typeface="ＭＳ Ｐゴシック" pitchFamily="-80" charset="-128"/>
              </a:defRPr>
            </a:lvl4pPr>
            <a:lvl5pPr marL="161925" indent="141288" algn="l" rtl="0" eaLnBrk="0" fontAlgn="base" hangingPunct="0">
              <a:lnSpc>
                <a:spcPct val="125000"/>
              </a:lnSpc>
              <a:spcBef>
                <a:spcPct val="0"/>
              </a:spcBef>
              <a:spcAft>
                <a:spcPct val="0"/>
              </a:spcAft>
              <a:buFont typeface="Times" panose="02020603050405020304" pitchFamily="18" charset="0"/>
              <a:buChar char="•"/>
              <a:tabLst>
                <a:tab pos="109538" algn="l"/>
              </a:tabLst>
              <a:defRPr sz="1600">
                <a:solidFill>
                  <a:schemeClr val="bg2"/>
                </a:solidFill>
                <a:latin typeface="Arial"/>
                <a:ea typeface="+mn-ea"/>
                <a:cs typeface="ＭＳ Ｐゴシック" pitchFamily="-80" charset="-128"/>
              </a:defRPr>
            </a:lvl5pPr>
            <a:lvl6pPr marL="619125" indent="141288" algn="l" rtl="0" fontAlgn="base">
              <a:lnSpc>
                <a:spcPct val="125000"/>
              </a:lnSpc>
              <a:spcBef>
                <a:spcPct val="0"/>
              </a:spcBef>
              <a:spcAft>
                <a:spcPct val="0"/>
              </a:spcAft>
              <a:buFont typeface="Times" charset="0"/>
              <a:buChar char="•"/>
              <a:tabLst>
                <a:tab pos="109538" algn="l"/>
              </a:tabLst>
              <a:defRPr sz="1600">
                <a:solidFill>
                  <a:schemeClr val="bg2"/>
                </a:solidFill>
                <a:latin typeface="+mn-lt"/>
                <a:ea typeface="+mn-ea"/>
              </a:defRPr>
            </a:lvl6pPr>
            <a:lvl7pPr marL="1076325" indent="141288" algn="l" rtl="0" fontAlgn="base">
              <a:lnSpc>
                <a:spcPct val="125000"/>
              </a:lnSpc>
              <a:spcBef>
                <a:spcPct val="0"/>
              </a:spcBef>
              <a:spcAft>
                <a:spcPct val="0"/>
              </a:spcAft>
              <a:buFont typeface="Times" charset="0"/>
              <a:buChar char="•"/>
              <a:tabLst>
                <a:tab pos="109538" algn="l"/>
              </a:tabLst>
              <a:defRPr sz="1600">
                <a:solidFill>
                  <a:schemeClr val="bg2"/>
                </a:solidFill>
                <a:latin typeface="+mn-lt"/>
                <a:ea typeface="+mn-ea"/>
              </a:defRPr>
            </a:lvl7pPr>
            <a:lvl8pPr marL="1533525" indent="141288" algn="l" rtl="0" fontAlgn="base">
              <a:lnSpc>
                <a:spcPct val="125000"/>
              </a:lnSpc>
              <a:spcBef>
                <a:spcPct val="0"/>
              </a:spcBef>
              <a:spcAft>
                <a:spcPct val="0"/>
              </a:spcAft>
              <a:buFont typeface="Times" charset="0"/>
              <a:buChar char="•"/>
              <a:tabLst>
                <a:tab pos="109538" algn="l"/>
              </a:tabLst>
              <a:defRPr sz="1600">
                <a:solidFill>
                  <a:schemeClr val="bg2"/>
                </a:solidFill>
                <a:latin typeface="+mn-lt"/>
                <a:ea typeface="+mn-ea"/>
              </a:defRPr>
            </a:lvl8pPr>
            <a:lvl9pPr marL="1990725" indent="141288" algn="l" rtl="0" fontAlgn="base">
              <a:lnSpc>
                <a:spcPct val="125000"/>
              </a:lnSpc>
              <a:spcBef>
                <a:spcPct val="0"/>
              </a:spcBef>
              <a:spcAft>
                <a:spcPct val="0"/>
              </a:spcAft>
              <a:buFont typeface="Times" charset="0"/>
              <a:buChar char="•"/>
              <a:tabLst>
                <a:tab pos="109538" algn="l"/>
              </a:tabLst>
              <a:defRPr sz="1600">
                <a:solidFill>
                  <a:schemeClr val="bg2"/>
                </a:solidFill>
                <a:latin typeface="+mn-lt"/>
                <a:ea typeface="+mn-ea"/>
              </a:defRPr>
            </a:lvl9pPr>
          </a:lstStyle>
          <a:p>
            <a:pPr marL="0" indent="0" eaLnBrk="1" hangingPunct="1">
              <a:lnSpc>
                <a:spcPct val="100000"/>
              </a:lnSpc>
              <a:buNone/>
            </a:pPr>
            <a:r>
              <a:rPr lang="fr-FR" altLang="fr-FR" sz="2000" b="1" dirty="0">
                <a:solidFill>
                  <a:srgbClr val="009999"/>
                </a:solidFill>
                <a:latin typeface="Calibri" panose="020F0502020204030204" pitchFamily="34" charset="0"/>
                <a:ea typeface="Calibri" panose="020F0502020204030204" pitchFamily="34" charset="0"/>
                <a:cs typeface="Calibri" panose="020F0502020204030204" pitchFamily="34" charset="0"/>
              </a:rPr>
              <a:t>Des enjeux de ressource en eau, de qualité de l’eau et des zones humides </a:t>
            </a:r>
            <a:r>
              <a:rPr lang="fr-FR" altLang="fr-FR"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qui impliquent une gestion à l’échelle des bassins versants des apports trophiques et toxiques d’origine urbaine, industrielle et agricole vers les milieux lagunaires, ainsi que des prélèvements et des usages de l’eau (domestiques, agricoles…) en intégrant les contraintes de disponibilité de la ressource, actuelle et future… </a:t>
            </a:r>
          </a:p>
          <a:p>
            <a:pPr marL="0" indent="0" eaLnBrk="1" hangingPunct="1">
              <a:lnSpc>
                <a:spcPct val="100000"/>
              </a:lnSpc>
              <a:buNone/>
            </a:pPr>
            <a:endParaRPr lang="fr-FR" altLang="fr-FR"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eaLnBrk="1" hangingPunct="1">
              <a:lnSpc>
                <a:spcPct val="100000"/>
              </a:lnSpc>
              <a:buNone/>
            </a:pPr>
            <a:r>
              <a:rPr lang="fr-FR" altLang="fr-FR" sz="2000" b="1" dirty="0">
                <a:solidFill>
                  <a:srgbClr val="009999"/>
                </a:solidFill>
                <a:latin typeface="Calibri" panose="020F0502020204030204" pitchFamily="34" charset="0"/>
                <a:ea typeface="Calibri" panose="020F0502020204030204" pitchFamily="34" charset="0"/>
                <a:cs typeface="Calibri" panose="020F0502020204030204" pitchFamily="34" charset="0"/>
              </a:rPr>
              <a:t>Des enjeux d’aménagement du territoire </a:t>
            </a:r>
            <a:r>
              <a:rPr lang="fr-FR" altLang="fr-FR"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comment articuler vocation d’accueil et préservation de ces milieux naturels fragiles ? Quel modèle de développement privilégier (gestion de l’espace, capacité d’accueil du territoire, évolution des pratiques, …) ? Comment intégrer les effets attendus du changement climatiques ?</a:t>
            </a:r>
          </a:p>
        </p:txBody>
      </p:sp>
      <p:sp>
        <p:nvSpPr>
          <p:cNvPr id="3" name="Titre 1">
            <a:extLst>
              <a:ext uri="{FF2B5EF4-FFF2-40B4-BE49-F238E27FC236}">
                <a16:creationId xmlns:a16="http://schemas.microsoft.com/office/drawing/2014/main" id="{14799714-98B5-A746-701B-7C2E278792DC}"/>
              </a:ext>
            </a:extLst>
          </p:cNvPr>
          <p:cNvSpPr txBox="1">
            <a:spLocks/>
          </p:cNvSpPr>
          <p:nvPr/>
        </p:nvSpPr>
        <p:spPr>
          <a:xfrm>
            <a:off x="1050720" y="223811"/>
            <a:ext cx="11141280" cy="1228472"/>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3200" b="1" dirty="0">
                <a:solidFill>
                  <a:srgbClr val="C00000"/>
                </a:solidFill>
                <a:latin typeface="Calibri" panose="020F0502020204030204" pitchFamily="34" charset="0"/>
                <a:ea typeface="Calibri" panose="020F0502020204030204" pitchFamily="34" charset="0"/>
                <a:cs typeface="Calibri" panose="020F0502020204030204" pitchFamily="34" charset="0"/>
              </a:rPr>
              <a:t>LE Parc naturel régional… de la Narbonnaise en Méditerranée</a:t>
            </a:r>
            <a:br>
              <a:rPr lang="fr-FR" sz="3200" b="1" dirty="0">
                <a:solidFill>
                  <a:srgbClr val="EE7354"/>
                </a:solidFill>
                <a:latin typeface="Calibri" panose="020F0502020204030204" pitchFamily="34" charset="0"/>
                <a:ea typeface="Calibri" panose="020F0502020204030204" pitchFamily="34" charset="0"/>
                <a:cs typeface="Calibri" panose="020F0502020204030204" pitchFamily="34" charset="0"/>
              </a:rPr>
            </a:br>
            <a:br>
              <a:rPr lang="fr-FR" sz="1100" b="1" dirty="0">
                <a:solidFill>
                  <a:srgbClr val="EE7354"/>
                </a:solidFill>
                <a:latin typeface="Calibri" panose="020F0502020204030204" pitchFamily="34" charset="0"/>
                <a:ea typeface="Calibri" panose="020F0502020204030204" pitchFamily="34" charset="0"/>
                <a:cs typeface="Calibri" panose="020F0502020204030204" pitchFamily="34" charset="0"/>
              </a:rPr>
            </a:br>
            <a:r>
              <a:rPr lang="fr-FR" sz="2400" b="1" dirty="0">
                <a:solidFill>
                  <a:srgbClr val="3EAE50"/>
                </a:solidFill>
                <a:latin typeface="Calibri" panose="020F0502020204030204" pitchFamily="34" charset="0"/>
                <a:ea typeface="Calibri" panose="020F0502020204030204" pitchFamily="34" charset="0"/>
                <a:cs typeface="Calibri" panose="020F0502020204030204" pitchFamily="34" charset="0"/>
              </a:rPr>
              <a:t>… mais un territoire vulnérable </a:t>
            </a:r>
            <a:r>
              <a:rPr lang="fr-FR" sz="1800" dirty="0">
                <a:solidFill>
                  <a:srgbClr val="3EAE50"/>
                </a:solidFill>
                <a:latin typeface="Calibri" panose="020F0502020204030204" pitchFamily="34" charset="0"/>
                <a:ea typeface="Calibri" panose="020F0502020204030204" pitchFamily="34" charset="0"/>
                <a:cs typeface="Calibri" panose="020F0502020204030204" pitchFamily="34" charset="0"/>
              </a:rPr>
              <a:t>: changement climatique / Qualité et Ressource en eau / biodiversité</a:t>
            </a:r>
            <a:endParaRPr lang="fr-FR" sz="1800" dirty="0">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04;p2">
            <a:extLst>
              <a:ext uri="{FF2B5EF4-FFF2-40B4-BE49-F238E27FC236}">
                <a16:creationId xmlns:a16="http://schemas.microsoft.com/office/drawing/2014/main" id="{E96AF554-2A1D-5A09-A71D-B6655CD44D1E}"/>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5</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2845620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39" t="2790" b="4174"/>
          <a:stretch/>
        </p:blipFill>
        <p:spPr bwMode="auto">
          <a:xfrm>
            <a:off x="1831586" y="751318"/>
            <a:ext cx="8640763" cy="599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p:cNvSpPr>
            <a:spLocks noGrp="1"/>
          </p:cNvSpPr>
          <p:nvPr>
            <p:ph type="ftr" sz="quarter" idx="4294967295"/>
          </p:nvPr>
        </p:nvSpPr>
        <p:spPr/>
        <p:txBody>
          <a:bodyPr/>
          <a:lstStyle/>
          <a:p>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8" name="Forme libre 7"/>
          <p:cNvSpPr/>
          <p:nvPr/>
        </p:nvSpPr>
        <p:spPr>
          <a:xfrm>
            <a:off x="7158053" y="2225222"/>
            <a:ext cx="463550" cy="1363662"/>
          </a:xfrm>
          <a:custGeom>
            <a:avLst/>
            <a:gdLst>
              <a:gd name="connsiteX0" fmla="*/ 0 w 464378"/>
              <a:gd name="connsiteY0" fmla="*/ 1416 h 1363589"/>
              <a:gd name="connsiteX1" fmla="*/ 51847 w 464378"/>
              <a:gd name="connsiteY1" fmla="*/ 15556 h 1363589"/>
              <a:gd name="connsiteX2" fmla="*/ 80128 w 464378"/>
              <a:gd name="connsiteY2" fmla="*/ 43836 h 1363589"/>
              <a:gd name="connsiteX3" fmla="*/ 108408 w 464378"/>
              <a:gd name="connsiteY3" fmla="*/ 53263 h 1363589"/>
              <a:gd name="connsiteX4" fmla="*/ 122548 w 464378"/>
              <a:gd name="connsiteY4" fmla="*/ 62690 h 1363589"/>
              <a:gd name="connsiteX5" fmla="*/ 146115 w 464378"/>
              <a:gd name="connsiteY5" fmla="*/ 67403 h 1363589"/>
              <a:gd name="connsiteX6" fmla="*/ 160255 w 464378"/>
              <a:gd name="connsiteY6" fmla="*/ 72117 h 1363589"/>
              <a:gd name="connsiteX7" fmla="*/ 169682 w 464378"/>
              <a:gd name="connsiteY7" fmla="*/ 86257 h 1363589"/>
              <a:gd name="connsiteX8" fmla="*/ 183822 w 464378"/>
              <a:gd name="connsiteY8" fmla="*/ 95684 h 1363589"/>
              <a:gd name="connsiteX9" fmla="*/ 202676 w 464378"/>
              <a:gd name="connsiteY9" fmla="*/ 123964 h 1363589"/>
              <a:gd name="connsiteX10" fmla="*/ 212103 w 464378"/>
              <a:gd name="connsiteY10" fmla="*/ 138104 h 1363589"/>
              <a:gd name="connsiteX11" fmla="*/ 226243 w 464378"/>
              <a:gd name="connsiteY11" fmla="*/ 152245 h 1363589"/>
              <a:gd name="connsiteX12" fmla="*/ 235670 w 464378"/>
              <a:gd name="connsiteY12" fmla="*/ 180525 h 1363589"/>
              <a:gd name="connsiteX13" fmla="*/ 240383 w 464378"/>
              <a:gd name="connsiteY13" fmla="*/ 194665 h 1363589"/>
              <a:gd name="connsiteX14" fmla="*/ 230956 w 464378"/>
              <a:gd name="connsiteY14" fmla="*/ 274793 h 1363589"/>
              <a:gd name="connsiteX15" fmla="*/ 221530 w 464378"/>
              <a:gd name="connsiteY15" fmla="*/ 288933 h 1363589"/>
              <a:gd name="connsiteX16" fmla="*/ 216816 w 464378"/>
              <a:gd name="connsiteY16" fmla="*/ 303073 h 1363589"/>
              <a:gd name="connsiteX17" fmla="*/ 197963 w 464378"/>
              <a:gd name="connsiteY17" fmla="*/ 331354 h 1363589"/>
              <a:gd name="connsiteX18" fmla="*/ 188536 w 464378"/>
              <a:gd name="connsiteY18" fmla="*/ 345494 h 1363589"/>
              <a:gd name="connsiteX19" fmla="*/ 193249 w 464378"/>
              <a:gd name="connsiteY19" fmla="*/ 364348 h 1363589"/>
              <a:gd name="connsiteX20" fmla="*/ 197963 w 464378"/>
              <a:gd name="connsiteY20" fmla="*/ 378488 h 1363589"/>
              <a:gd name="connsiteX21" fmla="*/ 226243 w 464378"/>
              <a:gd name="connsiteY21" fmla="*/ 387915 h 1363589"/>
              <a:gd name="connsiteX22" fmla="*/ 254523 w 464378"/>
              <a:gd name="connsiteY22" fmla="*/ 397341 h 1363589"/>
              <a:gd name="connsiteX23" fmla="*/ 268664 w 464378"/>
              <a:gd name="connsiteY23" fmla="*/ 402055 h 1363589"/>
              <a:gd name="connsiteX24" fmla="*/ 282804 w 464378"/>
              <a:gd name="connsiteY24" fmla="*/ 411482 h 1363589"/>
              <a:gd name="connsiteX25" fmla="*/ 311084 w 464378"/>
              <a:gd name="connsiteY25" fmla="*/ 420908 h 1363589"/>
              <a:gd name="connsiteX26" fmla="*/ 344078 w 464378"/>
              <a:gd name="connsiteY26" fmla="*/ 463329 h 1363589"/>
              <a:gd name="connsiteX27" fmla="*/ 353505 w 464378"/>
              <a:gd name="connsiteY27" fmla="*/ 477469 h 1363589"/>
              <a:gd name="connsiteX28" fmla="*/ 362932 w 464378"/>
              <a:gd name="connsiteY28" fmla="*/ 491610 h 1363589"/>
              <a:gd name="connsiteX29" fmla="*/ 367645 w 464378"/>
              <a:gd name="connsiteY29" fmla="*/ 505750 h 1363589"/>
              <a:gd name="connsiteX30" fmla="*/ 353505 w 464378"/>
              <a:gd name="connsiteY30" fmla="*/ 581164 h 1363589"/>
              <a:gd name="connsiteX31" fmla="*/ 348791 w 464378"/>
              <a:gd name="connsiteY31" fmla="*/ 595304 h 1363589"/>
              <a:gd name="connsiteX32" fmla="*/ 339365 w 464378"/>
              <a:gd name="connsiteY32" fmla="*/ 609445 h 1363589"/>
              <a:gd name="connsiteX33" fmla="*/ 344078 w 464378"/>
              <a:gd name="connsiteY33" fmla="*/ 637725 h 1363589"/>
              <a:gd name="connsiteX34" fmla="*/ 353505 w 464378"/>
              <a:gd name="connsiteY34" fmla="*/ 760273 h 1363589"/>
              <a:gd name="connsiteX35" fmla="*/ 348791 w 464378"/>
              <a:gd name="connsiteY35" fmla="*/ 816834 h 1363589"/>
              <a:gd name="connsiteX36" fmla="*/ 344078 w 464378"/>
              <a:gd name="connsiteY36" fmla="*/ 967663 h 1363589"/>
              <a:gd name="connsiteX37" fmla="*/ 334651 w 464378"/>
              <a:gd name="connsiteY37" fmla="*/ 995944 h 1363589"/>
              <a:gd name="connsiteX38" fmla="*/ 329938 w 464378"/>
              <a:gd name="connsiteY38" fmla="*/ 1010084 h 1363589"/>
              <a:gd name="connsiteX39" fmla="*/ 325224 w 464378"/>
              <a:gd name="connsiteY39" fmla="*/ 1024224 h 1363589"/>
              <a:gd name="connsiteX40" fmla="*/ 320511 w 464378"/>
              <a:gd name="connsiteY40" fmla="*/ 1052504 h 1363589"/>
              <a:gd name="connsiteX41" fmla="*/ 306371 w 464378"/>
              <a:gd name="connsiteY41" fmla="*/ 1061931 h 1363589"/>
              <a:gd name="connsiteX42" fmla="*/ 301657 w 464378"/>
              <a:gd name="connsiteY42" fmla="*/ 1076071 h 1363589"/>
              <a:gd name="connsiteX43" fmla="*/ 329938 w 464378"/>
              <a:gd name="connsiteY43" fmla="*/ 1094925 h 1363589"/>
              <a:gd name="connsiteX44" fmla="*/ 362932 w 464378"/>
              <a:gd name="connsiteY44" fmla="*/ 1132632 h 1363589"/>
              <a:gd name="connsiteX45" fmla="*/ 367645 w 464378"/>
              <a:gd name="connsiteY45" fmla="*/ 1146772 h 1363589"/>
              <a:gd name="connsiteX46" fmla="*/ 410066 w 464378"/>
              <a:gd name="connsiteY46" fmla="*/ 1170339 h 1363589"/>
              <a:gd name="connsiteX47" fmla="*/ 419492 w 464378"/>
              <a:gd name="connsiteY47" fmla="*/ 1184480 h 1363589"/>
              <a:gd name="connsiteX48" fmla="*/ 433633 w 464378"/>
              <a:gd name="connsiteY48" fmla="*/ 1189193 h 1363589"/>
              <a:gd name="connsiteX49" fmla="*/ 447773 w 464378"/>
              <a:gd name="connsiteY49" fmla="*/ 1198620 h 1363589"/>
              <a:gd name="connsiteX50" fmla="*/ 452486 w 464378"/>
              <a:gd name="connsiteY50" fmla="*/ 1264607 h 1363589"/>
              <a:gd name="connsiteX51" fmla="*/ 424206 w 464378"/>
              <a:gd name="connsiteY51" fmla="*/ 1278748 h 1363589"/>
              <a:gd name="connsiteX52" fmla="*/ 405352 w 464378"/>
              <a:gd name="connsiteY52" fmla="*/ 1321168 h 1363589"/>
              <a:gd name="connsiteX53" fmla="*/ 391212 w 464378"/>
              <a:gd name="connsiteY53" fmla="*/ 1330595 h 1363589"/>
              <a:gd name="connsiteX54" fmla="*/ 381785 w 464378"/>
              <a:gd name="connsiteY54" fmla="*/ 1363589 h 136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64378" h="1363589">
                <a:moveTo>
                  <a:pt x="0" y="1416"/>
                </a:moveTo>
                <a:cubicBezTo>
                  <a:pt x="27277" y="4825"/>
                  <a:pt x="34346" y="0"/>
                  <a:pt x="51847" y="15556"/>
                </a:cubicBezTo>
                <a:cubicBezTo>
                  <a:pt x="61811" y="24413"/>
                  <a:pt x="67481" y="39620"/>
                  <a:pt x="80128" y="43836"/>
                </a:cubicBezTo>
                <a:lnTo>
                  <a:pt x="108408" y="53263"/>
                </a:lnTo>
                <a:cubicBezTo>
                  <a:pt x="113121" y="56405"/>
                  <a:pt x="117244" y="60701"/>
                  <a:pt x="122548" y="62690"/>
                </a:cubicBezTo>
                <a:cubicBezTo>
                  <a:pt x="130049" y="65503"/>
                  <a:pt x="138343" y="65460"/>
                  <a:pt x="146115" y="67403"/>
                </a:cubicBezTo>
                <a:cubicBezTo>
                  <a:pt x="150935" y="68608"/>
                  <a:pt x="155542" y="70546"/>
                  <a:pt x="160255" y="72117"/>
                </a:cubicBezTo>
                <a:cubicBezTo>
                  <a:pt x="163397" y="76830"/>
                  <a:pt x="165676" y="82251"/>
                  <a:pt x="169682" y="86257"/>
                </a:cubicBezTo>
                <a:cubicBezTo>
                  <a:pt x="173688" y="90263"/>
                  <a:pt x="180092" y="91421"/>
                  <a:pt x="183822" y="95684"/>
                </a:cubicBezTo>
                <a:cubicBezTo>
                  <a:pt x="191283" y="104210"/>
                  <a:pt x="196391" y="114537"/>
                  <a:pt x="202676" y="123964"/>
                </a:cubicBezTo>
                <a:cubicBezTo>
                  <a:pt x="205818" y="128677"/>
                  <a:pt x="208098" y="134098"/>
                  <a:pt x="212103" y="138104"/>
                </a:cubicBezTo>
                <a:lnTo>
                  <a:pt x="226243" y="152245"/>
                </a:lnTo>
                <a:lnTo>
                  <a:pt x="235670" y="180525"/>
                </a:lnTo>
                <a:lnTo>
                  <a:pt x="240383" y="194665"/>
                </a:lnTo>
                <a:cubicBezTo>
                  <a:pt x="239637" y="205110"/>
                  <a:pt x="241671" y="253363"/>
                  <a:pt x="230956" y="274793"/>
                </a:cubicBezTo>
                <a:cubicBezTo>
                  <a:pt x="228423" y="279860"/>
                  <a:pt x="224063" y="283866"/>
                  <a:pt x="221530" y="288933"/>
                </a:cubicBezTo>
                <a:cubicBezTo>
                  <a:pt x="219308" y="293377"/>
                  <a:pt x="219229" y="298730"/>
                  <a:pt x="216816" y="303073"/>
                </a:cubicBezTo>
                <a:cubicBezTo>
                  <a:pt x="211314" y="312977"/>
                  <a:pt x="204247" y="321927"/>
                  <a:pt x="197963" y="331354"/>
                </a:cubicBezTo>
                <a:lnTo>
                  <a:pt x="188536" y="345494"/>
                </a:lnTo>
                <a:cubicBezTo>
                  <a:pt x="190107" y="351779"/>
                  <a:pt x="191469" y="358119"/>
                  <a:pt x="193249" y="364348"/>
                </a:cubicBezTo>
                <a:cubicBezTo>
                  <a:pt x="194614" y="369125"/>
                  <a:pt x="193920" y="375600"/>
                  <a:pt x="197963" y="378488"/>
                </a:cubicBezTo>
                <a:cubicBezTo>
                  <a:pt x="206049" y="384264"/>
                  <a:pt x="216816" y="384773"/>
                  <a:pt x="226243" y="387915"/>
                </a:cubicBezTo>
                <a:lnTo>
                  <a:pt x="254523" y="397341"/>
                </a:lnTo>
                <a:cubicBezTo>
                  <a:pt x="259237" y="398912"/>
                  <a:pt x="264530" y="399299"/>
                  <a:pt x="268664" y="402055"/>
                </a:cubicBezTo>
                <a:cubicBezTo>
                  <a:pt x="273377" y="405197"/>
                  <a:pt x="277627" y="409181"/>
                  <a:pt x="282804" y="411482"/>
                </a:cubicBezTo>
                <a:cubicBezTo>
                  <a:pt x="291884" y="415518"/>
                  <a:pt x="311084" y="420908"/>
                  <a:pt x="311084" y="420908"/>
                </a:cubicBezTo>
                <a:cubicBezTo>
                  <a:pt x="333235" y="443060"/>
                  <a:pt x="321526" y="429503"/>
                  <a:pt x="344078" y="463329"/>
                </a:cubicBezTo>
                <a:lnTo>
                  <a:pt x="353505" y="477469"/>
                </a:lnTo>
                <a:lnTo>
                  <a:pt x="362932" y="491610"/>
                </a:lnTo>
                <a:cubicBezTo>
                  <a:pt x="364503" y="496323"/>
                  <a:pt x="367645" y="500782"/>
                  <a:pt x="367645" y="505750"/>
                </a:cubicBezTo>
                <a:cubicBezTo>
                  <a:pt x="367645" y="545665"/>
                  <a:pt x="364337" y="548670"/>
                  <a:pt x="353505" y="581164"/>
                </a:cubicBezTo>
                <a:cubicBezTo>
                  <a:pt x="351934" y="585877"/>
                  <a:pt x="351547" y="591170"/>
                  <a:pt x="348791" y="595304"/>
                </a:cubicBezTo>
                <a:lnTo>
                  <a:pt x="339365" y="609445"/>
                </a:lnTo>
                <a:cubicBezTo>
                  <a:pt x="340936" y="618872"/>
                  <a:pt x="343023" y="628227"/>
                  <a:pt x="344078" y="637725"/>
                </a:cubicBezTo>
                <a:cubicBezTo>
                  <a:pt x="346693" y="661263"/>
                  <a:pt x="352022" y="739520"/>
                  <a:pt x="353505" y="760273"/>
                </a:cubicBezTo>
                <a:cubicBezTo>
                  <a:pt x="351934" y="779127"/>
                  <a:pt x="349650" y="797934"/>
                  <a:pt x="348791" y="816834"/>
                </a:cubicBezTo>
                <a:cubicBezTo>
                  <a:pt x="346507" y="867083"/>
                  <a:pt x="348037" y="917518"/>
                  <a:pt x="344078" y="967663"/>
                </a:cubicBezTo>
                <a:cubicBezTo>
                  <a:pt x="343296" y="977569"/>
                  <a:pt x="337793" y="986517"/>
                  <a:pt x="334651" y="995944"/>
                </a:cubicBezTo>
                <a:lnTo>
                  <a:pt x="329938" y="1010084"/>
                </a:lnTo>
                <a:lnTo>
                  <a:pt x="325224" y="1024224"/>
                </a:lnTo>
                <a:cubicBezTo>
                  <a:pt x="323653" y="1033651"/>
                  <a:pt x="324785" y="1043956"/>
                  <a:pt x="320511" y="1052504"/>
                </a:cubicBezTo>
                <a:cubicBezTo>
                  <a:pt x="317978" y="1057571"/>
                  <a:pt x="309910" y="1057508"/>
                  <a:pt x="306371" y="1061931"/>
                </a:cubicBezTo>
                <a:cubicBezTo>
                  <a:pt x="303267" y="1065811"/>
                  <a:pt x="303228" y="1071358"/>
                  <a:pt x="301657" y="1076071"/>
                </a:cubicBezTo>
                <a:cubicBezTo>
                  <a:pt x="311084" y="1082356"/>
                  <a:pt x="323653" y="1085498"/>
                  <a:pt x="329938" y="1094925"/>
                </a:cubicBezTo>
                <a:cubicBezTo>
                  <a:pt x="351933" y="1127919"/>
                  <a:pt x="339364" y="1116921"/>
                  <a:pt x="362932" y="1132632"/>
                </a:cubicBezTo>
                <a:cubicBezTo>
                  <a:pt x="364503" y="1137345"/>
                  <a:pt x="364132" y="1143259"/>
                  <a:pt x="367645" y="1146772"/>
                </a:cubicBezTo>
                <a:cubicBezTo>
                  <a:pt x="383854" y="1162981"/>
                  <a:pt x="392284" y="1164412"/>
                  <a:pt x="410066" y="1170339"/>
                </a:cubicBezTo>
                <a:cubicBezTo>
                  <a:pt x="413208" y="1175053"/>
                  <a:pt x="415069" y="1180941"/>
                  <a:pt x="419492" y="1184480"/>
                </a:cubicBezTo>
                <a:cubicBezTo>
                  <a:pt x="423372" y="1187584"/>
                  <a:pt x="429189" y="1186971"/>
                  <a:pt x="433633" y="1189193"/>
                </a:cubicBezTo>
                <a:cubicBezTo>
                  <a:pt x="438700" y="1191726"/>
                  <a:pt x="443060" y="1195478"/>
                  <a:pt x="447773" y="1198620"/>
                </a:cubicBezTo>
                <a:cubicBezTo>
                  <a:pt x="456542" y="1224925"/>
                  <a:pt x="464378" y="1234877"/>
                  <a:pt x="452486" y="1264607"/>
                </a:cubicBezTo>
                <a:cubicBezTo>
                  <a:pt x="449675" y="1271635"/>
                  <a:pt x="430158" y="1276764"/>
                  <a:pt x="424206" y="1278748"/>
                </a:cubicBezTo>
                <a:cubicBezTo>
                  <a:pt x="419538" y="1292750"/>
                  <a:pt x="416556" y="1309964"/>
                  <a:pt x="405352" y="1321168"/>
                </a:cubicBezTo>
                <a:cubicBezTo>
                  <a:pt x="401346" y="1325174"/>
                  <a:pt x="395925" y="1327453"/>
                  <a:pt x="391212" y="1330595"/>
                </a:cubicBezTo>
                <a:cubicBezTo>
                  <a:pt x="381288" y="1360366"/>
                  <a:pt x="381785" y="1348939"/>
                  <a:pt x="381785" y="1363589"/>
                </a:cubicBezTo>
              </a:path>
            </a:pathLst>
          </a:custGeom>
          <a:ln w="381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9" name="Forme libre 8"/>
          <p:cNvSpPr/>
          <p:nvPr/>
        </p:nvSpPr>
        <p:spPr>
          <a:xfrm>
            <a:off x="2866913" y="2100890"/>
            <a:ext cx="5615492" cy="4493549"/>
          </a:xfrm>
          <a:custGeom>
            <a:avLst/>
            <a:gdLst>
              <a:gd name="connsiteX0" fmla="*/ 0 w 5638800"/>
              <a:gd name="connsiteY0" fmla="*/ 4343400 h 4501686"/>
              <a:gd name="connsiteX1" fmla="*/ 19050 w 5638800"/>
              <a:gd name="connsiteY1" fmla="*/ 4349750 h 4501686"/>
              <a:gd name="connsiteX2" fmla="*/ 44450 w 5638800"/>
              <a:gd name="connsiteY2" fmla="*/ 4387850 h 4501686"/>
              <a:gd name="connsiteX3" fmla="*/ 82550 w 5638800"/>
              <a:gd name="connsiteY3" fmla="*/ 4406900 h 4501686"/>
              <a:gd name="connsiteX4" fmla="*/ 114300 w 5638800"/>
              <a:gd name="connsiteY4" fmla="*/ 4438650 h 4501686"/>
              <a:gd name="connsiteX5" fmla="*/ 127000 w 5638800"/>
              <a:gd name="connsiteY5" fmla="*/ 4457700 h 4501686"/>
              <a:gd name="connsiteX6" fmla="*/ 165100 w 5638800"/>
              <a:gd name="connsiteY6" fmla="*/ 4470400 h 4501686"/>
              <a:gd name="connsiteX7" fmla="*/ 203200 w 5638800"/>
              <a:gd name="connsiteY7" fmla="*/ 4483100 h 4501686"/>
              <a:gd name="connsiteX8" fmla="*/ 222250 w 5638800"/>
              <a:gd name="connsiteY8" fmla="*/ 4489450 h 4501686"/>
              <a:gd name="connsiteX9" fmla="*/ 304800 w 5638800"/>
              <a:gd name="connsiteY9" fmla="*/ 4464050 h 4501686"/>
              <a:gd name="connsiteX10" fmla="*/ 311150 w 5638800"/>
              <a:gd name="connsiteY10" fmla="*/ 4438650 h 4501686"/>
              <a:gd name="connsiteX11" fmla="*/ 349250 w 5638800"/>
              <a:gd name="connsiteY11" fmla="*/ 4413250 h 4501686"/>
              <a:gd name="connsiteX12" fmla="*/ 381000 w 5638800"/>
              <a:gd name="connsiteY12" fmla="*/ 4381500 h 4501686"/>
              <a:gd name="connsiteX13" fmla="*/ 406400 w 5638800"/>
              <a:gd name="connsiteY13" fmla="*/ 4343400 h 4501686"/>
              <a:gd name="connsiteX14" fmla="*/ 419100 w 5638800"/>
              <a:gd name="connsiteY14" fmla="*/ 4324350 h 4501686"/>
              <a:gd name="connsiteX15" fmla="*/ 431800 w 5638800"/>
              <a:gd name="connsiteY15" fmla="*/ 4305300 h 4501686"/>
              <a:gd name="connsiteX16" fmla="*/ 438150 w 5638800"/>
              <a:gd name="connsiteY16" fmla="*/ 4286250 h 4501686"/>
              <a:gd name="connsiteX17" fmla="*/ 450850 w 5638800"/>
              <a:gd name="connsiteY17" fmla="*/ 4267200 h 4501686"/>
              <a:gd name="connsiteX18" fmla="*/ 463550 w 5638800"/>
              <a:gd name="connsiteY18" fmla="*/ 4229100 h 4501686"/>
              <a:gd name="connsiteX19" fmla="*/ 469900 w 5638800"/>
              <a:gd name="connsiteY19" fmla="*/ 4210050 h 4501686"/>
              <a:gd name="connsiteX20" fmla="*/ 476250 w 5638800"/>
              <a:gd name="connsiteY20" fmla="*/ 4171950 h 4501686"/>
              <a:gd name="connsiteX21" fmla="*/ 482600 w 5638800"/>
              <a:gd name="connsiteY21" fmla="*/ 4127500 h 4501686"/>
              <a:gd name="connsiteX22" fmla="*/ 495300 w 5638800"/>
              <a:gd name="connsiteY22" fmla="*/ 4089400 h 4501686"/>
              <a:gd name="connsiteX23" fmla="*/ 501650 w 5638800"/>
              <a:gd name="connsiteY23" fmla="*/ 4070350 h 4501686"/>
              <a:gd name="connsiteX24" fmla="*/ 501650 w 5638800"/>
              <a:gd name="connsiteY24" fmla="*/ 3930650 h 4501686"/>
              <a:gd name="connsiteX25" fmla="*/ 495300 w 5638800"/>
              <a:gd name="connsiteY25" fmla="*/ 3911600 h 4501686"/>
              <a:gd name="connsiteX26" fmla="*/ 482600 w 5638800"/>
              <a:gd name="connsiteY26" fmla="*/ 3854450 h 4501686"/>
              <a:gd name="connsiteX27" fmla="*/ 488950 w 5638800"/>
              <a:gd name="connsiteY27" fmla="*/ 3810000 h 4501686"/>
              <a:gd name="connsiteX28" fmla="*/ 495300 w 5638800"/>
              <a:gd name="connsiteY28" fmla="*/ 3790950 h 4501686"/>
              <a:gd name="connsiteX29" fmla="*/ 514350 w 5638800"/>
              <a:gd name="connsiteY29" fmla="*/ 3784600 h 4501686"/>
              <a:gd name="connsiteX30" fmla="*/ 533400 w 5638800"/>
              <a:gd name="connsiteY30" fmla="*/ 3771900 h 4501686"/>
              <a:gd name="connsiteX31" fmla="*/ 546100 w 5638800"/>
              <a:gd name="connsiteY31" fmla="*/ 3644900 h 4501686"/>
              <a:gd name="connsiteX32" fmla="*/ 565150 w 5638800"/>
              <a:gd name="connsiteY32" fmla="*/ 3575050 h 4501686"/>
              <a:gd name="connsiteX33" fmla="*/ 577850 w 5638800"/>
              <a:gd name="connsiteY33" fmla="*/ 3530600 h 4501686"/>
              <a:gd name="connsiteX34" fmla="*/ 565150 w 5638800"/>
              <a:gd name="connsiteY34" fmla="*/ 3486150 h 4501686"/>
              <a:gd name="connsiteX35" fmla="*/ 527050 w 5638800"/>
              <a:gd name="connsiteY35" fmla="*/ 3460750 h 4501686"/>
              <a:gd name="connsiteX36" fmla="*/ 520700 w 5638800"/>
              <a:gd name="connsiteY36" fmla="*/ 3441700 h 4501686"/>
              <a:gd name="connsiteX37" fmla="*/ 501650 w 5638800"/>
              <a:gd name="connsiteY37" fmla="*/ 3435350 h 4501686"/>
              <a:gd name="connsiteX38" fmla="*/ 482600 w 5638800"/>
              <a:gd name="connsiteY38" fmla="*/ 3422650 h 4501686"/>
              <a:gd name="connsiteX39" fmla="*/ 450850 w 5638800"/>
              <a:gd name="connsiteY39" fmla="*/ 3397250 h 4501686"/>
              <a:gd name="connsiteX40" fmla="*/ 412750 w 5638800"/>
              <a:gd name="connsiteY40" fmla="*/ 3371850 h 4501686"/>
              <a:gd name="connsiteX41" fmla="*/ 393700 w 5638800"/>
              <a:gd name="connsiteY41" fmla="*/ 3352800 h 4501686"/>
              <a:gd name="connsiteX42" fmla="*/ 355600 w 5638800"/>
              <a:gd name="connsiteY42" fmla="*/ 3327400 h 4501686"/>
              <a:gd name="connsiteX43" fmla="*/ 336550 w 5638800"/>
              <a:gd name="connsiteY43" fmla="*/ 3270250 h 4501686"/>
              <a:gd name="connsiteX44" fmla="*/ 330200 w 5638800"/>
              <a:gd name="connsiteY44" fmla="*/ 3251200 h 4501686"/>
              <a:gd name="connsiteX45" fmla="*/ 323850 w 5638800"/>
              <a:gd name="connsiteY45" fmla="*/ 3225800 h 4501686"/>
              <a:gd name="connsiteX46" fmla="*/ 342900 w 5638800"/>
              <a:gd name="connsiteY46" fmla="*/ 3175000 h 4501686"/>
              <a:gd name="connsiteX47" fmla="*/ 361950 w 5638800"/>
              <a:gd name="connsiteY47" fmla="*/ 3162300 h 4501686"/>
              <a:gd name="connsiteX48" fmla="*/ 368300 w 5638800"/>
              <a:gd name="connsiteY48" fmla="*/ 3143250 h 4501686"/>
              <a:gd name="connsiteX49" fmla="*/ 406400 w 5638800"/>
              <a:gd name="connsiteY49" fmla="*/ 3124200 h 4501686"/>
              <a:gd name="connsiteX50" fmla="*/ 514350 w 5638800"/>
              <a:gd name="connsiteY50" fmla="*/ 3105150 h 4501686"/>
              <a:gd name="connsiteX51" fmla="*/ 546100 w 5638800"/>
              <a:gd name="connsiteY51" fmla="*/ 3098800 h 4501686"/>
              <a:gd name="connsiteX52" fmla="*/ 571500 w 5638800"/>
              <a:gd name="connsiteY52" fmla="*/ 3092450 h 4501686"/>
              <a:gd name="connsiteX53" fmla="*/ 704850 w 5638800"/>
              <a:gd name="connsiteY53" fmla="*/ 3086100 h 4501686"/>
              <a:gd name="connsiteX54" fmla="*/ 755650 w 5638800"/>
              <a:gd name="connsiteY54" fmla="*/ 3079750 h 4501686"/>
              <a:gd name="connsiteX55" fmla="*/ 939800 w 5638800"/>
              <a:gd name="connsiteY55" fmla="*/ 3067050 h 4501686"/>
              <a:gd name="connsiteX56" fmla="*/ 958850 w 5638800"/>
              <a:gd name="connsiteY56" fmla="*/ 3048000 h 4501686"/>
              <a:gd name="connsiteX57" fmla="*/ 984250 w 5638800"/>
              <a:gd name="connsiteY57" fmla="*/ 3009900 h 4501686"/>
              <a:gd name="connsiteX58" fmla="*/ 990600 w 5638800"/>
              <a:gd name="connsiteY58" fmla="*/ 2895600 h 4501686"/>
              <a:gd name="connsiteX59" fmla="*/ 965200 w 5638800"/>
              <a:gd name="connsiteY59" fmla="*/ 2755900 h 4501686"/>
              <a:gd name="connsiteX60" fmla="*/ 946150 w 5638800"/>
              <a:gd name="connsiteY60" fmla="*/ 2749550 h 4501686"/>
              <a:gd name="connsiteX61" fmla="*/ 927100 w 5638800"/>
              <a:gd name="connsiteY61" fmla="*/ 2730500 h 4501686"/>
              <a:gd name="connsiteX62" fmla="*/ 889000 w 5638800"/>
              <a:gd name="connsiteY62" fmla="*/ 2717800 h 4501686"/>
              <a:gd name="connsiteX63" fmla="*/ 863600 w 5638800"/>
              <a:gd name="connsiteY63" fmla="*/ 2686050 h 4501686"/>
              <a:gd name="connsiteX64" fmla="*/ 857250 w 5638800"/>
              <a:gd name="connsiteY64" fmla="*/ 2667000 h 4501686"/>
              <a:gd name="connsiteX65" fmla="*/ 869950 w 5638800"/>
              <a:gd name="connsiteY65" fmla="*/ 2628900 h 4501686"/>
              <a:gd name="connsiteX66" fmla="*/ 876300 w 5638800"/>
              <a:gd name="connsiteY66" fmla="*/ 2609850 h 4501686"/>
              <a:gd name="connsiteX67" fmla="*/ 857250 w 5638800"/>
              <a:gd name="connsiteY67" fmla="*/ 2571750 h 4501686"/>
              <a:gd name="connsiteX68" fmla="*/ 838200 w 5638800"/>
              <a:gd name="connsiteY68" fmla="*/ 2565400 h 4501686"/>
              <a:gd name="connsiteX69" fmla="*/ 825500 w 5638800"/>
              <a:gd name="connsiteY69" fmla="*/ 2546350 h 4501686"/>
              <a:gd name="connsiteX70" fmla="*/ 806450 w 5638800"/>
              <a:gd name="connsiteY70" fmla="*/ 2476500 h 4501686"/>
              <a:gd name="connsiteX71" fmla="*/ 800100 w 5638800"/>
              <a:gd name="connsiteY71" fmla="*/ 2457450 h 4501686"/>
              <a:gd name="connsiteX72" fmla="*/ 806450 w 5638800"/>
              <a:gd name="connsiteY72" fmla="*/ 2349500 h 4501686"/>
              <a:gd name="connsiteX73" fmla="*/ 825500 w 5638800"/>
              <a:gd name="connsiteY73" fmla="*/ 2286000 h 4501686"/>
              <a:gd name="connsiteX74" fmla="*/ 831850 w 5638800"/>
              <a:gd name="connsiteY74" fmla="*/ 2254250 h 4501686"/>
              <a:gd name="connsiteX75" fmla="*/ 838200 w 5638800"/>
              <a:gd name="connsiteY75" fmla="*/ 2228850 h 4501686"/>
              <a:gd name="connsiteX76" fmla="*/ 882650 w 5638800"/>
              <a:gd name="connsiteY76" fmla="*/ 2222500 h 4501686"/>
              <a:gd name="connsiteX77" fmla="*/ 920750 w 5638800"/>
              <a:gd name="connsiteY77" fmla="*/ 2184400 h 4501686"/>
              <a:gd name="connsiteX78" fmla="*/ 946150 w 5638800"/>
              <a:gd name="connsiteY78" fmla="*/ 2159000 h 4501686"/>
              <a:gd name="connsiteX79" fmla="*/ 952500 w 5638800"/>
              <a:gd name="connsiteY79" fmla="*/ 2139950 h 4501686"/>
              <a:gd name="connsiteX80" fmla="*/ 996950 w 5638800"/>
              <a:gd name="connsiteY80" fmla="*/ 2082800 h 4501686"/>
              <a:gd name="connsiteX81" fmla="*/ 1016000 w 5638800"/>
              <a:gd name="connsiteY81" fmla="*/ 2025650 h 4501686"/>
              <a:gd name="connsiteX82" fmla="*/ 1022350 w 5638800"/>
              <a:gd name="connsiteY82" fmla="*/ 2000250 h 4501686"/>
              <a:gd name="connsiteX83" fmla="*/ 1035050 w 5638800"/>
              <a:gd name="connsiteY83" fmla="*/ 1981200 h 4501686"/>
              <a:gd name="connsiteX84" fmla="*/ 1073150 w 5638800"/>
              <a:gd name="connsiteY84" fmla="*/ 1974850 h 4501686"/>
              <a:gd name="connsiteX85" fmla="*/ 1079500 w 5638800"/>
              <a:gd name="connsiteY85" fmla="*/ 1955800 h 4501686"/>
              <a:gd name="connsiteX86" fmla="*/ 1092200 w 5638800"/>
              <a:gd name="connsiteY86" fmla="*/ 1936750 h 4501686"/>
              <a:gd name="connsiteX87" fmla="*/ 1098550 w 5638800"/>
              <a:gd name="connsiteY87" fmla="*/ 1911350 h 4501686"/>
              <a:gd name="connsiteX88" fmla="*/ 1111250 w 5638800"/>
              <a:gd name="connsiteY88" fmla="*/ 1885950 h 4501686"/>
              <a:gd name="connsiteX89" fmla="*/ 1117600 w 5638800"/>
              <a:gd name="connsiteY89" fmla="*/ 1866900 h 4501686"/>
              <a:gd name="connsiteX90" fmla="*/ 1136650 w 5638800"/>
              <a:gd name="connsiteY90" fmla="*/ 1828800 h 4501686"/>
              <a:gd name="connsiteX91" fmla="*/ 1117600 w 5638800"/>
              <a:gd name="connsiteY91" fmla="*/ 1720850 h 4501686"/>
              <a:gd name="connsiteX92" fmla="*/ 1098550 w 5638800"/>
              <a:gd name="connsiteY92" fmla="*/ 1708150 h 4501686"/>
              <a:gd name="connsiteX93" fmla="*/ 1092200 w 5638800"/>
              <a:gd name="connsiteY93" fmla="*/ 1638300 h 4501686"/>
              <a:gd name="connsiteX94" fmla="*/ 1079500 w 5638800"/>
              <a:gd name="connsiteY94" fmla="*/ 1492250 h 4501686"/>
              <a:gd name="connsiteX95" fmla="*/ 1073150 w 5638800"/>
              <a:gd name="connsiteY95" fmla="*/ 1403350 h 4501686"/>
              <a:gd name="connsiteX96" fmla="*/ 1054100 w 5638800"/>
              <a:gd name="connsiteY96" fmla="*/ 1390650 h 4501686"/>
              <a:gd name="connsiteX97" fmla="*/ 1009650 w 5638800"/>
              <a:gd name="connsiteY97" fmla="*/ 1377950 h 4501686"/>
              <a:gd name="connsiteX98" fmla="*/ 990600 w 5638800"/>
              <a:gd name="connsiteY98" fmla="*/ 1365250 h 4501686"/>
              <a:gd name="connsiteX99" fmla="*/ 971550 w 5638800"/>
              <a:gd name="connsiteY99" fmla="*/ 1358900 h 4501686"/>
              <a:gd name="connsiteX100" fmla="*/ 946150 w 5638800"/>
              <a:gd name="connsiteY100" fmla="*/ 1320800 h 4501686"/>
              <a:gd name="connsiteX101" fmla="*/ 952500 w 5638800"/>
              <a:gd name="connsiteY101" fmla="*/ 1270000 h 4501686"/>
              <a:gd name="connsiteX102" fmla="*/ 971550 w 5638800"/>
              <a:gd name="connsiteY102" fmla="*/ 1250950 h 4501686"/>
              <a:gd name="connsiteX103" fmla="*/ 984250 w 5638800"/>
              <a:gd name="connsiteY103" fmla="*/ 1225550 h 4501686"/>
              <a:gd name="connsiteX104" fmla="*/ 996950 w 5638800"/>
              <a:gd name="connsiteY104" fmla="*/ 1187450 h 4501686"/>
              <a:gd name="connsiteX105" fmla="*/ 1009650 w 5638800"/>
              <a:gd name="connsiteY105" fmla="*/ 1149350 h 4501686"/>
              <a:gd name="connsiteX106" fmla="*/ 1022350 w 5638800"/>
              <a:gd name="connsiteY106" fmla="*/ 1104900 h 4501686"/>
              <a:gd name="connsiteX107" fmla="*/ 1060450 w 5638800"/>
              <a:gd name="connsiteY107" fmla="*/ 1079500 h 4501686"/>
              <a:gd name="connsiteX108" fmla="*/ 1079500 w 5638800"/>
              <a:gd name="connsiteY108" fmla="*/ 1066800 h 4501686"/>
              <a:gd name="connsiteX109" fmla="*/ 1098550 w 5638800"/>
              <a:gd name="connsiteY109" fmla="*/ 1041400 h 4501686"/>
              <a:gd name="connsiteX110" fmla="*/ 1111250 w 5638800"/>
              <a:gd name="connsiteY110" fmla="*/ 1022350 h 4501686"/>
              <a:gd name="connsiteX111" fmla="*/ 1149350 w 5638800"/>
              <a:gd name="connsiteY111" fmla="*/ 990600 h 4501686"/>
              <a:gd name="connsiteX112" fmla="*/ 1168400 w 5638800"/>
              <a:gd name="connsiteY112" fmla="*/ 984250 h 4501686"/>
              <a:gd name="connsiteX113" fmla="*/ 1238250 w 5638800"/>
              <a:gd name="connsiteY113" fmla="*/ 971550 h 4501686"/>
              <a:gd name="connsiteX114" fmla="*/ 1282700 w 5638800"/>
              <a:gd name="connsiteY114" fmla="*/ 914400 h 4501686"/>
              <a:gd name="connsiteX115" fmla="*/ 1314450 w 5638800"/>
              <a:gd name="connsiteY115" fmla="*/ 863600 h 4501686"/>
              <a:gd name="connsiteX116" fmla="*/ 1327150 w 5638800"/>
              <a:gd name="connsiteY116" fmla="*/ 825500 h 4501686"/>
              <a:gd name="connsiteX117" fmla="*/ 1333500 w 5638800"/>
              <a:gd name="connsiteY117" fmla="*/ 806450 h 4501686"/>
              <a:gd name="connsiteX118" fmla="*/ 1339850 w 5638800"/>
              <a:gd name="connsiteY118" fmla="*/ 781050 h 4501686"/>
              <a:gd name="connsiteX119" fmla="*/ 1333500 w 5638800"/>
              <a:gd name="connsiteY119" fmla="*/ 742950 h 4501686"/>
              <a:gd name="connsiteX120" fmla="*/ 1314450 w 5638800"/>
              <a:gd name="connsiteY120" fmla="*/ 730250 h 4501686"/>
              <a:gd name="connsiteX121" fmla="*/ 1346200 w 5638800"/>
              <a:gd name="connsiteY121" fmla="*/ 660400 h 4501686"/>
              <a:gd name="connsiteX122" fmla="*/ 1358900 w 5638800"/>
              <a:gd name="connsiteY122" fmla="*/ 603250 h 4501686"/>
              <a:gd name="connsiteX123" fmla="*/ 1384300 w 5638800"/>
              <a:gd name="connsiteY123" fmla="*/ 558800 h 4501686"/>
              <a:gd name="connsiteX124" fmla="*/ 1403350 w 5638800"/>
              <a:gd name="connsiteY124" fmla="*/ 488950 h 4501686"/>
              <a:gd name="connsiteX125" fmla="*/ 1422400 w 5638800"/>
              <a:gd name="connsiteY125" fmla="*/ 476250 h 4501686"/>
              <a:gd name="connsiteX126" fmla="*/ 1466850 w 5638800"/>
              <a:gd name="connsiteY126" fmla="*/ 431800 h 4501686"/>
              <a:gd name="connsiteX127" fmla="*/ 1485900 w 5638800"/>
              <a:gd name="connsiteY127" fmla="*/ 419100 h 4501686"/>
              <a:gd name="connsiteX128" fmla="*/ 1549400 w 5638800"/>
              <a:gd name="connsiteY128" fmla="*/ 400050 h 4501686"/>
              <a:gd name="connsiteX129" fmla="*/ 1593850 w 5638800"/>
              <a:gd name="connsiteY129" fmla="*/ 342900 h 4501686"/>
              <a:gd name="connsiteX130" fmla="*/ 1606550 w 5638800"/>
              <a:gd name="connsiteY130" fmla="*/ 323850 h 4501686"/>
              <a:gd name="connsiteX131" fmla="*/ 1625600 w 5638800"/>
              <a:gd name="connsiteY131" fmla="*/ 311150 h 4501686"/>
              <a:gd name="connsiteX132" fmla="*/ 1638300 w 5638800"/>
              <a:gd name="connsiteY132" fmla="*/ 292100 h 4501686"/>
              <a:gd name="connsiteX133" fmla="*/ 1644650 w 5638800"/>
              <a:gd name="connsiteY133" fmla="*/ 266700 h 4501686"/>
              <a:gd name="connsiteX134" fmla="*/ 1682750 w 5638800"/>
              <a:gd name="connsiteY134" fmla="*/ 254000 h 4501686"/>
              <a:gd name="connsiteX135" fmla="*/ 1701800 w 5638800"/>
              <a:gd name="connsiteY135" fmla="*/ 241300 h 4501686"/>
              <a:gd name="connsiteX136" fmla="*/ 1733550 w 5638800"/>
              <a:gd name="connsiteY136" fmla="*/ 215900 h 4501686"/>
              <a:gd name="connsiteX137" fmla="*/ 1784350 w 5638800"/>
              <a:gd name="connsiteY137" fmla="*/ 228600 h 4501686"/>
              <a:gd name="connsiteX138" fmla="*/ 1803400 w 5638800"/>
              <a:gd name="connsiteY138" fmla="*/ 266700 h 4501686"/>
              <a:gd name="connsiteX139" fmla="*/ 1822450 w 5638800"/>
              <a:gd name="connsiteY139" fmla="*/ 279400 h 4501686"/>
              <a:gd name="connsiteX140" fmla="*/ 1847850 w 5638800"/>
              <a:gd name="connsiteY140" fmla="*/ 317500 h 4501686"/>
              <a:gd name="connsiteX141" fmla="*/ 1866900 w 5638800"/>
              <a:gd name="connsiteY141" fmla="*/ 330200 h 4501686"/>
              <a:gd name="connsiteX142" fmla="*/ 1911350 w 5638800"/>
              <a:gd name="connsiteY142" fmla="*/ 342900 h 4501686"/>
              <a:gd name="connsiteX143" fmla="*/ 1930400 w 5638800"/>
              <a:gd name="connsiteY143" fmla="*/ 349250 h 4501686"/>
              <a:gd name="connsiteX144" fmla="*/ 1943100 w 5638800"/>
              <a:gd name="connsiteY144" fmla="*/ 368300 h 4501686"/>
              <a:gd name="connsiteX145" fmla="*/ 1949450 w 5638800"/>
              <a:gd name="connsiteY145" fmla="*/ 387350 h 4501686"/>
              <a:gd name="connsiteX146" fmla="*/ 2006600 w 5638800"/>
              <a:gd name="connsiteY146" fmla="*/ 412750 h 4501686"/>
              <a:gd name="connsiteX147" fmla="*/ 2025650 w 5638800"/>
              <a:gd name="connsiteY147" fmla="*/ 419100 h 4501686"/>
              <a:gd name="connsiteX148" fmla="*/ 2044700 w 5638800"/>
              <a:gd name="connsiteY148" fmla="*/ 431800 h 4501686"/>
              <a:gd name="connsiteX149" fmla="*/ 2108200 w 5638800"/>
              <a:gd name="connsiteY149" fmla="*/ 450850 h 4501686"/>
              <a:gd name="connsiteX150" fmla="*/ 2127250 w 5638800"/>
              <a:gd name="connsiteY150" fmla="*/ 463550 h 4501686"/>
              <a:gd name="connsiteX151" fmla="*/ 2197100 w 5638800"/>
              <a:gd name="connsiteY151" fmla="*/ 482600 h 4501686"/>
              <a:gd name="connsiteX152" fmla="*/ 2216150 w 5638800"/>
              <a:gd name="connsiteY152" fmla="*/ 488950 h 4501686"/>
              <a:gd name="connsiteX153" fmla="*/ 2241550 w 5638800"/>
              <a:gd name="connsiteY153" fmla="*/ 495300 h 4501686"/>
              <a:gd name="connsiteX154" fmla="*/ 2298700 w 5638800"/>
              <a:gd name="connsiteY154" fmla="*/ 488950 h 4501686"/>
              <a:gd name="connsiteX155" fmla="*/ 2311400 w 5638800"/>
              <a:gd name="connsiteY155" fmla="*/ 469900 h 4501686"/>
              <a:gd name="connsiteX156" fmla="*/ 2330450 w 5638800"/>
              <a:gd name="connsiteY156" fmla="*/ 431800 h 4501686"/>
              <a:gd name="connsiteX157" fmla="*/ 2413000 w 5638800"/>
              <a:gd name="connsiteY157" fmla="*/ 438150 h 4501686"/>
              <a:gd name="connsiteX158" fmla="*/ 2432050 w 5638800"/>
              <a:gd name="connsiteY158" fmla="*/ 444500 h 4501686"/>
              <a:gd name="connsiteX159" fmla="*/ 2673350 w 5638800"/>
              <a:gd name="connsiteY159" fmla="*/ 438150 h 4501686"/>
              <a:gd name="connsiteX160" fmla="*/ 2736850 w 5638800"/>
              <a:gd name="connsiteY160" fmla="*/ 425450 h 4501686"/>
              <a:gd name="connsiteX161" fmla="*/ 2755900 w 5638800"/>
              <a:gd name="connsiteY161" fmla="*/ 419100 h 4501686"/>
              <a:gd name="connsiteX162" fmla="*/ 2774950 w 5638800"/>
              <a:gd name="connsiteY162" fmla="*/ 406400 h 4501686"/>
              <a:gd name="connsiteX163" fmla="*/ 2794000 w 5638800"/>
              <a:gd name="connsiteY163" fmla="*/ 368300 h 4501686"/>
              <a:gd name="connsiteX164" fmla="*/ 2806700 w 5638800"/>
              <a:gd name="connsiteY164" fmla="*/ 349250 h 4501686"/>
              <a:gd name="connsiteX165" fmla="*/ 2825750 w 5638800"/>
              <a:gd name="connsiteY165" fmla="*/ 311150 h 4501686"/>
              <a:gd name="connsiteX166" fmla="*/ 2882900 w 5638800"/>
              <a:gd name="connsiteY166" fmla="*/ 279400 h 4501686"/>
              <a:gd name="connsiteX167" fmla="*/ 2908300 w 5638800"/>
              <a:gd name="connsiteY167" fmla="*/ 254000 h 4501686"/>
              <a:gd name="connsiteX168" fmla="*/ 2933700 w 5638800"/>
              <a:gd name="connsiteY168" fmla="*/ 215900 h 4501686"/>
              <a:gd name="connsiteX169" fmla="*/ 2971800 w 5638800"/>
              <a:gd name="connsiteY169" fmla="*/ 184150 h 4501686"/>
              <a:gd name="connsiteX170" fmla="*/ 2984500 w 5638800"/>
              <a:gd name="connsiteY170" fmla="*/ 165100 h 4501686"/>
              <a:gd name="connsiteX171" fmla="*/ 3041650 w 5638800"/>
              <a:gd name="connsiteY171" fmla="*/ 127000 h 4501686"/>
              <a:gd name="connsiteX172" fmla="*/ 3060700 w 5638800"/>
              <a:gd name="connsiteY172" fmla="*/ 114300 h 4501686"/>
              <a:gd name="connsiteX173" fmla="*/ 3117850 w 5638800"/>
              <a:gd name="connsiteY173" fmla="*/ 69850 h 4501686"/>
              <a:gd name="connsiteX174" fmla="*/ 3136900 w 5638800"/>
              <a:gd name="connsiteY174" fmla="*/ 57150 h 4501686"/>
              <a:gd name="connsiteX175" fmla="*/ 3155950 w 5638800"/>
              <a:gd name="connsiteY175" fmla="*/ 44450 h 4501686"/>
              <a:gd name="connsiteX176" fmla="*/ 3276600 w 5638800"/>
              <a:gd name="connsiteY176" fmla="*/ 38100 h 4501686"/>
              <a:gd name="connsiteX177" fmla="*/ 3314700 w 5638800"/>
              <a:gd name="connsiteY177" fmla="*/ 12700 h 4501686"/>
              <a:gd name="connsiteX178" fmla="*/ 3333750 w 5638800"/>
              <a:gd name="connsiteY178" fmla="*/ 0 h 4501686"/>
              <a:gd name="connsiteX179" fmla="*/ 3352800 w 5638800"/>
              <a:gd name="connsiteY179" fmla="*/ 12700 h 4501686"/>
              <a:gd name="connsiteX180" fmla="*/ 3365500 w 5638800"/>
              <a:gd name="connsiteY180" fmla="*/ 69850 h 4501686"/>
              <a:gd name="connsiteX181" fmla="*/ 3403600 w 5638800"/>
              <a:gd name="connsiteY181" fmla="*/ 95250 h 4501686"/>
              <a:gd name="connsiteX182" fmla="*/ 3422650 w 5638800"/>
              <a:gd name="connsiteY182" fmla="*/ 133350 h 4501686"/>
              <a:gd name="connsiteX183" fmla="*/ 3429000 w 5638800"/>
              <a:gd name="connsiteY183" fmla="*/ 165100 h 4501686"/>
              <a:gd name="connsiteX184" fmla="*/ 3448050 w 5638800"/>
              <a:gd name="connsiteY184" fmla="*/ 171450 h 4501686"/>
              <a:gd name="connsiteX185" fmla="*/ 3479800 w 5638800"/>
              <a:gd name="connsiteY185" fmla="*/ 177800 h 4501686"/>
              <a:gd name="connsiteX186" fmla="*/ 3581400 w 5638800"/>
              <a:gd name="connsiteY186" fmla="*/ 171450 h 4501686"/>
              <a:gd name="connsiteX187" fmla="*/ 3600450 w 5638800"/>
              <a:gd name="connsiteY187" fmla="*/ 165100 h 4501686"/>
              <a:gd name="connsiteX188" fmla="*/ 3676650 w 5638800"/>
              <a:gd name="connsiteY188" fmla="*/ 158750 h 4501686"/>
              <a:gd name="connsiteX189" fmla="*/ 4019550 w 5638800"/>
              <a:gd name="connsiteY189" fmla="*/ 158750 h 4501686"/>
              <a:gd name="connsiteX190" fmla="*/ 4057650 w 5638800"/>
              <a:gd name="connsiteY190" fmla="*/ 177800 h 4501686"/>
              <a:gd name="connsiteX191" fmla="*/ 4114800 w 5638800"/>
              <a:gd name="connsiteY191" fmla="*/ 190500 h 4501686"/>
              <a:gd name="connsiteX192" fmla="*/ 4140200 w 5638800"/>
              <a:gd name="connsiteY192" fmla="*/ 196850 h 4501686"/>
              <a:gd name="connsiteX193" fmla="*/ 4171950 w 5638800"/>
              <a:gd name="connsiteY193" fmla="*/ 190500 h 4501686"/>
              <a:gd name="connsiteX194" fmla="*/ 4184650 w 5638800"/>
              <a:gd name="connsiteY194" fmla="*/ 171450 h 4501686"/>
              <a:gd name="connsiteX195" fmla="*/ 4191000 w 5638800"/>
              <a:gd name="connsiteY195" fmla="*/ 152400 h 4501686"/>
              <a:gd name="connsiteX196" fmla="*/ 4229100 w 5638800"/>
              <a:gd name="connsiteY196" fmla="*/ 146050 h 4501686"/>
              <a:gd name="connsiteX197" fmla="*/ 4254500 w 5638800"/>
              <a:gd name="connsiteY197" fmla="*/ 139700 h 4501686"/>
              <a:gd name="connsiteX198" fmla="*/ 4318000 w 5638800"/>
              <a:gd name="connsiteY198" fmla="*/ 127000 h 4501686"/>
              <a:gd name="connsiteX199" fmla="*/ 4343400 w 5638800"/>
              <a:gd name="connsiteY199" fmla="*/ 95250 h 4501686"/>
              <a:gd name="connsiteX200" fmla="*/ 4381500 w 5638800"/>
              <a:gd name="connsiteY200" fmla="*/ 82550 h 4501686"/>
              <a:gd name="connsiteX201" fmla="*/ 4400550 w 5638800"/>
              <a:gd name="connsiteY201" fmla="*/ 88900 h 4501686"/>
              <a:gd name="connsiteX202" fmla="*/ 4419600 w 5638800"/>
              <a:gd name="connsiteY202" fmla="*/ 101600 h 4501686"/>
              <a:gd name="connsiteX203" fmla="*/ 4483100 w 5638800"/>
              <a:gd name="connsiteY203" fmla="*/ 107950 h 4501686"/>
              <a:gd name="connsiteX204" fmla="*/ 4502150 w 5638800"/>
              <a:gd name="connsiteY204" fmla="*/ 120650 h 4501686"/>
              <a:gd name="connsiteX205" fmla="*/ 4565650 w 5638800"/>
              <a:gd name="connsiteY205" fmla="*/ 139700 h 4501686"/>
              <a:gd name="connsiteX206" fmla="*/ 4584700 w 5638800"/>
              <a:gd name="connsiteY206" fmla="*/ 146050 h 4501686"/>
              <a:gd name="connsiteX207" fmla="*/ 4610100 w 5638800"/>
              <a:gd name="connsiteY207" fmla="*/ 152400 h 4501686"/>
              <a:gd name="connsiteX208" fmla="*/ 4629150 w 5638800"/>
              <a:gd name="connsiteY208" fmla="*/ 158750 h 4501686"/>
              <a:gd name="connsiteX209" fmla="*/ 4660900 w 5638800"/>
              <a:gd name="connsiteY209" fmla="*/ 165100 h 4501686"/>
              <a:gd name="connsiteX210" fmla="*/ 4730750 w 5638800"/>
              <a:gd name="connsiteY210" fmla="*/ 184150 h 4501686"/>
              <a:gd name="connsiteX211" fmla="*/ 4756150 w 5638800"/>
              <a:gd name="connsiteY211" fmla="*/ 177800 h 4501686"/>
              <a:gd name="connsiteX212" fmla="*/ 4775200 w 5638800"/>
              <a:gd name="connsiteY212" fmla="*/ 165100 h 4501686"/>
              <a:gd name="connsiteX213" fmla="*/ 4826000 w 5638800"/>
              <a:gd name="connsiteY213" fmla="*/ 158750 h 4501686"/>
              <a:gd name="connsiteX214" fmla="*/ 4851400 w 5638800"/>
              <a:gd name="connsiteY214" fmla="*/ 152400 h 4501686"/>
              <a:gd name="connsiteX215" fmla="*/ 4908550 w 5638800"/>
              <a:gd name="connsiteY215" fmla="*/ 146050 h 4501686"/>
              <a:gd name="connsiteX216" fmla="*/ 4953000 w 5638800"/>
              <a:gd name="connsiteY216" fmla="*/ 139700 h 4501686"/>
              <a:gd name="connsiteX217" fmla="*/ 5035550 w 5638800"/>
              <a:gd name="connsiteY217" fmla="*/ 127000 h 4501686"/>
              <a:gd name="connsiteX218" fmla="*/ 5080000 w 5638800"/>
              <a:gd name="connsiteY218" fmla="*/ 120650 h 4501686"/>
              <a:gd name="connsiteX219" fmla="*/ 5118100 w 5638800"/>
              <a:gd name="connsiteY219" fmla="*/ 114300 h 4501686"/>
              <a:gd name="connsiteX220" fmla="*/ 5156200 w 5638800"/>
              <a:gd name="connsiteY220" fmla="*/ 101600 h 4501686"/>
              <a:gd name="connsiteX221" fmla="*/ 5289550 w 5638800"/>
              <a:gd name="connsiteY221" fmla="*/ 107950 h 4501686"/>
              <a:gd name="connsiteX222" fmla="*/ 5372100 w 5638800"/>
              <a:gd name="connsiteY222" fmla="*/ 114300 h 4501686"/>
              <a:gd name="connsiteX223" fmla="*/ 5391150 w 5638800"/>
              <a:gd name="connsiteY223" fmla="*/ 133350 h 4501686"/>
              <a:gd name="connsiteX224" fmla="*/ 5410200 w 5638800"/>
              <a:gd name="connsiteY224" fmla="*/ 139700 h 4501686"/>
              <a:gd name="connsiteX225" fmla="*/ 5429250 w 5638800"/>
              <a:gd name="connsiteY225" fmla="*/ 152400 h 4501686"/>
              <a:gd name="connsiteX226" fmla="*/ 5467350 w 5638800"/>
              <a:gd name="connsiteY226" fmla="*/ 165100 h 4501686"/>
              <a:gd name="connsiteX227" fmla="*/ 5486400 w 5638800"/>
              <a:gd name="connsiteY227" fmla="*/ 171450 h 4501686"/>
              <a:gd name="connsiteX228" fmla="*/ 5505450 w 5638800"/>
              <a:gd name="connsiteY228" fmla="*/ 190500 h 4501686"/>
              <a:gd name="connsiteX229" fmla="*/ 5524500 w 5638800"/>
              <a:gd name="connsiteY229" fmla="*/ 203200 h 4501686"/>
              <a:gd name="connsiteX230" fmla="*/ 5556250 w 5638800"/>
              <a:gd name="connsiteY230" fmla="*/ 234950 h 4501686"/>
              <a:gd name="connsiteX231" fmla="*/ 5600700 w 5638800"/>
              <a:gd name="connsiteY231" fmla="*/ 279400 h 4501686"/>
              <a:gd name="connsiteX232" fmla="*/ 5619750 w 5638800"/>
              <a:gd name="connsiteY232" fmla="*/ 292100 h 4501686"/>
              <a:gd name="connsiteX233" fmla="*/ 5638800 w 5638800"/>
              <a:gd name="connsiteY233" fmla="*/ 298450 h 450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5638800" h="4501686">
                <a:moveTo>
                  <a:pt x="0" y="4343400"/>
                </a:moveTo>
                <a:cubicBezTo>
                  <a:pt x="6350" y="4345517"/>
                  <a:pt x="14317" y="4345017"/>
                  <a:pt x="19050" y="4349750"/>
                </a:cubicBezTo>
                <a:cubicBezTo>
                  <a:pt x="29843" y="4360543"/>
                  <a:pt x="29970" y="4383023"/>
                  <a:pt x="44450" y="4387850"/>
                </a:cubicBezTo>
                <a:cubicBezTo>
                  <a:pt x="70740" y="4396613"/>
                  <a:pt x="57931" y="4390487"/>
                  <a:pt x="82550" y="4406900"/>
                </a:cubicBezTo>
                <a:cubicBezTo>
                  <a:pt x="116417" y="4457700"/>
                  <a:pt x="71967" y="4396317"/>
                  <a:pt x="114300" y="4438650"/>
                </a:cubicBezTo>
                <a:cubicBezTo>
                  <a:pt x="119696" y="4444046"/>
                  <a:pt x="120528" y="4453655"/>
                  <a:pt x="127000" y="4457700"/>
                </a:cubicBezTo>
                <a:cubicBezTo>
                  <a:pt x="138352" y="4464795"/>
                  <a:pt x="152400" y="4466167"/>
                  <a:pt x="165100" y="4470400"/>
                </a:cubicBezTo>
                <a:lnTo>
                  <a:pt x="203200" y="4483100"/>
                </a:lnTo>
                <a:lnTo>
                  <a:pt x="222250" y="4489450"/>
                </a:lnTo>
                <a:cubicBezTo>
                  <a:pt x="270478" y="4485066"/>
                  <a:pt x="288670" y="4501686"/>
                  <a:pt x="304800" y="4464050"/>
                </a:cubicBezTo>
                <a:cubicBezTo>
                  <a:pt x="308238" y="4456028"/>
                  <a:pt x="305403" y="4445218"/>
                  <a:pt x="311150" y="4438650"/>
                </a:cubicBezTo>
                <a:cubicBezTo>
                  <a:pt x="321201" y="4427163"/>
                  <a:pt x="349250" y="4413250"/>
                  <a:pt x="349250" y="4413250"/>
                </a:cubicBezTo>
                <a:cubicBezTo>
                  <a:pt x="400050" y="4337050"/>
                  <a:pt x="321733" y="4449233"/>
                  <a:pt x="381000" y="4381500"/>
                </a:cubicBezTo>
                <a:cubicBezTo>
                  <a:pt x="391051" y="4370013"/>
                  <a:pt x="397933" y="4356100"/>
                  <a:pt x="406400" y="4343400"/>
                </a:cubicBezTo>
                <a:lnTo>
                  <a:pt x="419100" y="4324350"/>
                </a:lnTo>
                <a:cubicBezTo>
                  <a:pt x="423333" y="4318000"/>
                  <a:pt x="429387" y="4312540"/>
                  <a:pt x="431800" y="4305300"/>
                </a:cubicBezTo>
                <a:cubicBezTo>
                  <a:pt x="433917" y="4298950"/>
                  <a:pt x="435157" y="4292237"/>
                  <a:pt x="438150" y="4286250"/>
                </a:cubicBezTo>
                <a:cubicBezTo>
                  <a:pt x="441563" y="4279424"/>
                  <a:pt x="447750" y="4274174"/>
                  <a:pt x="450850" y="4267200"/>
                </a:cubicBezTo>
                <a:cubicBezTo>
                  <a:pt x="456287" y="4254967"/>
                  <a:pt x="459317" y="4241800"/>
                  <a:pt x="463550" y="4229100"/>
                </a:cubicBezTo>
                <a:cubicBezTo>
                  <a:pt x="465667" y="4222750"/>
                  <a:pt x="468800" y="4216652"/>
                  <a:pt x="469900" y="4210050"/>
                </a:cubicBezTo>
                <a:cubicBezTo>
                  <a:pt x="472017" y="4197350"/>
                  <a:pt x="474292" y="4184675"/>
                  <a:pt x="476250" y="4171950"/>
                </a:cubicBezTo>
                <a:cubicBezTo>
                  <a:pt x="478526" y="4157157"/>
                  <a:pt x="479235" y="4142084"/>
                  <a:pt x="482600" y="4127500"/>
                </a:cubicBezTo>
                <a:cubicBezTo>
                  <a:pt x="485610" y="4114456"/>
                  <a:pt x="491067" y="4102100"/>
                  <a:pt x="495300" y="4089400"/>
                </a:cubicBezTo>
                <a:lnTo>
                  <a:pt x="501650" y="4070350"/>
                </a:lnTo>
                <a:cubicBezTo>
                  <a:pt x="511204" y="4003469"/>
                  <a:pt x="511750" y="4021552"/>
                  <a:pt x="501650" y="3930650"/>
                </a:cubicBezTo>
                <a:cubicBezTo>
                  <a:pt x="500911" y="3923997"/>
                  <a:pt x="497139" y="3918036"/>
                  <a:pt x="495300" y="3911600"/>
                </a:cubicBezTo>
                <a:cubicBezTo>
                  <a:pt x="489322" y="3890675"/>
                  <a:pt x="486965" y="3876274"/>
                  <a:pt x="482600" y="3854450"/>
                </a:cubicBezTo>
                <a:cubicBezTo>
                  <a:pt x="484717" y="3839633"/>
                  <a:pt x="486015" y="3824676"/>
                  <a:pt x="488950" y="3810000"/>
                </a:cubicBezTo>
                <a:cubicBezTo>
                  <a:pt x="490263" y="3803436"/>
                  <a:pt x="490567" y="3795683"/>
                  <a:pt x="495300" y="3790950"/>
                </a:cubicBezTo>
                <a:cubicBezTo>
                  <a:pt x="500033" y="3786217"/>
                  <a:pt x="508363" y="3787593"/>
                  <a:pt x="514350" y="3784600"/>
                </a:cubicBezTo>
                <a:cubicBezTo>
                  <a:pt x="521176" y="3781187"/>
                  <a:pt x="527050" y="3776133"/>
                  <a:pt x="533400" y="3771900"/>
                </a:cubicBezTo>
                <a:cubicBezTo>
                  <a:pt x="552088" y="3715837"/>
                  <a:pt x="534300" y="3774704"/>
                  <a:pt x="546100" y="3644900"/>
                </a:cubicBezTo>
                <a:cubicBezTo>
                  <a:pt x="548344" y="3620218"/>
                  <a:pt x="557386" y="3598341"/>
                  <a:pt x="565150" y="3575050"/>
                </a:cubicBezTo>
                <a:cubicBezTo>
                  <a:pt x="574260" y="3547721"/>
                  <a:pt x="569877" y="3562494"/>
                  <a:pt x="577850" y="3530600"/>
                </a:cubicBezTo>
                <a:cubicBezTo>
                  <a:pt x="577795" y="3530380"/>
                  <a:pt x="568187" y="3489187"/>
                  <a:pt x="565150" y="3486150"/>
                </a:cubicBezTo>
                <a:cubicBezTo>
                  <a:pt x="554357" y="3475357"/>
                  <a:pt x="527050" y="3460750"/>
                  <a:pt x="527050" y="3460750"/>
                </a:cubicBezTo>
                <a:cubicBezTo>
                  <a:pt x="524933" y="3454400"/>
                  <a:pt x="525433" y="3446433"/>
                  <a:pt x="520700" y="3441700"/>
                </a:cubicBezTo>
                <a:cubicBezTo>
                  <a:pt x="515967" y="3436967"/>
                  <a:pt x="507637" y="3438343"/>
                  <a:pt x="501650" y="3435350"/>
                </a:cubicBezTo>
                <a:cubicBezTo>
                  <a:pt x="494824" y="3431937"/>
                  <a:pt x="488950" y="3426883"/>
                  <a:pt x="482600" y="3422650"/>
                </a:cubicBezTo>
                <a:cubicBezTo>
                  <a:pt x="454197" y="3380045"/>
                  <a:pt x="487656" y="3421787"/>
                  <a:pt x="450850" y="3397250"/>
                </a:cubicBezTo>
                <a:cubicBezTo>
                  <a:pt x="403284" y="3365539"/>
                  <a:pt x="458046" y="3386949"/>
                  <a:pt x="412750" y="3371850"/>
                </a:cubicBezTo>
                <a:cubicBezTo>
                  <a:pt x="406400" y="3365500"/>
                  <a:pt x="400789" y="3358313"/>
                  <a:pt x="393700" y="3352800"/>
                </a:cubicBezTo>
                <a:cubicBezTo>
                  <a:pt x="381652" y="3343429"/>
                  <a:pt x="355600" y="3327400"/>
                  <a:pt x="355600" y="3327400"/>
                </a:cubicBezTo>
                <a:lnTo>
                  <a:pt x="336550" y="3270250"/>
                </a:lnTo>
                <a:cubicBezTo>
                  <a:pt x="334433" y="3263900"/>
                  <a:pt x="331823" y="3257694"/>
                  <a:pt x="330200" y="3251200"/>
                </a:cubicBezTo>
                <a:lnTo>
                  <a:pt x="323850" y="3225800"/>
                </a:lnTo>
                <a:cubicBezTo>
                  <a:pt x="328393" y="3203083"/>
                  <a:pt x="326549" y="3191351"/>
                  <a:pt x="342900" y="3175000"/>
                </a:cubicBezTo>
                <a:cubicBezTo>
                  <a:pt x="348296" y="3169604"/>
                  <a:pt x="355600" y="3166533"/>
                  <a:pt x="361950" y="3162300"/>
                </a:cubicBezTo>
                <a:cubicBezTo>
                  <a:pt x="364067" y="3155950"/>
                  <a:pt x="364119" y="3148477"/>
                  <a:pt x="368300" y="3143250"/>
                </a:cubicBezTo>
                <a:cubicBezTo>
                  <a:pt x="380432" y="3128085"/>
                  <a:pt x="391062" y="3131869"/>
                  <a:pt x="406400" y="3124200"/>
                </a:cubicBezTo>
                <a:cubicBezTo>
                  <a:pt x="467191" y="3093805"/>
                  <a:pt x="351577" y="3116777"/>
                  <a:pt x="514350" y="3105150"/>
                </a:cubicBezTo>
                <a:cubicBezTo>
                  <a:pt x="524933" y="3103033"/>
                  <a:pt x="535564" y="3101141"/>
                  <a:pt x="546100" y="3098800"/>
                </a:cubicBezTo>
                <a:cubicBezTo>
                  <a:pt x="554619" y="3096907"/>
                  <a:pt x="562801" y="3093146"/>
                  <a:pt x="571500" y="3092450"/>
                </a:cubicBezTo>
                <a:cubicBezTo>
                  <a:pt x="615859" y="3088901"/>
                  <a:pt x="660400" y="3088217"/>
                  <a:pt x="704850" y="3086100"/>
                </a:cubicBezTo>
                <a:cubicBezTo>
                  <a:pt x="721783" y="3083983"/>
                  <a:pt x="738614" y="3080752"/>
                  <a:pt x="755650" y="3079750"/>
                </a:cubicBezTo>
                <a:cubicBezTo>
                  <a:pt x="940181" y="3068895"/>
                  <a:pt x="866954" y="3091332"/>
                  <a:pt x="939800" y="3067050"/>
                </a:cubicBezTo>
                <a:cubicBezTo>
                  <a:pt x="946150" y="3060700"/>
                  <a:pt x="953337" y="3055089"/>
                  <a:pt x="958850" y="3048000"/>
                </a:cubicBezTo>
                <a:cubicBezTo>
                  <a:pt x="968221" y="3035952"/>
                  <a:pt x="984250" y="3009900"/>
                  <a:pt x="984250" y="3009900"/>
                </a:cubicBezTo>
                <a:cubicBezTo>
                  <a:pt x="986367" y="2971800"/>
                  <a:pt x="990600" y="2933759"/>
                  <a:pt x="990600" y="2895600"/>
                </a:cubicBezTo>
                <a:cubicBezTo>
                  <a:pt x="990600" y="2814623"/>
                  <a:pt x="1018306" y="2782453"/>
                  <a:pt x="965200" y="2755900"/>
                </a:cubicBezTo>
                <a:cubicBezTo>
                  <a:pt x="959213" y="2752907"/>
                  <a:pt x="952500" y="2751667"/>
                  <a:pt x="946150" y="2749550"/>
                </a:cubicBezTo>
                <a:cubicBezTo>
                  <a:pt x="939800" y="2743200"/>
                  <a:pt x="934950" y="2734861"/>
                  <a:pt x="927100" y="2730500"/>
                </a:cubicBezTo>
                <a:cubicBezTo>
                  <a:pt x="915398" y="2723999"/>
                  <a:pt x="889000" y="2717800"/>
                  <a:pt x="889000" y="2717800"/>
                </a:cubicBezTo>
                <a:cubicBezTo>
                  <a:pt x="873039" y="2669917"/>
                  <a:pt x="896426" y="2727082"/>
                  <a:pt x="863600" y="2686050"/>
                </a:cubicBezTo>
                <a:cubicBezTo>
                  <a:pt x="859419" y="2680823"/>
                  <a:pt x="859367" y="2673350"/>
                  <a:pt x="857250" y="2667000"/>
                </a:cubicBezTo>
                <a:lnTo>
                  <a:pt x="869950" y="2628900"/>
                </a:lnTo>
                <a:lnTo>
                  <a:pt x="876300" y="2609850"/>
                </a:lnTo>
                <a:cubicBezTo>
                  <a:pt x="872117" y="2597301"/>
                  <a:pt x="868441" y="2580702"/>
                  <a:pt x="857250" y="2571750"/>
                </a:cubicBezTo>
                <a:cubicBezTo>
                  <a:pt x="852023" y="2567569"/>
                  <a:pt x="844550" y="2567517"/>
                  <a:pt x="838200" y="2565400"/>
                </a:cubicBezTo>
                <a:cubicBezTo>
                  <a:pt x="833967" y="2559050"/>
                  <a:pt x="828600" y="2553324"/>
                  <a:pt x="825500" y="2546350"/>
                </a:cubicBezTo>
                <a:cubicBezTo>
                  <a:pt x="809931" y="2511320"/>
                  <a:pt x="814987" y="2510647"/>
                  <a:pt x="806450" y="2476500"/>
                </a:cubicBezTo>
                <a:cubicBezTo>
                  <a:pt x="804827" y="2470006"/>
                  <a:pt x="802217" y="2463800"/>
                  <a:pt x="800100" y="2457450"/>
                </a:cubicBezTo>
                <a:cubicBezTo>
                  <a:pt x="802217" y="2421467"/>
                  <a:pt x="803033" y="2385383"/>
                  <a:pt x="806450" y="2349500"/>
                </a:cubicBezTo>
                <a:cubicBezTo>
                  <a:pt x="808370" y="2329339"/>
                  <a:pt x="821816" y="2304421"/>
                  <a:pt x="825500" y="2286000"/>
                </a:cubicBezTo>
                <a:cubicBezTo>
                  <a:pt x="827617" y="2275417"/>
                  <a:pt x="829509" y="2264786"/>
                  <a:pt x="831850" y="2254250"/>
                </a:cubicBezTo>
                <a:cubicBezTo>
                  <a:pt x="833743" y="2245731"/>
                  <a:pt x="830799" y="2233475"/>
                  <a:pt x="838200" y="2228850"/>
                </a:cubicBezTo>
                <a:cubicBezTo>
                  <a:pt x="850892" y="2220917"/>
                  <a:pt x="867833" y="2224617"/>
                  <a:pt x="882650" y="2222500"/>
                </a:cubicBezTo>
                <a:lnTo>
                  <a:pt x="920750" y="2184400"/>
                </a:lnTo>
                <a:lnTo>
                  <a:pt x="946150" y="2159000"/>
                </a:lnTo>
                <a:cubicBezTo>
                  <a:pt x="948267" y="2152650"/>
                  <a:pt x="949249" y="2145801"/>
                  <a:pt x="952500" y="2139950"/>
                </a:cubicBezTo>
                <a:cubicBezTo>
                  <a:pt x="971488" y="2105771"/>
                  <a:pt x="973810" y="2105940"/>
                  <a:pt x="996950" y="2082800"/>
                </a:cubicBezTo>
                <a:cubicBezTo>
                  <a:pt x="1003300" y="2063750"/>
                  <a:pt x="1011130" y="2045131"/>
                  <a:pt x="1016000" y="2025650"/>
                </a:cubicBezTo>
                <a:cubicBezTo>
                  <a:pt x="1018117" y="2017183"/>
                  <a:pt x="1018912" y="2008272"/>
                  <a:pt x="1022350" y="2000250"/>
                </a:cubicBezTo>
                <a:cubicBezTo>
                  <a:pt x="1025356" y="1993235"/>
                  <a:pt x="1028224" y="1984613"/>
                  <a:pt x="1035050" y="1981200"/>
                </a:cubicBezTo>
                <a:cubicBezTo>
                  <a:pt x="1046566" y="1975442"/>
                  <a:pt x="1060450" y="1976967"/>
                  <a:pt x="1073150" y="1974850"/>
                </a:cubicBezTo>
                <a:cubicBezTo>
                  <a:pt x="1075267" y="1968500"/>
                  <a:pt x="1076507" y="1961787"/>
                  <a:pt x="1079500" y="1955800"/>
                </a:cubicBezTo>
                <a:cubicBezTo>
                  <a:pt x="1082913" y="1948974"/>
                  <a:pt x="1089194" y="1943765"/>
                  <a:pt x="1092200" y="1936750"/>
                </a:cubicBezTo>
                <a:cubicBezTo>
                  <a:pt x="1095638" y="1928728"/>
                  <a:pt x="1095486" y="1919522"/>
                  <a:pt x="1098550" y="1911350"/>
                </a:cubicBezTo>
                <a:cubicBezTo>
                  <a:pt x="1101874" y="1902487"/>
                  <a:pt x="1107521" y="1894651"/>
                  <a:pt x="1111250" y="1885950"/>
                </a:cubicBezTo>
                <a:cubicBezTo>
                  <a:pt x="1113887" y="1879798"/>
                  <a:pt x="1114607" y="1872887"/>
                  <a:pt x="1117600" y="1866900"/>
                </a:cubicBezTo>
                <a:cubicBezTo>
                  <a:pt x="1142219" y="1817661"/>
                  <a:pt x="1120689" y="1876683"/>
                  <a:pt x="1136650" y="1828800"/>
                </a:cubicBezTo>
                <a:cubicBezTo>
                  <a:pt x="1134125" y="1793451"/>
                  <a:pt x="1145657" y="1748907"/>
                  <a:pt x="1117600" y="1720850"/>
                </a:cubicBezTo>
                <a:cubicBezTo>
                  <a:pt x="1112204" y="1715454"/>
                  <a:pt x="1104900" y="1712383"/>
                  <a:pt x="1098550" y="1708150"/>
                </a:cubicBezTo>
                <a:cubicBezTo>
                  <a:pt x="1096433" y="1684867"/>
                  <a:pt x="1093705" y="1661631"/>
                  <a:pt x="1092200" y="1638300"/>
                </a:cubicBezTo>
                <a:cubicBezTo>
                  <a:pt x="1083109" y="1497396"/>
                  <a:pt x="1099634" y="1552651"/>
                  <a:pt x="1079500" y="1492250"/>
                </a:cubicBezTo>
                <a:cubicBezTo>
                  <a:pt x="1077383" y="1462617"/>
                  <a:pt x="1080355" y="1432172"/>
                  <a:pt x="1073150" y="1403350"/>
                </a:cubicBezTo>
                <a:cubicBezTo>
                  <a:pt x="1071299" y="1395946"/>
                  <a:pt x="1060926" y="1394063"/>
                  <a:pt x="1054100" y="1390650"/>
                </a:cubicBezTo>
                <a:cubicBezTo>
                  <a:pt x="1044990" y="1386095"/>
                  <a:pt x="1017788" y="1379985"/>
                  <a:pt x="1009650" y="1377950"/>
                </a:cubicBezTo>
                <a:cubicBezTo>
                  <a:pt x="1003300" y="1373717"/>
                  <a:pt x="997426" y="1368663"/>
                  <a:pt x="990600" y="1365250"/>
                </a:cubicBezTo>
                <a:cubicBezTo>
                  <a:pt x="984613" y="1362257"/>
                  <a:pt x="976283" y="1363633"/>
                  <a:pt x="971550" y="1358900"/>
                </a:cubicBezTo>
                <a:cubicBezTo>
                  <a:pt x="960757" y="1348107"/>
                  <a:pt x="946150" y="1320800"/>
                  <a:pt x="946150" y="1320800"/>
                </a:cubicBezTo>
                <a:cubicBezTo>
                  <a:pt x="948267" y="1303867"/>
                  <a:pt x="946668" y="1286038"/>
                  <a:pt x="952500" y="1270000"/>
                </a:cubicBezTo>
                <a:cubicBezTo>
                  <a:pt x="955569" y="1261560"/>
                  <a:pt x="966330" y="1258258"/>
                  <a:pt x="971550" y="1250950"/>
                </a:cubicBezTo>
                <a:cubicBezTo>
                  <a:pt x="977052" y="1243247"/>
                  <a:pt x="980734" y="1234339"/>
                  <a:pt x="984250" y="1225550"/>
                </a:cubicBezTo>
                <a:cubicBezTo>
                  <a:pt x="989222" y="1213121"/>
                  <a:pt x="992717" y="1200150"/>
                  <a:pt x="996950" y="1187450"/>
                </a:cubicBezTo>
                <a:lnTo>
                  <a:pt x="1009650" y="1149350"/>
                </a:lnTo>
                <a:cubicBezTo>
                  <a:pt x="1013883" y="1134533"/>
                  <a:pt x="1013287" y="1117362"/>
                  <a:pt x="1022350" y="1104900"/>
                </a:cubicBezTo>
                <a:cubicBezTo>
                  <a:pt x="1031328" y="1092556"/>
                  <a:pt x="1047750" y="1087967"/>
                  <a:pt x="1060450" y="1079500"/>
                </a:cubicBezTo>
                <a:cubicBezTo>
                  <a:pt x="1066800" y="1075267"/>
                  <a:pt x="1074921" y="1072905"/>
                  <a:pt x="1079500" y="1066800"/>
                </a:cubicBezTo>
                <a:cubicBezTo>
                  <a:pt x="1085850" y="1058333"/>
                  <a:pt x="1092399" y="1050012"/>
                  <a:pt x="1098550" y="1041400"/>
                </a:cubicBezTo>
                <a:cubicBezTo>
                  <a:pt x="1102986" y="1035190"/>
                  <a:pt x="1106364" y="1028213"/>
                  <a:pt x="1111250" y="1022350"/>
                </a:cubicBezTo>
                <a:cubicBezTo>
                  <a:pt x="1121281" y="1010313"/>
                  <a:pt x="1135079" y="997736"/>
                  <a:pt x="1149350" y="990600"/>
                </a:cubicBezTo>
                <a:cubicBezTo>
                  <a:pt x="1155337" y="987607"/>
                  <a:pt x="1161964" y="986089"/>
                  <a:pt x="1168400" y="984250"/>
                </a:cubicBezTo>
                <a:cubicBezTo>
                  <a:pt x="1198340" y="975696"/>
                  <a:pt x="1202276" y="976689"/>
                  <a:pt x="1238250" y="971550"/>
                </a:cubicBezTo>
                <a:cubicBezTo>
                  <a:pt x="1254687" y="955113"/>
                  <a:pt x="1275105" y="937186"/>
                  <a:pt x="1282700" y="914400"/>
                </a:cubicBezTo>
                <a:cubicBezTo>
                  <a:pt x="1297813" y="869060"/>
                  <a:pt x="1284261" y="883726"/>
                  <a:pt x="1314450" y="863600"/>
                </a:cubicBezTo>
                <a:lnTo>
                  <a:pt x="1327150" y="825500"/>
                </a:lnTo>
                <a:cubicBezTo>
                  <a:pt x="1329267" y="819150"/>
                  <a:pt x="1331877" y="812944"/>
                  <a:pt x="1333500" y="806450"/>
                </a:cubicBezTo>
                <a:lnTo>
                  <a:pt x="1339850" y="781050"/>
                </a:lnTo>
                <a:cubicBezTo>
                  <a:pt x="1337733" y="768350"/>
                  <a:pt x="1339258" y="754466"/>
                  <a:pt x="1333500" y="742950"/>
                </a:cubicBezTo>
                <a:cubicBezTo>
                  <a:pt x="1330087" y="736124"/>
                  <a:pt x="1315209" y="737844"/>
                  <a:pt x="1314450" y="730250"/>
                </a:cubicBezTo>
                <a:cubicBezTo>
                  <a:pt x="1310392" y="689674"/>
                  <a:pt x="1324550" y="682050"/>
                  <a:pt x="1346200" y="660400"/>
                </a:cubicBezTo>
                <a:cubicBezTo>
                  <a:pt x="1347924" y="651779"/>
                  <a:pt x="1355057" y="613499"/>
                  <a:pt x="1358900" y="603250"/>
                </a:cubicBezTo>
                <a:cubicBezTo>
                  <a:pt x="1365806" y="584835"/>
                  <a:pt x="1373772" y="574591"/>
                  <a:pt x="1384300" y="558800"/>
                </a:cubicBezTo>
                <a:cubicBezTo>
                  <a:pt x="1386280" y="548898"/>
                  <a:pt x="1395913" y="493908"/>
                  <a:pt x="1403350" y="488950"/>
                </a:cubicBezTo>
                <a:lnTo>
                  <a:pt x="1422400" y="476250"/>
                </a:lnTo>
                <a:cubicBezTo>
                  <a:pt x="1433577" y="442720"/>
                  <a:pt x="1423181" y="460913"/>
                  <a:pt x="1466850" y="431800"/>
                </a:cubicBezTo>
                <a:lnTo>
                  <a:pt x="1485900" y="419100"/>
                </a:lnTo>
                <a:cubicBezTo>
                  <a:pt x="1517403" y="398098"/>
                  <a:pt x="1497395" y="407479"/>
                  <a:pt x="1549400" y="400050"/>
                </a:cubicBezTo>
                <a:cubicBezTo>
                  <a:pt x="1579243" y="370207"/>
                  <a:pt x="1563469" y="388472"/>
                  <a:pt x="1593850" y="342900"/>
                </a:cubicBezTo>
                <a:cubicBezTo>
                  <a:pt x="1598083" y="336550"/>
                  <a:pt x="1600200" y="328083"/>
                  <a:pt x="1606550" y="323850"/>
                </a:cubicBezTo>
                <a:lnTo>
                  <a:pt x="1625600" y="311150"/>
                </a:lnTo>
                <a:cubicBezTo>
                  <a:pt x="1629833" y="304800"/>
                  <a:pt x="1635294" y="299115"/>
                  <a:pt x="1638300" y="292100"/>
                </a:cubicBezTo>
                <a:cubicBezTo>
                  <a:pt x="1641738" y="284078"/>
                  <a:pt x="1638024" y="272380"/>
                  <a:pt x="1644650" y="266700"/>
                </a:cubicBezTo>
                <a:cubicBezTo>
                  <a:pt x="1654814" y="257988"/>
                  <a:pt x="1671611" y="261426"/>
                  <a:pt x="1682750" y="254000"/>
                </a:cubicBezTo>
                <a:lnTo>
                  <a:pt x="1701800" y="241300"/>
                </a:lnTo>
                <a:cubicBezTo>
                  <a:pt x="1710219" y="228671"/>
                  <a:pt x="1714271" y="214147"/>
                  <a:pt x="1733550" y="215900"/>
                </a:cubicBezTo>
                <a:cubicBezTo>
                  <a:pt x="1750933" y="217480"/>
                  <a:pt x="1784350" y="228600"/>
                  <a:pt x="1784350" y="228600"/>
                </a:cubicBezTo>
                <a:cubicBezTo>
                  <a:pt x="1789515" y="244094"/>
                  <a:pt x="1791090" y="254390"/>
                  <a:pt x="1803400" y="266700"/>
                </a:cubicBezTo>
                <a:cubicBezTo>
                  <a:pt x="1808796" y="272096"/>
                  <a:pt x="1816100" y="275167"/>
                  <a:pt x="1822450" y="279400"/>
                </a:cubicBezTo>
                <a:cubicBezTo>
                  <a:pt x="1830917" y="292100"/>
                  <a:pt x="1835150" y="309033"/>
                  <a:pt x="1847850" y="317500"/>
                </a:cubicBezTo>
                <a:cubicBezTo>
                  <a:pt x="1854200" y="321733"/>
                  <a:pt x="1860074" y="326787"/>
                  <a:pt x="1866900" y="330200"/>
                </a:cubicBezTo>
                <a:cubicBezTo>
                  <a:pt x="1877050" y="335275"/>
                  <a:pt x="1901855" y="340187"/>
                  <a:pt x="1911350" y="342900"/>
                </a:cubicBezTo>
                <a:cubicBezTo>
                  <a:pt x="1917786" y="344739"/>
                  <a:pt x="1924050" y="347133"/>
                  <a:pt x="1930400" y="349250"/>
                </a:cubicBezTo>
                <a:cubicBezTo>
                  <a:pt x="1934633" y="355600"/>
                  <a:pt x="1939687" y="361474"/>
                  <a:pt x="1943100" y="368300"/>
                </a:cubicBezTo>
                <a:cubicBezTo>
                  <a:pt x="1946093" y="374287"/>
                  <a:pt x="1945269" y="382123"/>
                  <a:pt x="1949450" y="387350"/>
                </a:cubicBezTo>
                <a:cubicBezTo>
                  <a:pt x="1960428" y="401072"/>
                  <a:pt x="1994958" y="408869"/>
                  <a:pt x="2006600" y="412750"/>
                </a:cubicBezTo>
                <a:cubicBezTo>
                  <a:pt x="2012950" y="414867"/>
                  <a:pt x="2020081" y="415387"/>
                  <a:pt x="2025650" y="419100"/>
                </a:cubicBezTo>
                <a:cubicBezTo>
                  <a:pt x="2032000" y="423333"/>
                  <a:pt x="2037685" y="428794"/>
                  <a:pt x="2044700" y="431800"/>
                </a:cubicBezTo>
                <a:cubicBezTo>
                  <a:pt x="2069548" y="442449"/>
                  <a:pt x="2082589" y="433776"/>
                  <a:pt x="2108200" y="450850"/>
                </a:cubicBezTo>
                <a:cubicBezTo>
                  <a:pt x="2114550" y="455083"/>
                  <a:pt x="2120276" y="460450"/>
                  <a:pt x="2127250" y="463550"/>
                </a:cubicBezTo>
                <a:cubicBezTo>
                  <a:pt x="2162280" y="479119"/>
                  <a:pt x="2162953" y="474063"/>
                  <a:pt x="2197100" y="482600"/>
                </a:cubicBezTo>
                <a:cubicBezTo>
                  <a:pt x="2203594" y="484223"/>
                  <a:pt x="2209714" y="487111"/>
                  <a:pt x="2216150" y="488950"/>
                </a:cubicBezTo>
                <a:cubicBezTo>
                  <a:pt x="2224541" y="491348"/>
                  <a:pt x="2233083" y="493183"/>
                  <a:pt x="2241550" y="495300"/>
                </a:cubicBezTo>
                <a:cubicBezTo>
                  <a:pt x="2260600" y="493183"/>
                  <a:pt x="2280687" y="495500"/>
                  <a:pt x="2298700" y="488950"/>
                </a:cubicBezTo>
                <a:cubicBezTo>
                  <a:pt x="2305872" y="486342"/>
                  <a:pt x="2307987" y="476726"/>
                  <a:pt x="2311400" y="469900"/>
                </a:cubicBezTo>
                <a:cubicBezTo>
                  <a:pt x="2337690" y="417320"/>
                  <a:pt x="2294054" y="486395"/>
                  <a:pt x="2330450" y="431800"/>
                </a:cubicBezTo>
                <a:cubicBezTo>
                  <a:pt x="2357967" y="433917"/>
                  <a:pt x="2385615" y="434727"/>
                  <a:pt x="2413000" y="438150"/>
                </a:cubicBezTo>
                <a:cubicBezTo>
                  <a:pt x="2419642" y="438980"/>
                  <a:pt x="2425357" y="444500"/>
                  <a:pt x="2432050" y="444500"/>
                </a:cubicBezTo>
                <a:cubicBezTo>
                  <a:pt x="2512511" y="444500"/>
                  <a:pt x="2592917" y="440267"/>
                  <a:pt x="2673350" y="438150"/>
                </a:cubicBezTo>
                <a:cubicBezTo>
                  <a:pt x="2703289" y="433160"/>
                  <a:pt x="2710326" y="433028"/>
                  <a:pt x="2736850" y="425450"/>
                </a:cubicBezTo>
                <a:cubicBezTo>
                  <a:pt x="2743286" y="423611"/>
                  <a:pt x="2749913" y="422093"/>
                  <a:pt x="2755900" y="419100"/>
                </a:cubicBezTo>
                <a:cubicBezTo>
                  <a:pt x="2762726" y="415687"/>
                  <a:pt x="2768600" y="410633"/>
                  <a:pt x="2774950" y="406400"/>
                </a:cubicBezTo>
                <a:cubicBezTo>
                  <a:pt x="2811346" y="351805"/>
                  <a:pt x="2767710" y="420880"/>
                  <a:pt x="2794000" y="368300"/>
                </a:cubicBezTo>
                <a:cubicBezTo>
                  <a:pt x="2797413" y="361474"/>
                  <a:pt x="2803287" y="356076"/>
                  <a:pt x="2806700" y="349250"/>
                </a:cubicBezTo>
                <a:cubicBezTo>
                  <a:pt x="2815256" y="332138"/>
                  <a:pt x="2809574" y="325304"/>
                  <a:pt x="2825750" y="311150"/>
                </a:cubicBezTo>
                <a:cubicBezTo>
                  <a:pt x="2852623" y="287636"/>
                  <a:pt x="2856735" y="288122"/>
                  <a:pt x="2882900" y="279400"/>
                </a:cubicBezTo>
                <a:cubicBezTo>
                  <a:pt x="2899833" y="228600"/>
                  <a:pt x="2874433" y="287867"/>
                  <a:pt x="2908300" y="254000"/>
                </a:cubicBezTo>
                <a:cubicBezTo>
                  <a:pt x="2919093" y="243207"/>
                  <a:pt x="2922907" y="226693"/>
                  <a:pt x="2933700" y="215900"/>
                </a:cubicBezTo>
                <a:cubicBezTo>
                  <a:pt x="2958146" y="191454"/>
                  <a:pt x="2945278" y="201831"/>
                  <a:pt x="2971800" y="184150"/>
                </a:cubicBezTo>
                <a:cubicBezTo>
                  <a:pt x="2976033" y="177800"/>
                  <a:pt x="2978757" y="170126"/>
                  <a:pt x="2984500" y="165100"/>
                </a:cubicBezTo>
                <a:lnTo>
                  <a:pt x="3041650" y="127000"/>
                </a:lnTo>
                <a:cubicBezTo>
                  <a:pt x="3048000" y="122767"/>
                  <a:pt x="3055304" y="119696"/>
                  <a:pt x="3060700" y="114300"/>
                </a:cubicBezTo>
                <a:cubicBezTo>
                  <a:pt x="3090543" y="84457"/>
                  <a:pt x="3072278" y="100231"/>
                  <a:pt x="3117850" y="69850"/>
                </a:cubicBezTo>
                <a:lnTo>
                  <a:pt x="3136900" y="57150"/>
                </a:lnTo>
                <a:cubicBezTo>
                  <a:pt x="3143250" y="52917"/>
                  <a:pt x="3148329" y="44851"/>
                  <a:pt x="3155950" y="44450"/>
                </a:cubicBezTo>
                <a:lnTo>
                  <a:pt x="3276600" y="38100"/>
                </a:lnTo>
                <a:lnTo>
                  <a:pt x="3314700" y="12700"/>
                </a:lnTo>
                <a:lnTo>
                  <a:pt x="3333750" y="0"/>
                </a:lnTo>
                <a:cubicBezTo>
                  <a:pt x="3340100" y="4233"/>
                  <a:pt x="3348032" y="6741"/>
                  <a:pt x="3352800" y="12700"/>
                </a:cubicBezTo>
                <a:cubicBezTo>
                  <a:pt x="3360247" y="22009"/>
                  <a:pt x="3363771" y="67381"/>
                  <a:pt x="3365500" y="69850"/>
                </a:cubicBezTo>
                <a:cubicBezTo>
                  <a:pt x="3374253" y="82354"/>
                  <a:pt x="3403600" y="95250"/>
                  <a:pt x="3403600" y="95250"/>
                </a:cubicBezTo>
                <a:cubicBezTo>
                  <a:pt x="3416016" y="113874"/>
                  <a:pt x="3417392" y="112318"/>
                  <a:pt x="3422650" y="133350"/>
                </a:cubicBezTo>
                <a:cubicBezTo>
                  <a:pt x="3425268" y="143821"/>
                  <a:pt x="3423013" y="156120"/>
                  <a:pt x="3429000" y="165100"/>
                </a:cubicBezTo>
                <a:cubicBezTo>
                  <a:pt x="3432713" y="170669"/>
                  <a:pt x="3441556" y="169827"/>
                  <a:pt x="3448050" y="171450"/>
                </a:cubicBezTo>
                <a:cubicBezTo>
                  <a:pt x="3458521" y="174068"/>
                  <a:pt x="3469217" y="175683"/>
                  <a:pt x="3479800" y="177800"/>
                </a:cubicBezTo>
                <a:cubicBezTo>
                  <a:pt x="3513667" y="175683"/>
                  <a:pt x="3547654" y="175002"/>
                  <a:pt x="3581400" y="171450"/>
                </a:cubicBezTo>
                <a:cubicBezTo>
                  <a:pt x="3588057" y="170749"/>
                  <a:pt x="3593815" y="165985"/>
                  <a:pt x="3600450" y="165100"/>
                </a:cubicBezTo>
                <a:cubicBezTo>
                  <a:pt x="3625714" y="161731"/>
                  <a:pt x="3651250" y="160867"/>
                  <a:pt x="3676650" y="158750"/>
                </a:cubicBezTo>
                <a:cubicBezTo>
                  <a:pt x="3803086" y="127141"/>
                  <a:pt x="3713433" y="147198"/>
                  <a:pt x="4019550" y="158750"/>
                </a:cubicBezTo>
                <a:cubicBezTo>
                  <a:pt x="4036814" y="159401"/>
                  <a:pt x="4043322" y="170636"/>
                  <a:pt x="4057650" y="177800"/>
                </a:cubicBezTo>
                <a:cubicBezTo>
                  <a:pt x="4074128" y="186039"/>
                  <a:pt x="4098541" y="187248"/>
                  <a:pt x="4114800" y="190500"/>
                </a:cubicBezTo>
                <a:cubicBezTo>
                  <a:pt x="4123358" y="192212"/>
                  <a:pt x="4131733" y="194733"/>
                  <a:pt x="4140200" y="196850"/>
                </a:cubicBezTo>
                <a:cubicBezTo>
                  <a:pt x="4150783" y="194733"/>
                  <a:pt x="4162579" y="195855"/>
                  <a:pt x="4171950" y="190500"/>
                </a:cubicBezTo>
                <a:cubicBezTo>
                  <a:pt x="4178576" y="186714"/>
                  <a:pt x="4181237" y="178276"/>
                  <a:pt x="4184650" y="171450"/>
                </a:cubicBezTo>
                <a:cubicBezTo>
                  <a:pt x="4187643" y="165463"/>
                  <a:pt x="4185188" y="155721"/>
                  <a:pt x="4191000" y="152400"/>
                </a:cubicBezTo>
                <a:cubicBezTo>
                  <a:pt x="4202179" y="146012"/>
                  <a:pt x="4216475" y="148575"/>
                  <a:pt x="4229100" y="146050"/>
                </a:cubicBezTo>
                <a:cubicBezTo>
                  <a:pt x="4237658" y="144338"/>
                  <a:pt x="4245942" y="141412"/>
                  <a:pt x="4254500" y="139700"/>
                </a:cubicBezTo>
                <a:cubicBezTo>
                  <a:pt x="4332347" y="124131"/>
                  <a:pt x="4259002" y="141749"/>
                  <a:pt x="4318000" y="127000"/>
                </a:cubicBezTo>
                <a:cubicBezTo>
                  <a:pt x="4324886" y="106343"/>
                  <a:pt x="4320921" y="105240"/>
                  <a:pt x="4343400" y="95250"/>
                </a:cubicBezTo>
                <a:cubicBezTo>
                  <a:pt x="4355633" y="89813"/>
                  <a:pt x="4381500" y="82550"/>
                  <a:pt x="4381500" y="82550"/>
                </a:cubicBezTo>
                <a:cubicBezTo>
                  <a:pt x="4387850" y="84667"/>
                  <a:pt x="4394563" y="85907"/>
                  <a:pt x="4400550" y="88900"/>
                </a:cubicBezTo>
                <a:cubicBezTo>
                  <a:pt x="4407376" y="92313"/>
                  <a:pt x="4412164" y="99884"/>
                  <a:pt x="4419600" y="101600"/>
                </a:cubicBezTo>
                <a:cubicBezTo>
                  <a:pt x="4440327" y="106383"/>
                  <a:pt x="4461933" y="105833"/>
                  <a:pt x="4483100" y="107950"/>
                </a:cubicBezTo>
                <a:cubicBezTo>
                  <a:pt x="4489450" y="112183"/>
                  <a:pt x="4495176" y="117550"/>
                  <a:pt x="4502150" y="120650"/>
                </a:cubicBezTo>
                <a:cubicBezTo>
                  <a:pt x="4529313" y="132722"/>
                  <a:pt x="4539791" y="132312"/>
                  <a:pt x="4565650" y="139700"/>
                </a:cubicBezTo>
                <a:cubicBezTo>
                  <a:pt x="4572086" y="141539"/>
                  <a:pt x="4578264" y="144211"/>
                  <a:pt x="4584700" y="146050"/>
                </a:cubicBezTo>
                <a:cubicBezTo>
                  <a:pt x="4593091" y="148448"/>
                  <a:pt x="4601709" y="150002"/>
                  <a:pt x="4610100" y="152400"/>
                </a:cubicBezTo>
                <a:cubicBezTo>
                  <a:pt x="4616536" y="154239"/>
                  <a:pt x="4622656" y="157127"/>
                  <a:pt x="4629150" y="158750"/>
                </a:cubicBezTo>
                <a:cubicBezTo>
                  <a:pt x="4639621" y="161368"/>
                  <a:pt x="4650383" y="162673"/>
                  <a:pt x="4660900" y="165100"/>
                </a:cubicBezTo>
                <a:cubicBezTo>
                  <a:pt x="4707451" y="175843"/>
                  <a:pt x="4699261" y="173654"/>
                  <a:pt x="4730750" y="184150"/>
                </a:cubicBezTo>
                <a:cubicBezTo>
                  <a:pt x="4739217" y="182033"/>
                  <a:pt x="4748128" y="181238"/>
                  <a:pt x="4756150" y="177800"/>
                </a:cubicBezTo>
                <a:cubicBezTo>
                  <a:pt x="4763165" y="174794"/>
                  <a:pt x="4767837" y="167108"/>
                  <a:pt x="4775200" y="165100"/>
                </a:cubicBezTo>
                <a:cubicBezTo>
                  <a:pt x="4791664" y="160610"/>
                  <a:pt x="4809167" y="161555"/>
                  <a:pt x="4826000" y="158750"/>
                </a:cubicBezTo>
                <a:cubicBezTo>
                  <a:pt x="4834608" y="157315"/>
                  <a:pt x="4842774" y="153727"/>
                  <a:pt x="4851400" y="152400"/>
                </a:cubicBezTo>
                <a:cubicBezTo>
                  <a:pt x="4870344" y="149485"/>
                  <a:pt x="4889531" y="148427"/>
                  <a:pt x="4908550" y="146050"/>
                </a:cubicBezTo>
                <a:cubicBezTo>
                  <a:pt x="4923402" y="144194"/>
                  <a:pt x="4938183" y="141817"/>
                  <a:pt x="4953000" y="139700"/>
                </a:cubicBezTo>
                <a:cubicBezTo>
                  <a:pt x="4994037" y="126021"/>
                  <a:pt x="4959649" y="135929"/>
                  <a:pt x="5035550" y="127000"/>
                </a:cubicBezTo>
                <a:cubicBezTo>
                  <a:pt x="5050415" y="125251"/>
                  <a:pt x="5065207" y="122926"/>
                  <a:pt x="5080000" y="120650"/>
                </a:cubicBezTo>
                <a:cubicBezTo>
                  <a:pt x="5092725" y="118692"/>
                  <a:pt x="5105609" y="117423"/>
                  <a:pt x="5118100" y="114300"/>
                </a:cubicBezTo>
                <a:cubicBezTo>
                  <a:pt x="5131087" y="111053"/>
                  <a:pt x="5156200" y="101600"/>
                  <a:pt x="5156200" y="101600"/>
                </a:cubicBezTo>
                <a:lnTo>
                  <a:pt x="5289550" y="107950"/>
                </a:lnTo>
                <a:cubicBezTo>
                  <a:pt x="5317100" y="109571"/>
                  <a:pt x="5345326" y="107607"/>
                  <a:pt x="5372100" y="114300"/>
                </a:cubicBezTo>
                <a:cubicBezTo>
                  <a:pt x="5380812" y="116478"/>
                  <a:pt x="5383678" y="128369"/>
                  <a:pt x="5391150" y="133350"/>
                </a:cubicBezTo>
                <a:cubicBezTo>
                  <a:pt x="5396719" y="137063"/>
                  <a:pt x="5404213" y="136707"/>
                  <a:pt x="5410200" y="139700"/>
                </a:cubicBezTo>
                <a:cubicBezTo>
                  <a:pt x="5417026" y="143113"/>
                  <a:pt x="5422276" y="149300"/>
                  <a:pt x="5429250" y="152400"/>
                </a:cubicBezTo>
                <a:cubicBezTo>
                  <a:pt x="5441483" y="157837"/>
                  <a:pt x="5454650" y="160867"/>
                  <a:pt x="5467350" y="165100"/>
                </a:cubicBezTo>
                <a:lnTo>
                  <a:pt x="5486400" y="171450"/>
                </a:lnTo>
                <a:cubicBezTo>
                  <a:pt x="5492750" y="177800"/>
                  <a:pt x="5498551" y="184751"/>
                  <a:pt x="5505450" y="190500"/>
                </a:cubicBezTo>
                <a:cubicBezTo>
                  <a:pt x="5511313" y="195386"/>
                  <a:pt x="5519104" y="197804"/>
                  <a:pt x="5524500" y="203200"/>
                </a:cubicBezTo>
                <a:cubicBezTo>
                  <a:pt x="5566833" y="245533"/>
                  <a:pt x="5505450" y="201083"/>
                  <a:pt x="5556250" y="234950"/>
                </a:cubicBezTo>
                <a:cubicBezTo>
                  <a:pt x="5598106" y="297734"/>
                  <a:pt x="5561581" y="259841"/>
                  <a:pt x="5600700" y="279400"/>
                </a:cubicBezTo>
                <a:cubicBezTo>
                  <a:pt x="5607526" y="282813"/>
                  <a:pt x="5612924" y="288687"/>
                  <a:pt x="5619750" y="292100"/>
                </a:cubicBezTo>
                <a:cubicBezTo>
                  <a:pt x="5625737" y="295093"/>
                  <a:pt x="5638800" y="298450"/>
                  <a:pt x="5638800" y="29845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p:cNvSpPr txBox="1"/>
          <p:nvPr/>
        </p:nvSpPr>
        <p:spPr>
          <a:xfrm>
            <a:off x="10394795" y="1769093"/>
            <a:ext cx="1697038" cy="307777"/>
          </a:xfrm>
          <a:prstGeom prst="rect">
            <a:avLst/>
          </a:prstGeom>
          <a:noFill/>
        </p:spPr>
        <p:txBody>
          <a:bodyPr>
            <a:spAutoFit/>
          </a:bodyPr>
          <a:lstStyle/>
          <a:p>
            <a:pP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Fleuve Aude</a:t>
            </a:r>
          </a:p>
        </p:txBody>
      </p:sp>
      <p:sp>
        <p:nvSpPr>
          <p:cNvPr id="11" name="Forme libre 10"/>
          <p:cNvSpPr/>
          <p:nvPr/>
        </p:nvSpPr>
        <p:spPr>
          <a:xfrm>
            <a:off x="10932164" y="1282378"/>
            <a:ext cx="622300" cy="419100"/>
          </a:xfrm>
          <a:custGeom>
            <a:avLst/>
            <a:gdLst>
              <a:gd name="connsiteX0" fmla="*/ 0 w 622300"/>
              <a:gd name="connsiteY0" fmla="*/ 50800 h 419100"/>
              <a:gd name="connsiteX1" fmla="*/ 76200 w 622300"/>
              <a:gd name="connsiteY1" fmla="*/ 25400 h 419100"/>
              <a:gd name="connsiteX2" fmla="*/ 177800 w 622300"/>
              <a:gd name="connsiteY2" fmla="*/ 0 h 419100"/>
              <a:gd name="connsiteX3" fmla="*/ 381000 w 622300"/>
              <a:gd name="connsiteY3" fmla="*/ 12700 h 419100"/>
              <a:gd name="connsiteX4" fmla="*/ 457200 w 622300"/>
              <a:gd name="connsiteY4" fmla="*/ 38100 h 419100"/>
              <a:gd name="connsiteX5" fmla="*/ 482600 w 622300"/>
              <a:gd name="connsiteY5" fmla="*/ 76200 h 419100"/>
              <a:gd name="connsiteX6" fmla="*/ 444500 w 622300"/>
              <a:gd name="connsiteY6" fmla="*/ 203200 h 419100"/>
              <a:gd name="connsiteX7" fmla="*/ 431800 w 622300"/>
              <a:gd name="connsiteY7" fmla="*/ 241300 h 419100"/>
              <a:gd name="connsiteX8" fmla="*/ 393700 w 622300"/>
              <a:gd name="connsiteY8" fmla="*/ 266700 h 419100"/>
              <a:gd name="connsiteX9" fmla="*/ 406400 w 622300"/>
              <a:gd name="connsiteY9" fmla="*/ 355600 h 419100"/>
              <a:gd name="connsiteX10" fmla="*/ 520700 w 622300"/>
              <a:gd name="connsiteY10" fmla="*/ 419100 h 419100"/>
              <a:gd name="connsiteX11" fmla="*/ 571500 w 622300"/>
              <a:gd name="connsiteY11" fmla="*/ 406400 h 419100"/>
              <a:gd name="connsiteX12" fmla="*/ 622300 w 622300"/>
              <a:gd name="connsiteY12" fmla="*/ 3937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2300" h="419100">
                <a:moveTo>
                  <a:pt x="0" y="50800"/>
                </a:moveTo>
                <a:cubicBezTo>
                  <a:pt x="25400" y="42333"/>
                  <a:pt x="50456" y="32755"/>
                  <a:pt x="76200" y="25400"/>
                </a:cubicBezTo>
                <a:cubicBezTo>
                  <a:pt x="109766" y="15810"/>
                  <a:pt x="177800" y="0"/>
                  <a:pt x="177800" y="0"/>
                </a:cubicBezTo>
                <a:cubicBezTo>
                  <a:pt x="245533" y="4233"/>
                  <a:pt x="313757" y="3530"/>
                  <a:pt x="381000" y="12700"/>
                </a:cubicBezTo>
                <a:cubicBezTo>
                  <a:pt x="407528" y="16318"/>
                  <a:pt x="457200" y="38100"/>
                  <a:pt x="457200" y="38100"/>
                </a:cubicBezTo>
                <a:cubicBezTo>
                  <a:pt x="465667" y="50800"/>
                  <a:pt x="481081" y="61012"/>
                  <a:pt x="482600" y="76200"/>
                </a:cubicBezTo>
                <a:cubicBezTo>
                  <a:pt x="492223" y="172435"/>
                  <a:pt x="474021" y="144158"/>
                  <a:pt x="444500" y="203200"/>
                </a:cubicBezTo>
                <a:cubicBezTo>
                  <a:pt x="438513" y="215174"/>
                  <a:pt x="440163" y="230847"/>
                  <a:pt x="431800" y="241300"/>
                </a:cubicBezTo>
                <a:cubicBezTo>
                  <a:pt x="422265" y="253219"/>
                  <a:pt x="406400" y="258233"/>
                  <a:pt x="393700" y="266700"/>
                </a:cubicBezTo>
                <a:cubicBezTo>
                  <a:pt x="397933" y="296333"/>
                  <a:pt x="390329" y="330346"/>
                  <a:pt x="406400" y="355600"/>
                </a:cubicBezTo>
                <a:cubicBezTo>
                  <a:pt x="429914" y="392551"/>
                  <a:pt x="481628" y="406076"/>
                  <a:pt x="520700" y="419100"/>
                </a:cubicBezTo>
                <a:cubicBezTo>
                  <a:pt x="537633" y="414867"/>
                  <a:pt x="554717" y="411195"/>
                  <a:pt x="571500" y="406400"/>
                </a:cubicBezTo>
                <a:cubicBezTo>
                  <a:pt x="620635" y="392361"/>
                  <a:pt x="593993" y="393700"/>
                  <a:pt x="622300" y="393700"/>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2" name="Forme libre 11"/>
          <p:cNvSpPr/>
          <p:nvPr/>
        </p:nvSpPr>
        <p:spPr>
          <a:xfrm>
            <a:off x="10932164" y="2549495"/>
            <a:ext cx="622300" cy="419100"/>
          </a:xfrm>
          <a:custGeom>
            <a:avLst/>
            <a:gdLst>
              <a:gd name="connsiteX0" fmla="*/ 0 w 622300"/>
              <a:gd name="connsiteY0" fmla="*/ 50800 h 419100"/>
              <a:gd name="connsiteX1" fmla="*/ 76200 w 622300"/>
              <a:gd name="connsiteY1" fmla="*/ 25400 h 419100"/>
              <a:gd name="connsiteX2" fmla="*/ 177800 w 622300"/>
              <a:gd name="connsiteY2" fmla="*/ 0 h 419100"/>
              <a:gd name="connsiteX3" fmla="*/ 381000 w 622300"/>
              <a:gd name="connsiteY3" fmla="*/ 12700 h 419100"/>
              <a:gd name="connsiteX4" fmla="*/ 457200 w 622300"/>
              <a:gd name="connsiteY4" fmla="*/ 38100 h 419100"/>
              <a:gd name="connsiteX5" fmla="*/ 482600 w 622300"/>
              <a:gd name="connsiteY5" fmla="*/ 76200 h 419100"/>
              <a:gd name="connsiteX6" fmla="*/ 444500 w 622300"/>
              <a:gd name="connsiteY6" fmla="*/ 203200 h 419100"/>
              <a:gd name="connsiteX7" fmla="*/ 431800 w 622300"/>
              <a:gd name="connsiteY7" fmla="*/ 241300 h 419100"/>
              <a:gd name="connsiteX8" fmla="*/ 393700 w 622300"/>
              <a:gd name="connsiteY8" fmla="*/ 266700 h 419100"/>
              <a:gd name="connsiteX9" fmla="*/ 406400 w 622300"/>
              <a:gd name="connsiteY9" fmla="*/ 355600 h 419100"/>
              <a:gd name="connsiteX10" fmla="*/ 520700 w 622300"/>
              <a:gd name="connsiteY10" fmla="*/ 419100 h 419100"/>
              <a:gd name="connsiteX11" fmla="*/ 571500 w 622300"/>
              <a:gd name="connsiteY11" fmla="*/ 406400 h 419100"/>
              <a:gd name="connsiteX12" fmla="*/ 622300 w 622300"/>
              <a:gd name="connsiteY12" fmla="*/ 3937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2300" h="419100">
                <a:moveTo>
                  <a:pt x="0" y="50800"/>
                </a:moveTo>
                <a:cubicBezTo>
                  <a:pt x="25400" y="42333"/>
                  <a:pt x="50456" y="32755"/>
                  <a:pt x="76200" y="25400"/>
                </a:cubicBezTo>
                <a:cubicBezTo>
                  <a:pt x="109766" y="15810"/>
                  <a:pt x="177800" y="0"/>
                  <a:pt x="177800" y="0"/>
                </a:cubicBezTo>
                <a:cubicBezTo>
                  <a:pt x="245533" y="4233"/>
                  <a:pt x="313757" y="3530"/>
                  <a:pt x="381000" y="12700"/>
                </a:cubicBezTo>
                <a:cubicBezTo>
                  <a:pt x="407528" y="16318"/>
                  <a:pt x="457200" y="38100"/>
                  <a:pt x="457200" y="38100"/>
                </a:cubicBezTo>
                <a:cubicBezTo>
                  <a:pt x="465667" y="50800"/>
                  <a:pt x="481081" y="61012"/>
                  <a:pt x="482600" y="76200"/>
                </a:cubicBezTo>
                <a:cubicBezTo>
                  <a:pt x="492223" y="172435"/>
                  <a:pt x="474021" y="144158"/>
                  <a:pt x="444500" y="203200"/>
                </a:cubicBezTo>
                <a:cubicBezTo>
                  <a:pt x="438513" y="215174"/>
                  <a:pt x="440163" y="230847"/>
                  <a:pt x="431800" y="241300"/>
                </a:cubicBezTo>
                <a:cubicBezTo>
                  <a:pt x="422265" y="253219"/>
                  <a:pt x="406400" y="258233"/>
                  <a:pt x="393700" y="266700"/>
                </a:cubicBezTo>
                <a:cubicBezTo>
                  <a:pt x="397933" y="296333"/>
                  <a:pt x="390329" y="330346"/>
                  <a:pt x="406400" y="355600"/>
                </a:cubicBezTo>
                <a:cubicBezTo>
                  <a:pt x="429914" y="392551"/>
                  <a:pt x="481628" y="406076"/>
                  <a:pt x="520700" y="419100"/>
                </a:cubicBezTo>
                <a:cubicBezTo>
                  <a:pt x="537633" y="414867"/>
                  <a:pt x="554717" y="411195"/>
                  <a:pt x="571500" y="406400"/>
                </a:cubicBezTo>
                <a:cubicBezTo>
                  <a:pt x="620635" y="392361"/>
                  <a:pt x="593993" y="393700"/>
                  <a:pt x="622300" y="393700"/>
                </a:cubicBezTo>
              </a:path>
            </a:pathLst>
          </a:custGeom>
          <a:ln w="5715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3" name="ZoneTexte 12"/>
          <p:cNvSpPr txBox="1"/>
          <p:nvPr/>
        </p:nvSpPr>
        <p:spPr>
          <a:xfrm>
            <a:off x="10394795" y="3036210"/>
            <a:ext cx="1697038" cy="307777"/>
          </a:xfrm>
          <a:prstGeom prst="rect">
            <a:avLst/>
          </a:prstGeom>
          <a:noFill/>
        </p:spPr>
        <p:txBody>
          <a:bodyPr>
            <a:spAutoFit/>
          </a:bodyPr>
          <a:lstStyle/>
          <a:p>
            <a:pP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Canal Robine</a:t>
            </a:r>
          </a:p>
        </p:txBody>
      </p:sp>
      <p:sp>
        <p:nvSpPr>
          <p:cNvPr id="14" name="ZoneTexte 13"/>
          <p:cNvSpPr txBox="1"/>
          <p:nvPr/>
        </p:nvSpPr>
        <p:spPr>
          <a:xfrm>
            <a:off x="10361458" y="4293168"/>
            <a:ext cx="1763713" cy="307777"/>
          </a:xfrm>
          <a:prstGeom prst="rect">
            <a:avLst/>
          </a:prstGeom>
          <a:noFill/>
        </p:spPr>
        <p:txBody>
          <a:bodyPr>
            <a:spAutoFit/>
          </a:bodyPr>
          <a:lstStyle/>
          <a:p>
            <a:pPr algn="ctr" eaLnBrk="1" hangingPunct="1">
              <a:defRPr/>
            </a:pPr>
            <a:r>
              <a:rPr lang="fr-FR" b="1">
                <a:solidFill>
                  <a:srgbClr val="1E156F"/>
                </a:solidFill>
                <a:latin typeface="Calibri" panose="020F0502020204030204" pitchFamily="34" charset="0"/>
                <a:ea typeface="Calibri" panose="020F0502020204030204" pitchFamily="34" charset="0"/>
                <a:cs typeface="Calibri" panose="020F0502020204030204" pitchFamily="34" charset="0"/>
              </a:rPr>
              <a:t>NARBONNE</a:t>
            </a:r>
            <a:endParaRPr lang="fr-FR" b="1" dirty="0">
              <a:solidFill>
                <a:srgbClr val="1E156F"/>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Étoile à 5 branches 14"/>
          <p:cNvSpPr/>
          <p:nvPr/>
        </p:nvSpPr>
        <p:spPr>
          <a:xfrm>
            <a:off x="11026621" y="3816613"/>
            <a:ext cx="433387" cy="431800"/>
          </a:xfrm>
          <a:prstGeom prst="star5">
            <a:avLst/>
          </a:prstGeom>
          <a:solidFill>
            <a:srgbClr val="FFFF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6" name="Étoile à 5 branches 15"/>
          <p:cNvSpPr/>
          <p:nvPr/>
        </p:nvSpPr>
        <p:spPr>
          <a:xfrm>
            <a:off x="11026621" y="5095875"/>
            <a:ext cx="433387" cy="431800"/>
          </a:xfrm>
          <a:prstGeom prst="star5">
            <a:avLst/>
          </a:prstGeom>
          <a:solidFill>
            <a:schemeClr val="tx2">
              <a:lumMod val="20000"/>
              <a:lumOff val="8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7" name="ZoneTexte 16"/>
          <p:cNvSpPr txBox="1"/>
          <p:nvPr/>
        </p:nvSpPr>
        <p:spPr>
          <a:xfrm>
            <a:off x="10284861" y="5618149"/>
            <a:ext cx="1916906" cy="523220"/>
          </a:xfrm>
          <a:prstGeom prst="rect">
            <a:avLst/>
          </a:prstGeom>
          <a:noFill/>
        </p:spPr>
        <p:txBody>
          <a:bodyPr wrap="square">
            <a:spAutoFit/>
          </a:bodyPr>
          <a:lstStyle/>
          <a:p>
            <a:pPr algn="ct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Basse plaine </a:t>
            </a:r>
          </a:p>
          <a:p>
            <a:pPr algn="ct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de l’Aude</a:t>
            </a:r>
          </a:p>
        </p:txBody>
      </p:sp>
      <p:sp>
        <p:nvSpPr>
          <p:cNvPr id="18" name="Étoile à 5 branches 17"/>
          <p:cNvSpPr/>
          <p:nvPr/>
        </p:nvSpPr>
        <p:spPr>
          <a:xfrm>
            <a:off x="6982838" y="2225222"/>
            <a:ext cx="433387" cy="431800"/>
          </a:xfrm>
          <a:prstGeom prst="star5">
            <a:avLst/>
          </a:prstGeom>
          <a:solidFill>
            <a:srgbClr val="FFFF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19" name="Étoile à 5 branches 18"/>
          <p:cNvSpPr/>
          <p:nvPr/>
        </p:nvSpPr>
        <p:spPr>
          <a:xfrm>
            <a:off x="7418493" y="2323085"/>
            <a:ext cx="433387" cy="431800"/>
          </a:xfrm>
          <a:prstGeom prst="star5">
            <a:avLst/>
          </a:prstGeom>
          <a:solidFill>
            <a:schemeClr val="tx2">
              <a:lumMod val="20000"/>
              <a:lumOff val="8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1" name="Titre 1"/>
          <p:cNvSpPr txBox="1">
            <a:spLocks/>
          </p:cNvSpPr>
          <p:nvPr/>
        </p:nvSpPr>
        <p:spPr>
          <a:xfrm>
            <a:off x="985483" y="234082"/>
            <a:ext cx="11178184" cy="63778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rPr>
              <a:t>L’eau en Narbonnaise, une ressource précieuse…</a:t>
            </a:r>
          </a:p>
        </p:txBody>
      </p:sp>
      <p:sp>
        <p:nvSpPr>
          <p:cNvPr id="5" name="Google Shape;103;p2">
            <a:extLst>
              <a:ext uri="{FF2B5EF4-FFF2-40B4-BE49-F238E27FC236}">
                <a16:creationId xmlns:a16="http://schemas.microsoft.com/office/drawing/2014/main" id="{C901357C-90A0-C18E-5025-8DAF53B3D3EB}"/>
              </a:ext>
            </a:extLst>
          </p:cNvPr>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Google Shape;104;p2">
            <a:extLst>
              <a:ext uri="{FF2B5EF4-FFF2-40B4-BE49-F238E27FC236}">
                <a16:creationId xmlns:a16="http://schemas.microsoft.com/office/drawing/2014/main" id="{CB16D9F4-F8F2-17FC-81DA-48ED734568FF}"/>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6</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2915318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4294967295"/>
          </p:nvPr>
        </p:nvSpPr>
        <p:spPr/>
        <p:txBody>
          <a:bodyPr/>
          <a:lstStyle/>
          <a:p>
            <a:endParaRPr lang="fr-FR">
              <a:latin typeface="Calibri" panose="020F0502020204030204" pitchFamily="34" charset="0"/>
              <a:ea typeface="Calibri" panose="020F0502020204030204" pitchFamily="34" charset="0"/>
              <a:cs typeface="Calibri" panose="020F0502020204030204" pitchFamily="34" charset="0"/>
            </a:endParaRPr>
          </a:p>
        </p:txBody>
      </p:sp>
      <p:pic>
        <p:nvPicPr>
          <p:cNvPr id="7" name="Image 6"/>
          <p:cNvPicPr>
            <a:picLocks noChangeAspect="1"/>
          </p:cNvPicPr>
          <p:nvPr/>
        </p:nvPicPr>
        <p:blipFill rotWithShape="1">
          <a:blip r:embed="rId2" cstate="print">
            <a:extLst>
              <a:ext uri="{28A0092B-C50C-407E-A947-70E740481C1C}">
                <a14:useLocalDpi xmlns:a14="http://schemas.microsoft.com/office/drawing/2010/main" val="0"/>
              </a:ext>
            </a:extLst>
          </a:blip>
          <a:srcRect l="1600" t="2383"/>
          <a:stretch/>
        </p:blipFill>
        <p:spPr>
          <a:xfrm>
            <a:off x="1118189" y="717884"/>
            <a:ext cx="8924925" cy="6140116"/>
          </a:xfrm>
          <a:prstGeom prst="rect">
            <a:avLst/>
          </a:prstGeom>
        </p:spPr>
      </p:pic>
      <p:sp>
        <p:nvSpPr>
          <p:cNvPr id="18" name="Étoile à 5 branches 17"/>
          <p:cNvSpPr/>
          <p:nvPr/>
        </p:nvSpPr>
        <p:spPr>
          <a:xfrm>
            <a:off x="6982838" y="2225222"/>
            <a:ext cx="433387" cy="431800"/>
          </a:xfrm>
          <a:prstGeom prst="star5">
            <a:avLst/>
          </a:prstGeom>
          <a:solidFill>
            <a:srgbClr val="FFFF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0" name="Forme libre 19"/>
          <p:cNvSpPr/>
          <p:nvPr/>
        </p:nvSpPr>
        <p:spPr>
          <a:xfrm>
            <a:off x="7158053" y="2225222"/>
            <a:ext cx="463550" cy="1363662"/>
          </a:xfrm>
          <a:custGeom>
            <a:avLst/>
            <a:gdLst>
              <a:gd name="connsiteX0" fmla="*/ 0 w 464378"/>
              <a:gd name="connsiteY0" fmla="*/ 1416 h 1363589"/>
              <a:gd name="connsiteX1" fmla="*/ 51847 w 464378"/>
              <a:gd name="connsiteY1" fmla="*/ 15556 h 1363589"/>
              <a:gd name="connsiteX2" fmla="*/ 80128 w 464378"/>
              <a:gd name="connsiteY2" fmla="*/ 43836 h 1363589"/>
              <a:gd name="connsiteX3" fmla="*/ 108408 w 464378"/>
              <a:gd name="connsiteY3" fmla="*/ 53263 h 1363589"/>
              <a:gd name="connsiteX4" fmla="*/ 122548 w 464378"/>
              <a:gd name="connsiteY4" fmla="*/ 62690 h 1363589"/>
              <a:gd name="connsiteX5" fmla="*/ 146115 w 464378"/>
              <a:gd name="connsiteY5" fmla="*/ 67403 h 1363589"/>
              <a:gd name="connsiteX6" fmla="*/ 160255 w 464378"/>
              <a:gd name="connsiteY6" fmla="*/ 72117 h 1363589"/>
              <a:gd name="connsiteX7" fmla="*/ 169682 w 464378"/>
              <a:gd name="connsiteY7" fmla="*/ 86257 h 1363589"/>
              <a:gd name="connsiteX8" fmla="*/ 183822 w 464378"/>
              <a:gd name="connsiteY8" fmla="*/ 95684 h 1363589"/>
              <a:gd name="connsiteX9" fmla="*/ 202676 w 464378"/>
              <a:gd name="connsiteY9" fmla="*/ 123964 h 1363589"/>
              <a:gd name="connsiteX10" fmla="*/ 212103 w 464378"/>
              <a:gd name="connsiteY10" fmla="*/ 138104 h 1363589"/>
              <a:gd name="connsiteX11" fmla="*/ 226243 w 464378"/>
              <a:gd name="connsiteY11" fmla="*/ 152245 h 1363589"/>
              <a:gd name="connsiteX12" fmla="*/ 235670 w 464378"/>
              <a:gd name="connsiteY12" fmla="*/ 180525 h 1363589"/>
              <a:gd name="connsiteX13" fmla="*/ 240383 w 464378"/>
              <a:gd name="connsiteY13" fmla="*/ 194665 h 1363589"/>
              <a:gd name="connsiteX14" fmla="*/ 230956 w 464378"/>
              <a:gd name="connsiteY14" fmla="*/ 274793 h 1363589"/>
              <a:gd name="connsiteX15" fmla="*/ 221530 w 464378"/>
              <a:gd name="connsiteY15" fmla="*/ 288933 h 1363589"/>
              <a:gd name="connsiteX16" fmla="*/ 216816 w 464378"/>
              <a:gd name="connsiteY16" fmla="*/ 303073 h 1363589"/>
              <a:gd name="connsiteX17" fmla="*/ 197963 w 464378"/>
              <a:gd name="connsiteY17" fmla="*/ 331354 h 1363589"/>
              <a:gd name="connsiteX18" fmla="*/ 188536 w 464378"/>
              <a:gd name="connsiteY18" fmla="*/ 345494 h 1363589"/>
              <a:gd name="connsiteX19" fmla="*/ 193249 w 464378"/>
              <a:gd name="connsiteY19" fmla="*/ 364348 h 1363589"/>
              <a:gd name="connsiteX20" fmla="*/ 197963 w 464378"/>
              <a:gd name="connsiteY20" fmla="*/ 378488 h 1363589"/>
              <a:gd name="connsiteX21" fmla="*/ 226243 w 464378"/>
              <a:gd name="connsiteY21" fmla="*/ 387915 h 1363589"/>
              <a:gd name="connsiteX22" fmla="*/ 254523 w 464378"/>
              <a:gd name="connsiteY22" fmla="*/ 397341 h 1363589"/>
              <a:gd name="connsiteX23" fmla="*/ 268664 w 464378"/>
              <a:gd name="connsiteY23" fmla="*/ 402055 h 1363589"/>
              <a:gd name="connsiteX24" fmla="*/ 282804 w 464378"/>
              <a:gd name="connsiteY24" fmla="*/ 411482 h 1363589"/>
              <a:gd name="connsiteX25" fmla="*/ 311084 w 464378"/>
              <a:gd name="connsiteY25" fmla="*/ 420908 h 1363589"/>
              <a:gd name="connsiteX26" fmla="*/ 344078 w 464378"/>
              <a:gd name="connsiteY26" fmla="*/ 463329 h 1363589"/>
              <a:gd name="connsiteX27" fmla="*/ 353505 w 464378"/>
              <a:gd name="connsiteY27" fmla="*/ 477469 h 1363589"/>
              <a:gd name="connsiteX28" fmla="*/ 362932 w 464378"/>
              <a:gd name="connsiteY28" fmla="*/ 491610 h 1363589"/>
              <a:gd name="connsiteX29" fmla="*/ 367645 w 464378"/>
              <a:gd name="connsiteY29" fmla="*/ 505750 h 1363589"/>
              <a:gd name="connsiteX30" fmla="*/ 353505 w 464378"/>
              <a:gd name="connsiteY30" fmla="*/ 581164 h 1363589"/>
              <a:gd name="connsiteX31" fmla="*/ 348791 w 464378"/>
              <a:gd name="connsiteY31" fmla="*/ 595304 h 1363589"/>
              <a:gd name="connsiteX32" fmla="*/ 339365 w 464378"/>
              <a:gd name="connsiteY32" fmla="*/ 609445 h 1363589"/>
              <a:gd name="connsiteX33" fmla="*/ 344078 w 464378"/>
              <a:gd name="connsiteY33" fmla="*/ 637725 h 1363589"/>
              <a:gd name="connsiteX34" fmla="*/ 353505 w 464378"/>
              <a:gd name="connsiteY34" fmla="*/ 760273 h 1363589"/>
              <a:gd name="connsiteX35" fmla="*/ 348791 w 464378"/>
              <a:gd name="connsiteY35" fmla="*/ 816834 h 1363589"/>
              <a:gd name="connsiteX36" fmla="*/ 344078 w 464378"/>
              <a:gd name="connsiteY36" fmla="*/ 967663 h 1363589"/>
              <a:gd name="connsiteX37" fmla="*/ 334651 w 464378"/>
              <a:gd name="connsiteY37" fmla="*/ 995944 h 1363589"/>
              <a:gd name="connsiteX38" fmla="*/ 329938 w 464378"/>
              <a:gd name="connsiteY38" fmla="*/ 1010084 h 1363589"/>
              <a:gd name="connsiteX39" fmla="*/ 325224 w 464378"/>
              <a:gd name="connsiteY39" fmla="*/ 1024224 h 1363589"/>
              <a:gd name="connsiteX40" fmla="*/ 320511 w 464378"/>
              <a:gd name="connsiteY40" fmla="*/ 1052504 h 1363589"/>
              <a:gd name="connsiteX41" fmla="*/ 306371 w 464378"/>
              <a:gd name="connsiteY41" fmla="*/ 1061931 h 1363589"/>
              <a:gd name="connsiteX42" fmla="*/ 301657 w 464378"/>
              <a:gd name="connsiteY42" fmla="*/ 1076071 h 1363589"/>
              <a:gd name="connsiteX43" fmla="*/ 329938 w 464378"/>
              <a:gd name="connsiteY43" fmla="*/ 1094925 h 1363589"/>
              <a:gd name="connsiteX44" fmla="*/ 362932 w 464378"/>
              <a:gd name="connsiteY44" fmla="*/ 1132632 h 1363589"/>
              <a:gd name="connsiteX45" fmla="*/ 367645 w 464378"/>
              <a:gd name="connsiteY45" fmla="*/ 1146772 h 1363589"/>
              <a:gd name="connsiteX46" fmla="*/ 410066 w 464378"/>
              <a:gd name="connsiteY46" fmla="*/ 1170339 h 1363589"/>
              <a:gd name="connsiteX47" fmla="*/ 419492 w 464378"/>
              <a:gd name="connsiteY47" fmla="*/ 1184480 h 1363589"/>
              <a:gd name="connsiteX48" fmla="*/ 433633 w 464378"/>
              <a:gd name="connsiteY48" fmla="*/ 1189193 h 1363589"/>
              <a:gd name="connsiteX49" fmla="*/ 447773 w 464378"/>
              <a:gd name="connsiteY49" fmla="*/ 1198620 h 1363589"/>
              <a:gd name="connsiteX50" fmla="*/ 452486 w 464378"/>
              <a:gd name="connsiteY50" fmla="*/ 1264607 h 1363589"/>
              <a:gd name="connsiteX51" fmla="*/ 424206 w 464378"/>
              <a:gd name="connsiteY51" fmla="*/ 1278748 h 1363589"/>
              <a:gd name="connsiteX52" fmla="*/ 405352 w 464378"/>
              <a:gd name="connsiteY52" fmla="*/ 1321168 h 1363589"/>
              <a:gd name="connsiteX53" fmla="*/ 391212 w 464378"/>
              <a:gd name="connsiteY53" fmla="*/ 1330595 h 1363589"/>
              <a:gd name="connsiteX54" fmla="*/ 381785 w 464378"/>
              <a:gd name="connsiteY54" fmla="*/ 1363589 h 136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64378" h="1363589">
                <a:moveTo>
                  <a:pt x="0" y="1416"/>
                </a:moveTo>
                <a:cubicBezTo>
                  <a:pt x="27277" y="4825"/>
                  <a:pt x="34346" y="0"/>
                  <a:pt x="51847" y="15556"/>
                </a:cubicBezTo>
                <a:cubicBezTo>
                  <a:pt x="61811" y="24413"/>
                  <a:pt x="67481" y="39620"/>
                  <a:pt x="80128" y="43836"/>
                </a:cubicBezTo>
                <a:lnTo>
                  <a:pt x="108408" y="53263"/>
                </a:lnTo>
                <a:cubicBezTo>
                  <a:pt x="113121" y="56405"/>
                  <a:pt x="117244" y="60701"/>
                  <a:pt x="122548" y="62690"/>
                </a:cubicBezTo>
                <a:cubicBezTo>
                  <a:pt x="130049" y="65503"/>
                  <a:pt x="138343" y="65460"/>
                  <a:pt x="146115" y="67403"/>
                </a:cubicBezTo>
                <a:cubicBezTo>
                  <a:pt x="150935" y="68608"/>
                  <a:pt x="155542" y="70546"/>
                  <a:pt x="160255" y="72117"/>
                </a:cubicBezTo>
                <a:cubicBezTo>
                  <a:pt x="163397" y="76830"/>
                  <a:pt x="165676" y="82251"/>
                  <a:pt x="169682" y="86257"/>
                </a:cubicBezTo>
                <a:cubicBezTo>
                  <a:pt x="173688" y="90263"/>
                  <a:pt x="180092" y="91421"/>
                  <a:pt x="183822" y="95684"/>
                </a:cubicBezTo>
                <a:cubicBezTo>
                  <a:pt x="191283" y="104210"/>
                  <a:pt x="196391" y="114537"/>
                  <a:pt x="202676" y="123964"/>
                </a:cubicBezTo>
                <a:cubicBezTo>
                  <a:pt x="205818" y="128677"/>
                  <a:pt x="208098" y="134098"/>
                  <a:pt x="212103" y="138104"/>
                </a:cubicBezTo>
                <a:lnTo>
                  <a:pt x="226243" y="152245"/>
                </a:lnTo>
                <a:lnTo>
                  <a:pt x="235670" y="180525"/>
                </a:lnTo>
                <a:lnTo>
                  <a:pt x="240383" y="194665"/>
                </a:lnTo>
                <a:cubicBezTo>
                  <a:pt x="239637" y="205110"/>
                  <a:pt x="241671" y="253363"/>
                  <a:pt x="230956" y="274793"/>
                </a:cubicBezTo>
                <a:cubicBezTo>
                  <a:pt x="228423" y="279860"/>
                  <a:pt x="224063" y="283866"/>
                  <a:pt x="221530" y="288933"/>
                </a:cubicBezTo>
                <a:cubicBezTo>
                  <a:pt x="219308" y="293377"/>
                  <a:pt x="219229" y="298730"/>
                  <a:pt x="216816" y="303073"/>
                </a:cubicBezTo>
                <a:cubicBezTo>
                  <a:pt x="211314" y="312977"/>
                  <a:pt x="204247" y="321927"/>
                  <a:pt x="197963" y="331354"/>
                </a:cubicBezTo>
                <a:lnTo>
                  <a:pt x="188536" y="345494"/>
                </a:lnTo>
                <a:cubicBezTo>
                  <a:pt x="190107" y="351779"/>
                  <a:pt x="191469" y="358119"/>
                  <a:pt x="193249" y="364348"/>
                </a:cubicBezTo>
                <a:cubicBezTo>
                  <a:pt x="194614" y="369125"/>
                  <a:pt x="193920" y="375600"/>
                  <a:pt x="197963" y="378488"/>
                </a:cubicBezTo>
                <a:cubicBezTo>
                  <a:pt x="206049" y="384264"/>
                  <a:pt x="216816" y="384773"/>
                  <a:pt x="226243" y="387915"/>
                </a:cubicBezTo>
                <a:lnTo>
                  <a:pt x="254523" y="397341"/>
                </a:lnTo>
                <a:cubicBezTo>
                  <a:pt x="259237" y="398912"/>
                  <a:pt x="264530" y="399299"/>
                  <a:pt x="268664" y="402055"/>
                </a:cubicBezTo>
                <a:cubicBezTo>
                  <a:pt x="273377" y="405197"/>
                  <a:pt x="277627" y="409181"/>
                  <a:pt x="282804" y="411482"/>
                </a:cubicBezTo>
                <a:cubicBezTo>
                  <a:pt x="291884" y="415518"/>
                  <a:pt x="311084" y="420908"/>
                  <a:pt x="311084" y="420908"/>
                </a:cubicBezTo>
                <a:cubicBezTo>
                  <a:pt x="333235" y="443060"/>
                  <a:pt x="321526" y="429503"/>
                  <a:pt x="344078" y="463329"/>
                </a:cubicBezTo>
                <a:lnTo>
                  <a:pt x="353505" y="477469"/>
                </a:lnTo>
                <a:lnTo>
                  <a:pt x="362932" y="491610"/>
                </a:lnTo>
                <a:cubicBezTo>
                  <a:pt x="364503" y="496323"/>
                  <a:pt x="367645" y="500782"/>
                  <a:pt x="367645" y="505750"/>
                </a:cubicBezTo>
                <a:cubicBezTo>
                  <a:pt x="367645" y="545665"/>
                  <a:pt x="364337" y="548670"/>
                  <a:pt x="353505" y="581164"/>
                </a:cubicBezTo>
                <a:cubicBezTo>
                  <a:pt x="351934" y="585877"/>
                  <a:pt x="351547" y="591170"/>
                  <a:pt x="348791" y="595304"/>
                </a:cubicBezTo>
                <a:lnTo>
                  <a:pt x="339365" y="609445"/>
                </a:lnTo>
                <a:cubicBezTo>
                  <a:pt x="340936" y="618872"/>
                  <a:pt x="343023" y="628227"/>
                  <a:pt x="344078" y="637725"/>
                </a:cubicBezTo>
                <a:cubicBezTo>
                  <a:pt x="346693" y="661263"/>
                  <a:pt x="352022" y="739520"/>
                  <a:pt x="353505" y="760273"/>
                </a:cubicBezTo>
                <a:cubicBezTo>
                  <a:pt x="351934" y="779127"/>
                  <a:pt x="349650" y="797934"/>
                  <a:pt x="348791" y="816834"/>
                </a:cubicBezTo>
                <a:cubicBezTo>
                  <a:pt x="346507" y="867083"/>
                  <a:pt x="348037" y="917518"/>
                  <a:pt x="344078" y="967663"/>
                </a:cubicBezTo>
                <a:cubicBezTo>
                  <a:pt x="343296" y="977569"/>
                  <a:pt x="337793" y="986517"/>
                  <a:pt x="334651" y="995944"/>
                </a:cubicBezTo>
                <a:lnTo>
                  <a:pt x="329938" y="1010084"/>
                </a:lnTo>
                <a:lnTo>
                  <a:pt x="325224" y="1024224"/>
                </a:lnTo>
                <a:cubicBezTo>
                  <a:pt x="323653" y="1033651"/>
                  <a:pt x="324785" y="1043956"/>
                  <a:pt x="320511" y="1052504"/>
                </a:cubicBezTo>
                <a:cubicBezTo>
                  <a:pt x="317978" y="1057571"/>
                  <a:pt x="309910" y="1057508"/>
                  <a:pt x="306371" y="1061931"/>
                </a:cubicBezTo>
                <a:cubicBezTo>
                  <a:pt x="303267" y="1065811"/>
                  <a:pt x="303228" y="1071358"/>
                  <a:pt x="301657" y="1076071"/>
                </a:cubicBezTo>
                <a:cubicBezTo>
                  <a:pt x="311084" y="1082356"/>
                  <a:pt x="323653" y="1085498"/>
                  <a:pt x="329938" y="1094925"/>
                </a:cubicBezTo>
                <a:cubicBezTo>
                  <a:pt x="351933" y="1127919"/>
                  <a:pt x="339364" y="1116921"/>
                  <a:pt x="362932" y="1132632"/>
                </a:cubicBezTo>
                <a:cubicBezTo>
                  <a:pt x="364503" y="1137345"/>
                  <a:pt x="364132" y="1143259"/>
                  <a:pt x="367645" y="1146772"/>
                </a:cubicBezTo>
                <a:cubicBezTo>
                  <a:pt x="383854" y="1162981"/>
                  <a:pt x="392284" y="1164412"/>
                  <a:pt x="410066" y="1170339"/>
                </a:cubicBezTo>
                <a:cubicBezTo>
                  <a:pt x="413208" y="1175053"/>
                  <a:pt x="415069" y="1180941"/>
                  <a:pt x="419492" y="1184480"/>
                </a:cubicBezTo>
                <a:cubicBezTo>
                  <a:pt x="423372" y="1187584"/>
                  <a:pt x="429189" y="1186971"/>
                  <a:pt x="433633" y="1189193"/>
                </a:cubicBezTo>
                <a:cubicBezTo>
                  <a:pt x="438700" y="1191726"/>
                  <a:pt x="443060" y="1195478"/>
                  <a:pt x="447773" y="1198620"/>
                </a:cubicBezTo>
                <a:cubicBezTo>
                  <a:pt x="456542" y="1224925"/>
                  <a:pt x="464378" y="1234877"/>
                  <a:pt x="452486" y="1264607"/>
                </a:cubicBezTo>
                <a:cubicBezTo>
                  <a:pt x="449675" y="1271635"/>
                  <a:pt x="430158" y="1276764"/>
                  <a:pt x="424206" y="1278748"/>
                </a:cubicBezTo>
                <a:cubicBezTo>
                  <a:pt x="419538" y="1292750"/>
                  <a:pt x="416556" y="1309964"/>
                  <a:pt x="405352" y="1321168"/>
                </a:cubicBezTo>
                <a:cubicBezTo>
                  <a:pt x="401346" y="1325174"/>
                  <a:pt x="395925" y="1327453"/>
                  <a:pt x="391212" y="1330595"/>
                </a:cubicBezTo>
                <a:cubicBezTo>
                  <a:pt x="381288" y="1360366"/>
                  <a:pt x="381785" y="1348939"/>
                  <a:pt x="381785" y="1363589"/>
                </a:cubicBezTo>
              </a:path>
            </a:pathLst>
          </a:custGeom>
          <a:ln w="3810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1" name="Étoile à 5 branches 20"/>
          <p:cNvSpPr/>
          <p:nvPr/>
        </p:nvSpPr>
        <p:spPr>
          <a:xfrm>
            <a:off x="7418493" y="2323085"/>
            <a:ext cx="433387" cy="431800"/>
          </a:xfrm>
          <a:prstGeom prst="star5">
            <a:avLst/>
          </a:prstGeom>
          <a:solidFill>
            <a:schemeClr val="tx2">
              <a:lumMod val="20000"/>
              <a:lumOff val="8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2" name="ZoneTexte 21"/>
          <p:cNvSpPr txBox="1"/>
          <p:nvPr/>
        </p:nvSpPr>
        <p:spPr>
          <a:xfrm>
            <a:off x="10394795" y="1769093"/>
            <a:ext cx="1697038" cy="307777"/>
          </a:xfrm>
          <a:prstGeom prst="rect">
            <a:avLst/>
          </a:prstGeom>
          <a:noFill/>
        </p:spPr>
        <p:txBody>
          <a:bodyPr>
            <a:spAutoFit/>
          </a:bodyPr>
          <a:lstStyle/>
          <a:p>
            <a:pP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Fleuve Aude</a:t>
            </a:r>
          </a:p>
        </p:txBody>
      </p:sp>
      <p:sp>
        <p:nvSpPr>
          <p:cNvPr id="23" name="Forme libre 22"/>
          <p:cNvSpPr/>
          <p:nvPr/>
        </p:nvSpPr>
        <p:spPr>
          <a:xfrm>
            <a:off x="10932164" y="1282378"/>
            <a:ext cx="622300" cy="419100"/>
          </a:xfrm>
          <a:custGeom>
            <a:avLst/>
            <a:gdLst>
              <a:gd name="connsiteX0" fmla="*/ 0 w 622300"/>
              <a:gd name="connsiteY0" fmla="*/ 50800 h 419100"/>
              <a:gd name="connsiteX1" fmla="*/ 76200 w 622300"/>
              <a:gd name="connsiteY1" fmla="*/ 25400 h 419100"/>
              <a:gd name="connsiteX2" fmla="*/ 177800 w 622300"/>
              <a:gd name="connsiteY2" fmla="*/ 0 h 419100"/>
              <a:gd name="connsiteX3" fmla="*/ 381000 w 622300"/>
              <a:gd name="connsiteY3" fmla="*/ 12700 h 419100"/>
              <a:gd name="connsiteX4" fmla="*/ 457200 w 622300"/>
              <a:gd name="connsiteY4" fmla="*/ 38100 h 419100"/>
              <a:gd name="connsiteX5" fmla="*/ 482600 w 622300"/>
              <a:gd name="connsiteY5" fmla="*/ 76200 h 419100"/>
              <a:gd name="connsiteX6" fmla="*/ 444500 w 622300"/>
              <a:gd name="connsiteY6" fmla="*/ 203200 h 419100"/>
              <a:gd name="connsiteX7" fmla="*/ 431800 w 622300"/>
              <a:gd name="connsiteY7" fmla="*/ 241300 h 419100"/>
              <a:gd name="connsiteX8" fmla="*/ 393700 w 622300"/>
              <a:gd name="connsiteY8" fmla="*/ 266700 h 419100"/>
              <a:gd name="connsiteX9" fmla="*/ 406400 w 622300"/>
              <a:gd name="connsiteY9" fmla="*/ 355600 h 419100"/>
              <a:gd name="connsiteX10" fmla="*/ 520700 w 622300"/>
              <a:gd name="connsiteY10" fmla="*/ 419100 h 419100"/>
              <a:gd name="connsiteX11" fmla="*/ 571500 w 622300"/>
              <a:gd name="connsiteY11" fmla="*/ 406400 h 419100"/>
              <a:gd name="connsiteX12" fmla="*/ 622300 w 622300"/>
              <a:gd name="connsiteY12" fmla="*/ 3937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2300" h="419100">
                <a:moveTo>
                  <a:pt x="0" y="50800"/>
                </a:moveTo>
                <a:cubicBezTo>
                  <a:pt x="25400" y="42333"/>
                  <a:pt x="50456" y="32755"/>
                  <a:pt x="76200" y="25400"/>
                </a:cubicBezTo>
                <a:cubicBezTo>
                  <a:pt x="109766" y="15810"/>
                  <a:pt x="177800" y="0"/>
                  <a:pt x="177800" y="0"/>
                </a:cubicBezTo>
                <a:cubicBezTo>
                  <a:pt x="245533" y="4233"/>
                  <a:pt x="313757" y="3530"/>
                  <a:pt x="381000" y="12700"/>
                </a:cubicBezTo>
                <a:cubicBezTo>
                  <a:pt x="407528" y="16318"/>
                  <a:pt x="457200" y="38100"/>
                  <a:pt x="457200" y="38100"/>
                </a:cubicBezTo>
                <a:cubicBezTo>
                  <a:pt x="465667" y="50800"/>
                  <a:pt x="481081" y="61012"/>
                  <a:pt x="482600" y="76200"/>
                </a:cubicBezTo>
                <a:cubicBezTo>
                  <a:pt x="492223" y="172435"/>
                  <a:pt x="474021" y="144158"/>
                  <a:pt x="444500" y="203200"/>
                </a:cubicBezTo>
                <a:cubicBezTo>
                  <a:pt x="438513" y="215174"/>
                  <a:pt x="440163" y="230847"/>
                  <a:pt x="431800" y="241300"/>
                </a:cubicBezTo>
                <a:cubicBezTo>
                  <a:pt x="422265" y="253219"/>
                  <a:pt x="406400" y="258233"/>
                  <a:pt x="393700" y="266700"/>
                </a:cubicBezTo>
                <a:cubicBezTo>
                  <a:pt x="397933" y="296333"/>
                  <a:pt x="390329" y="330346"/>
                  <a:pt x="406400" y="355600"/>
                </a:cubicBezTo>
                <a:cubicBezTo>
                  <a:pt x="429914" y="392551"/>
                  <a:pt x="481628" y="406076"/>
                  <a:pt x="520700" y="419100"/>
                </a:cubicBezTo>
                <a:cubicBezTo>
                  <a:pt x="537633" y="414867"/>
                  <a:pt x="554717" y="411195"/>
                  <a:pt x="571500" y="406400"/>
                </a:cubicBezTo>
                <a:cubicBezTo>
                  <a:pt x="620635" y="392361"/>
                  <a:pt x="593993" y="393700"/>
                  <a:pt x="622300" y="393700"/>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4" name="Forme libre 23"/>
          <p:cNvSpPr/>
          <p:nvPr/>
        </p:nvSpPr>
        <p:spPr>
          <a:xfrm>
            <a:off x="10932164" y="2549495"/>
            <a:ext cx="622300" cy="419100"/>
          </a:xfrm>
          <a:custGeom>
            <a:avLst/>
            <a:gdLst>
              <a:gd name="connsiteX0" fmla="*/ 0 w 622300"/>
              <a:gd name="connsiteY0" fmla="*/ 50800 h 419100"/>
              <a:gd name="connsiteX1" fmla="*/ 76200 w 622300"/>
              <a:gd name="connsiteY1" fmla="*/ 25400 h 419100"/>
              <a:gd name="connsiteX2" fmla="*/ 177800 w 622300"/>
              <a:gd name="connsiteY2" fmla="*/ 0 h 419100"/>
              <a:gd name="connsiteX3" fmla="*/ 381000 w 622300"/>
              <a:gd name="connsiteY3" fmla="*/ 12700 h 419100"/>
              <a:gd name="connsiteX4" fmla="*/ 457200 w 622300"/>
              <a:gd name="connsiteY4" fmla="*/ 38100 h 419100"/>
              <a:gd name="connsiteX5" fmla="*/ 482600 w 622300"/>
              <a:gd name="connsiteY5" fmla="*/ 76200 h 419100"/>
              <a:gd name="connsiteX6" fmla="*/ 444500 w 622300"/>
              <a:gd name="connsiteY6" fmla="*/ 203200 h 419100"/>
              <a:gd name="connsiteX7" fmla="*/ 431800 w 622300"/>
              <a:gd name="connsiteY7" fmla="*/ 241300 h 419100"/>
              <a:gd name="connsiteX8" fmla="*/ 393700 w 622300"/>
              <a:gd name="connsiteY8" fmla="*/ 266700 h 419100"/>
              <a:gd name="connsiteX9" fmla="*/ 406400 w 622300"/>
              <a:gd name="connsiteY9" fmla="*/ 355600 h 419100"/>
              <a:gd name="connsiteX10" fmla="*/ 520700 w 622300"/>
              <a:gd name="connsiteY10" fmla="*/ 419100 h 419100"/>
              <a:gd name="connsiteX11" fmla="*/ 571500 w 622300"/>
              <a:gd name="connsiteY11" fmla="*/ 406400 h 419100"/>
              <a:gd name="connsiteX12" fmla="*/ 622300 w 622300"/>
              <a:gd name="connsiteY12" fmla="*/ 3937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2300" h="419100">
                <a:moveTo>
                  <a:pt x="0" y="50800"/>
                </a:moveTo>
                <a:cubicBezTo>
                  <a:pt x="25400" y="42333"/>
                  <a:pt x="50456" y="32755"/>
                  <a:pt x="76200" y="25400"/>
                </a:cubicBezTo>
                <a:cubicBezTo>
                  <a:pt x="109766" y="15810"/>
                  <a:pt x="177800" y="0"/>
                  <a:pt x="177800" y="0"/>
                </a:cubicBezTo>
                <a:cubicBezTo>
                  <a:pt x="245533" y="4233"/>
                  <a:pt x="313757" y="3530"/>
                  <a:pt x="381000" y="12700"/>
                </a:cubicBezTo>
                <a:cubicBezTo>
                  <a:pt x="407528" y="16318"/>
                  <a:pt x="457200" y="38100"/>
                  <a:pt x="457200" y="38100"/>
                </a:cubicBezTo>
                <a:cubicBezTo>
                  <a:pt x="465667" y="50800"/>
                  <a:pt x="481081" y="61012"/>
                  <a:pt x="482600" y="76200"/>
                </a:cubicBezTo>
                <a:cubicBezTo>
                  <a:pt x="492223" y="172435"/>
                  <a:pt x="474021" y="144158"/>
                  <a:pt x="444500" y="203200"/>
                </a:cubicBezTo>
                <a:cubicBezTo>
                  <a:pt x="438513" y="215174"/>
                  <a:pt x="440163" y="230847"/>
                  <a:pt x="431800" y="241300"/>
                </a:cubicBezTo>
                <a:cubicBezTo>
                  <a:pt x="422265" y="253219"/>
                  <a:pt x="406400" y="258233"/>
                  <a:pt x="393700" y="266700"/>
                </a:cubicBezTo>
                <a:cubicBezTo>
                  <a:pt x="397933" y="296333"/>
                  <a:pt x="390329" y="330346"/>
                  <a:pt x="406400" y="355600"/>
                </a:cubicBezTo>
                <a:cubicBezTo>
                  <a:pt x="429914" y="392551"/>
                  <a:pt x="481628" y="406076"/>
                  <a:pt x="520700" y="419100"/>
                </a:cubicBezTo>
                <a:cubicBezTo>
                  <a:pt x="537633" y="414867"/>
                  <a:pt x="554717" y="411195"/>
                  <a:pt x="571500" y="406400"/>
                </a:cubicBezTo>
                <a:cubicBezTo>
                  <a:pt x="620635" y="392361"/>
                  <a:pt x="593993" y="393700"/>
                  <a:pt x="622300" y="393700"/>
                </a:cubicBezTo>
              </a:path>
            </a:pathLst>
          </a:custGeom>
          <a:ln w="5715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5" name="ZoneTexte 24"/>
          <p:cNvSpPr txBox="1"/>
          <p:nvPr/>
        </p:nvSpPr>
        <p:spPr>
          <a:xfrm>
            <a:off x="10394795" y="3036210"/>
            <a:ext cx="1697038" cy="307777"/>
          </a:xfrm>
          <a:prstGeom prst="rect">
            <a:avLst/>
          </a:prstGeom>
          <a:noFill/>
        </p:spPr>
        <p:txBody>
          <a:bodyPr>
            <a:spAutoFit/>
          </a:bodyPr>
          <a:lstStyle/>
          <a:p>
            <a:pP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Canal Robine</a:t>
            </a:r>
          </a:p>
        </p:txBody>
      </p:sp>
      <p:sp>
        <p:nvSpPr>
          <p:cNvPr id="26" name="ZoneTexte 25"/>
          <p:cNvSpPr txBox="1"/>
          <p:nvPr/>
        </p:nvSpPr>
        <p:spPr>
          <a:xfrm>
            <a:off x="10361458" y="4293168"/>
            <a:ext cx="1763713" cy="307777"/>
          </a:xfrm>
          <a:prstGeom prst="rect">
            <a:avLst/>
          </a:prstGeom>
          <a:noFill/>
        </p:spPr>
        <p:txBody>
          <a:bodyPr>
            <a:spAutoFit/>
          </a:bodyPr>
          <a:lstStyle/>
          <a:p>
            <a:pPr algn="ct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NARBONNE</a:t>
            </a:r>
          </a:p>
        </p:txBody>
      </p:sp>
      <p:sp>
        <p:nvSpPr>
          <p:cNvPr id="27" name="Étoile à 5 branches 26"/>
          <p:cNvSpPr/>
          <p:nvPr/>
        </p:nvSpPr>
        <p:spPr>
          <a:xfrm>
            <a:off x="11026621" y="3816613"/>
            <a:ext cx="433387" cy="431800"/>
          </a:xfrm>
          <a:prstGeom prst="star5">
            <a:avLst/>
          </a:prstGeom>
          <a:solidFill>
            <a:srgbClr val="FFFF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8" name="Étoile à 5 branches 27"/>
          <p:cNvSpPr/>
          <p:nvPr/>
        </p:nvSpPr>
        <p:spPr>
          <a:xfrm>
            <a:off x="11026621" y="5095875"/>
            <a:ext cx="433387" cy="431800"/>
          </a:xfrm>
          <a:prstGeom prst="star5">
            <a:avLst/>
          </a:prstGeom>
          <a:solidFill>
            <a:schemeClr val="tx2">
              <a:lumMod val="20000"/>
              <a:lumOff val="8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29" name="ZoneTexte 28"/>
          <p:cNvSpPr txBox="1"/>
          <p:nvPr/>
        </p:nvSpPr>
        <p:spPr>
          <a:xfrm>
            <a:off x="10284861" y="5618149"/>
            <a:ext cx="1916906" cy="523220"/>
          </a:xfrm>
          <a:prstGeom prst="rect">
            <a:avLst/>
          </a:prstGeom>
          <a:noFill/>
        </p:spPr>
        <p:txBody>
          <a:bodyPr wrap="square">
            <a:spAutoFit/>
          </a:bodyPr>
          <a:lstStyle/>
          <a:p>
            <a:pPr algn="ct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Basse plaine </a:t>
            </a:r>
          </a:p>
          <a:p>
            <a:pPr algn="ctr" eaLnBrk="1" hangingPunct="1">
              <a:defRPr/>
            </a:pPr>
            <a:r>
              <a:rPr lang="fr-FR" b="1" dirty="0">
                <a:solidFill>
                  <a:srgbClr val="1E156F"/>
                </a:solidFill>
                <a:latin typeface="Calibri" panose="020F0502020204030204" pitchFamily="34" charset="0"/>
                <a:ea typeface="Calibri" panose="020F0502020204030204" pitchFamily="34" charset="0"/>
                <a:cs typeface="Calibri" panose="020F0502020204030204" pitchFamily="34" charset="0"/>
              </a:rPr>
              <a:t>de l’Aude</a:t>
            </a:r>
          </a:p>
        </p:txBody>
      </p:sp>
      <p:sp>
        <p:nvSpPr>
          <p:cNvPr id="30" name="Forme libre 29"/>
          <p:cNvSpPr/>
          <p:nvPr/>
        </p:nvSpPr>
        <p:spPr>
          <a:xfrm>
            <a:off x="2866913" y="2100890"/>
            <a:ext cx="5615492" cy="4493549"/>
          </a:xfrm>
          <a:custGeom>
            <a:avLst/>
            <a:gdLst>
              <a:gd name="connsiteX0" fmla="*/ 0 w 5638800"/>
              <a:gd name="connsiteY0" fmla="*/ 4343400 h 4501686"/>
              <a:gd name="connsiteX1" fmla="*/ 19050 w 5638800"/>
              <a:gd name="connsiteY1" fmla="*/ 4349750 h 4501686"/>
              <a:gd name="connsiteX2" fmla="*/ 44450 w 5638800"/>
              <a:gd name="connsiteY2" fmla="*/ 4387850 h 4501686"/>
              <a:gd name="connsiteX3" fmla="*/ 82550 w 5638800"/>
              <a:gd name="connsiteY3" fmla="*/ 4406900 h 4501686"/>
              <a:gd name="connsiteX4" fmla="*/ 114300 w 5638800"/>
              <a:gd name="connsiteY4" fmla="*/ 4438650 h 4501686"/>
              <a:gd name="connsiteX5" fmla="*/ 127000 w 5638800"/>
              <a:gd name="connsiteY5" fmla="*/ 4457700 h 4501686"/>
              <a:gd name="connsiteX6" fmla="*/ 165100 w 5638800"/>
              <a:gd name="connsiteY6" fmla="*/ 4470400 h 4501686"/>
              <a:gd name="connsiteX7" fmla="*/ 203200 w 5638800"/>
              <a:gd name="connsiteY7" fmla="*/ 4483100 h 4501686"/>
              <a:gd name="connsiteX8" fmla="*/ 222250 w 5638800"/>
              <a:gd name="connsiteY8" fmla="*/ 4489450 h 4501686"/>
              <a:gd name="connsiteX9" fmla="*/ 304800 w 5638800"/>
              <a:gd name="connsiteY9" fmla="*/ 4464050 h 4501686"/>
              <a:gd name="connsiteX10" fmla="*/ 311150 w 5638800"/>
              <a:gd name="connsiteY10" fmla="*/ 4438650 h 4501686"/>
              <a:gd name="connsiteX11" fmla="*/ 349250 w 5638800"/>
              <a:gd name="connsiteY11" fmla="*/ 4413250 h 4501686"/>
              <a:gd name="connsiteX12" fmla="*/ 381000 w 5638800"/>
              <a:gd name="connsiteY12" fmla="*/ 4381500 h 4501686"/>
              <a:gd name="connsiteX13" fmla="*/ 406400 w 5638800"/>
              <a:gd name="connsiteY13" fmla="*/ 4343400 h 4501686"/>
              <a:gd name="connsiteX14" fmla="*/ 419100 w 5638800"/>
              <a:gd name="connsiteY14" fmla="*/ 4324350 h 4501686"/>
              <a:gd name="connsiteX15" fmla="*/ 431800 w 5638800"/>
              <a:gd name="connsiteY15" fmla="*/ 4305300 h 4501686"/>
              <a:gd name="connsiteX16" fmla="*/ 438150 w 5638800"/>
              <a:gd name="connsiteY16" fmla="*/ 4286250 h 4501686"/>
              <a:gd name="connsiteX17" fmla="*/ 450850 w 5638800"/>
              <a:gd name="connsiteY17" fmla="*/ 4267200 h 4501686"/>
              <a:gd name="connsiteX18" fmla="*/ 463550 w 5638800"/>
              <a:gd name="connsiteY18" fmla="*/ 4229100 h 4501686"/>
              <a:gd name="connsiteX19" fmla="*/ 469900 w 5638800"/>
              <a:gd name="connsiteY19" fmla="*/ 4210050 h 4501686"/>
              <a:gd name="connsiteX20" fmla="*/ 476250 w 5638800"/>
              <a:gd name="connsiteY20" fmla="*/ 4171950 h 4501686"/>
              <a:gd name="connsiteX21" fmla="*/ 482600 w 5638800"/>
              <a:gd name="connsiteY21" fmla="*/ 4127500 h 4501686"/>
              <a:gd name="connsiteX22" fmla="*/ 495300 w 5638800"/>
              <a:gd name="connsiteY22" fmla="*/ 4089400 h 4501686"/>
              <a:gd name="connsiteX23" fmla="*/ 501650 w 5638800"/>
              <a:gd name="connsiteY23" fmla="*/ 4070350 h 4501686"/>
              <a:gd name="connsiteX24" fmla="*/ 501650 w 5638800"/>
              <a:gd name="connsiteY24" fmla="*/ 3930650 h 4501686"/>
              <a:gd name="connsiteX25" fmla="*/ 495300 w 5638800"/>
              <a:gd name="connsiteY25" fmla="*/ 3911600 h 4501686"/>
              <a:gd name="connsiteX26" fmla="*/ 482600 w 5638800"/>
              <a:gd name="connsiteY26" fmla="*/ 3854450 h 4501686"/>
              <a:gd name="connsiteX27" fmla="*/ 488950 w 5638800"/>
              <a:gd name="connsiteY27" fmla="*/ 3810000 h 4501686"/>
              <a:gd name="connsiteX28" fmla="*/ 495300 w 5638800"/>
              <a:gd name="connsiteY28" fmla="*/ 3790950 h 4501686"/>
              <a:gd name="connsiteX29" fmla="*/ 514350 w 5638800"/>
              <a:gd name="connsiteY29" fmla="*/ 3784600 h 4501686"/>
              <a:gd name="connsiteX30" fmla="*/ 533400 w 5638800"/>
              <a:gd name="connsiteY30" fmla="*/ 3771900 h 4501686"/>
              <a:gd name="connsiteX31" fmla="*/ 546100 w 5638800"/>
              <a:gd name="connsiteY31" fmla="*/ 3644900 h 4501686"/>
              <a:gd name="connsiteX32" fmla="*/ 565150 w 5638800"/>
              <a:gd name="connsiteY32" fmla="*/ 3575050 h 4501686"/>
              <a:gd name="connsiteX33" fmla="*/ 577850 w 5638800"/>
              <a:gd name="connsiteY33" fmla="*/ 3530600 h 4501686"/>
              <a:gd name="connsiteX34" fmla="*/ 565150 w 5638800"/>
              <a:gd name="connsiteY34" fmla="*/ 3486150 h 4501686"/>
              <a:gd name="connsiteX35" fmla="*/ 527050 w 5638800"/>
              <a:gd name="connsiteY35" fmla="*/ 3460750 h 4501686"/>
              <a:gd name="connsiteX36" fmla="*/ 520700 w 5638800"/>
              <a:gd name="connsiteY36" fmla="*/ 3441700 h 4501686"/>
              <a:gd name="connsiteX37" fmla="*/ 501650 w 5638800"/>
              <a:gd name="connsiteY37" fmla="*/ 3435350 h 4501686"/>
              <a:gd name="connsiteX38" fmla="*/ 482600 w 5638800"/>
              <a:gd name="connsiteY38" fmla="*/ 3422650 h 4501686"/>
              <a:gd name="connsiteX39" fmla="*/ 450850 w 5638800"/>
              <a:gd name="connsiteY39" fmla="*/ 3397250 h 4501686"/>
              <a:gd name="connsiteX40" fmla="*/ 412750 w 5638800"/>
              <a:gd name="connsiteY40" fmla="*/ 3371850 h 4501686"/>
              <a:gd name="connsiteX41" fmla="*/ 393700 w 5638800"/>
              <a:gd name="connsiteY41" fmla="*/ 3352800 h 4501686"/>
              <a:gd name="connsiteX42" fmla="*/ 355600 w 5638800"/>
              <a:gd name="connsiteY42" fmla="*/ 3327400 h 4501686"/>
              <a:gd name="connsiteX43" fmla="*/ 336550 w 5638800"/>
              <a:gd name="connsiteY43" fmla="*/ 3270250 h 4501686"/>
              <a:gd name="connsiteX44" fmla="*/ 330200 w 5638800"/>
              <a:gd name="connsiteY44" fmla="*/ 3251200 h 4501686"/>
              <a:gd name="connsiteX45" fmla="*/ 323850 w 5638800"/>
              <a:gd name="connsiteY45" fmla="*/ 3225800 h 4501686"/>
              <a:gd name="connsiteX46" fmla="*/ 342900 w 5638800"/>
              <a:gd name="connsiteY46" fmla="*/ 3175000 h 4501686"/>
              <a:gd name="connsiteX47" fmla="*/ 361950 w 5638800"/>
              <a:gd name="connsiteY47" fmla="*/ 3162300 h 4501686"/>
              <a:gd name="connsiteX48" fmla="*/ 368300 w 5638800"/>
              <a:gd name="connsiteY48" fmla="*/ 3143250 h 4501686"/>
              <a:gd name="connsiteX49" fmla="*/ 406400 w 5638800"/>
              <a:gd name="connsiteY49" fmla="*/ 3124200 h 4501686"/>
              <a:gd name="connsiteX50" fmla="*/ 514350 w 5638800"/>
              <a:gd name="connsiteY50" fmla="*/ 3105150 h 4501686"/>
              <a:gd name="connsiteX51" fmla="*/ 546100 w 5638800"/>
              <a:gd name="connsiteY51" fmla="*/ 3098800 h 4501686"/>
              <a:gd name="connsiteX52" fmla="*/ 571500 w 5638800"/>
              <a:gd name="connsiteY52" fmla="*/ 3092450 h 4501686"/>
              <a:gd name="connsiteX53" fmla="*/ 704850 w 5638800"/>
              <a:gd name="connsiteY53" fmla="*/ 3086100 h 4501686"/>
              <a:gd name="connsiteX54" fmla="*/ 755650 w 5638800"/>
              <a:gd name="connsiteY54" fmla="*/ 3079750 h 4501686"/>
              <a:gd name="connsiteX55" fmla="*/ 939800 w 5638800"/>
              <a:gd name="connsiteY55" fmla="*/ 3067050 h 4501686"/>
              <a:gd name="connsiteX56" fmla="*/ 958850 w 5638800"/>
              <a:gd name="connsiteY56" fmla="*/ 3048000 h 4501686"/>
              <a:gd name="connsiteX57" fmla="*/ 984250 w 5638800"/>
              <a:gd name="connsiteY57" fmla="*/ 3009900 h 4501686"/>
              <a:gd name="connsiteX58" fmla="*/ 990600 w 5638800"/>
              <a:gd name="connsiteY58" fmla="*/ 2895600 h 4501686"/>
              <a:gd name="connsiteX59" fmla="*/ 965200 w 5638800"/>
              <a:gd name="connsiteY59" fmla="*/ 2755900 h 4501686"/>
              <a:gd name="connsiteX60" fmla="*/ 946150 w 5638800"/>
              <a:gd name="connsiteY60" fmla="*/ 2749550 h 4501686"/>
              <a:gd name="connsiteX61" fmla="*/ 927100 w 5638800"/>
              <a:gd name="connsiteY61" fmla="*/ 2730500 h 4501686"/>
              <a:gd name="connsiteX62" fmla="*/ 889000 w 5638800"/>
              <a:gd name="connsiteY62" fmla="*/ 2717800 h 4501686"/>
              <a:gd name="connsiteX63" fmla="*/ 863600 w 5638800"/>
              <a:gd name="connsiteY63" fmla="*/ 2686050 h 4501686"/>
              <a:gd name="connsiteX64" fmla="*/ 857250 w 5638800"/>
              <a:gd name="connsiteY64" fmla="*/ 2667000 h 4501686"/>
              <a:gd name="connsiteX65" fmla="*/ 869950 w 5638800"/>
              <a:gd name="connsiteY65" fmla="*/ 2628900 h 4501686"/>
              <a:gd name="connsiteX66" fmla="*/ 876300 w 5638800"/>
              <a:gd name="connsiteY66" fmla="*/ 2609850 h 4501686"/>
              <a:gd name="connsiteX67" fmla="*/ 857250 w 5638800"/>
              <a:gd name="connsiteY67" fmla="*/ 2571750 h 4501686"/>
              <a:gd name="connsiteX68" fmla="*/ 838200 w 5638800"/>
              <a:gd name="connsiteY68" fmla="*/ 2565400 h 4501686"/>
              <a:gd name="connsiteX69" fmla="*/ 825500 w 5638800"/>
              <a:gd name="connsiteY69" fmla="*/ 2546350 h 4501686"/>
              <a:gd name="connsiteX70" fmla="*/ 806450 w 5638800"/>
              <a:gd name="connsiteY70" fmla="*/ 2476500 h 4501686"/>
              <a:gd name="connsiteX71" fmla="*/ 800100 w 5638800"/>
              <a:gd name="connsiteY71" fmla="*/ 2457450 h 4501686"/>
              <a:gd name="connsiteX72" fmla="*/ 806450 w 5638800"/>
              <a:gd name="connsiteY72" fmla="*/ 2349500 h 4501686"/>
              <a:gd name="connsiteX73" fmla="*/ 825500 w 5638800"/>
              <a:gd name="connsiteY73" fmla="*/ 2286000 h 4501686"/>
              <a:gd name="connsiteX74" fmla="*/ 831850 w 5638800"/>
              <a:gd name="connsiteY74" fmla="*/ 2254250 h 4501686"/>
              <a:gd name="connsiteX75" fmla="*/ 838200 w 5638800"/>
              <a:gd name="connsiteY75" fmla="*/ 2228850 h 4501686"/>
              <a:gd name="connsiteX76" fmla="*/ 882650 w 5638800"/>
              <a:gd name="connsiteY76" fmla="*/ 2222500 h 4501686"/>
              <a:gd name="connsiteX77" fmla="*/ 920750 w 5638800"/>
              <a:gd name="connsiteY77" fmla="*/ 2184400 h 4501686"/>
              <a:gd name="connsiteX78" fmla="*/ 946150 w 5638800"/>
              <a:gd name="connsiteY78" fmla="*/ 2159000 h 4501686"/>
              <a:gd name="connsiteX79" fmla="*/ 952500 w 5638800"/>
              <a:gd name="connsiteY79" fmla="*/ 2139950 h 4501686"/>
              <a:gd name="connsiteX80" fmla="*/ 996950 w 5638800"/>
              <a:gd name="connsiteY80" fmla="*/ 2082800 h 4501686"/>
              <a:gd name="connsiteX81" fmla="*/ 1016000 w 5638800"/>
              <a:gd name="connsiteY81" fmla="*/ 2025650 h 4501686"/>
              <a:gd name="connsiteX82" fmla="*/ 1022350 w 5638800"/>
              <a:gd name="connsiteY82" fmla="*/ 2000250 h 4501686"/>
              <a:gd name="connsiteX83" fmla="*/ 1035050 w 5638800"/>
              <a:gd name="connsiteY83" fmla="*/ 1981200 h 4501686"/>
              <a:gd name="connsiteX84" fmla="*/ 1073150 w 5638800"/>
              <a:gd name="connsiteY84" fmla="*/ 1974850 h 4501686"/>
              <a:gd name="connsiteX85" fmla="*/ 1079500 w 5638800"/>
              <a:gd name="connsiteY85" fmla="*/ 1955800 h 4501686"/>
              <a:gd name="connsiteX86" fmla="*/ 1092200 w 5638800"/>
              <a:gd name="connsiteY86" fmla="*/ 1936750 h 4501686"/>
              <a:gd name="connsiteX87" fmla="*/ 1098550 w 5638800"/>
              <a:gd name="connsiteY87" fmla="*/ 1911350 h 4501686"/>
              <a:gd name="connsiteX88" fmla="*/ 1111250 w 5638800"/>
              <a:gd name="connsiteY88" fmla="*/ 1885950 h 4501686"/>
              <a:gd name="connsiteX89" fmla="*/ 1117600 w 5638800"/>
              <a:gd name="connsiteY89" fmla="*/ 1866900 h 4501686"/>
              <a:gd name="connsiteX90" fmla="*/ 1136650 w 5638800"/>
              <a:gd name="connsiteY90" fmla="*/ 1828800 h 4501686"/>
              <a:gd name="connsiteX91" fmla="*/ 1117600 w 5638800"/>
              <a:gd name="connsiteY91" fmla="*/ 1720850 h 4501686"/>
              <a:gd name="connsiteX92" fmla="*/ 1098550 w 5638800"/>
              <a:gd name="connsiteY92" fmla="*/ 1708150 h 4501686"/>
              <a:gd name="connsiteX93" fmla="*/ 1092200 w 5638800"/>
              <a:gd name="connsiteY93" fmla="*/ 1638300 h 4501686"/>
              <a:gd name="connsiteX94" fmla="*/ 1079500 w 5638800"/>
              <a:gd name="connsiteY94" fmla="*/ 1492250 h 4501686"/>
              <a:gd name="connsiteX95" fmla="*/ 1073150 w 5638800"/>
              <a:gd name="connsiteY95" fmla="*/ 1403350 h 4501686"/>
              <a:gd name="connsiteX96" fmla="*/ 1054100 w 5638800"/>
              <a:gd name="connsiteY96" fmla="*/ 1390650 h 4501686"/>
              <a:gd name="connsiteX97" fmla="*/ 1009650 w 5638800"/>
              <a:gd name="connsiteY97" fmla="*/ 1377950 h 4501686"/>
              <a:gd name="connsiteX98" fmla="*/ 990600 w 5638800"/>
              <a:gd name="connsiteY98" fmla="*/ 1365250 h 4501686"/>
              <a:gd name="connsiteX99" fmla="*/ 971550 w 5638800"/>
              <a:gd name="connsiteY99" fmla="*/ 1358900 h 4501686"/>
              <a:gd name="connsiteX100" fmla="*/ 946150 w 5638800"/>
              <a:gd name="connsiteY100" fmla="*/ 1320800 h 4501686"/>
              <a:gd name="connsiteX101" fmla="*/ 952500 w 5638800"/>
              <a:gd name="connsiteY101" fmla="*/ 1270000 h 4501686"/>
              <a:gd name="connsiteX102" fmla="*/ 971550 w 5638800"/>
              <a:gd name="connsiteY102" fmla="*/ 1250950 h 4501686"/>
              <a:gd name="connsiteX103" fmla="*/ 984250 w 5638800"/>
              <a:gd name="connsiteY103" fmla="*/ 1225550 h 4501686"/>
              <a:gd name="connsiteX104" fmla="*/ 996950 w 5638800"/>
              <a:gd name="connsiteY104" fmla="*/ 1187450 h 4501686"/>
              <a:gd name="connsiteX105" fmla="*/ 1009650 w 5638800"/>
              <a:gd name="connsiteY105" fmla="*/ 1149350 h 4501686"/>
              <a:gd name="connsiteX106" fmla="*/ 1022350 w 5638800"/>
              <a:gd name="connsiteY106" fmla="*/ 1104900 h 4501686"/>
              <a:gd name="connsiteX107" fmla="*/ 1060450 w 5638800"/>
              <a:gd name="connsiteY107" fmla="*/ 1079500 h 4501686"/>
              <a:gd name="connsiteX108" fmla="*/ 1079500 w 5638800"/>
              <a:gd name="connsiteY108" fmla="*/ 1066800 h 4501686"/>
              <a:gd name="connsiteX109" fmla="*/ 1098550 w 5638800"/>
              <a:gd name="connsiteY109" fmla="*/ 1041400 h 4501686"/>
              <a:gd name="connsiteX110" fmla="*/ 1111250 w 5638800"/>
              <a:gd name="connsiteY110" fmla="*/ 1022350 h 4501686"/>
              <a:gd name="connsiteX111" fmla="*/ 1149350 w 5638800"/>
              <a:gd name="connsiteY111" fmla="*/ 990600 h 4501686"/>
              <a:gd name="connsiteX112" fmla="*/ 1168400 w 5638800"/>
              <a:gd name="connsiteY112" fmla="*/ 984250 h 4501686"/>
              <a:gd name="connsiteX113" fmla="*/ 1238250 w 5638800"/>
              <a:gd name="connsiteY113" fmla="*/ 971550 h 4501686"/>
              <a:gd name="connsiteX114" fmla="*/ 1282700 w 5638800"/>
              <a:gd name="connsiteY114" fmla="*/ 914400 h 4501686"/>
              <a:gd name="connsiteX115" fmla="*/ 1314450 w 5638800"/>
              <a:gd name="connsiteY115" fmla="*/ 863600 h 4501686"/>
              <a:gd name="connsiteX116" fmla="*/ 1327150 w 5638800"/>
              <a:gd name="connsiteY116" fmla="*/ 825500 h 4501686"/>
              <a:gd name="connsiteX117" fmla="*/ 1333500 w 5638800"/>
              <a:gd name="connsiteY117" fmla="*/ 806450 h 4501686"/>
              <a:gd name="connsiteX118" fmla="*/ 1339850 w 5638800"/>
              <a:gd name="connsiteY118" fmla="*/ 781050 h 4501686"/>
              <a:gd name="connsiteX119" fmla="*/ 1333500 w 5638800"/>
              <a:gd name="connsiteY119" fmla="*/ 742950 h 4501686"/>
              <a:gd name="connsiteX120" fmla="*/ 1314450 w 5638800"/>
              <a:gd name="connsiteY120" fmla="*/ 730250 h 4501686"/>
              <a:gd name="connsiteX121" fmla="*/ 1346200 w 5638800"/>
              <a:gd name="connsiteY121" fmla="*/ 660400 h 4501686"/>
              <a:gd name="connsiteX122" fmla="*/ 1358900 w 5638800"/>
              <a:gd name="connsiteY122" fmla="*/ 603250 h 4501686"/>
              <a:gd name="connsiteX123" fmla="*/ 1384300 w 5638800"/>
              <a:gd name="connsiteY123" fmla="*/ 558800 h 4501686"/>
              <a:gd name="connsiteX124" fmla="*/ 1403350 w 5638800"/>
              <a:gd name="connsiteY124" fmla="*/ 488950 h 4501686"/>
              <a:gd name="connsiteX125" fmla="*/ 1422400 w 5638800"/>
              <a:gd name="connsiteY125" fmla="*/ 476250 h 4501686"/>
              <a:gd name="connsiteX126" fmla="*/ 1466850 w 5638800"/>
              <a:gd name="connsiteY126" fmla="*/ 431800 h 4501686"/>
              <a:gd name="connsiteX127" fmla="*/ 1485900 w 5638800"/>
              <a:gd name="connsiteY127" fmla="*/ 419100 h 4501686"/>
              <a:gd name="connsiteX128" fmla="*/ 1549400 w 5638800"/>
              <a:gd name="connsiteY128" fmla="*/ 400050 h 4501686"/>
              <a:gd name="connsiteX129" fmla="*/ 1593850 w 5638800"/>
              <a:gd name="connsiteY129" fmla="*/ 342900 h 4501686"/>
              <a:gd name="connsiteX130" fmla="*/ 1606550 w 5638800"/>
              <a:gd name="connsiteY130" fmla="*/ 323850 h 4501686"/>
              <a:gd name="connsiteX131" fmla="*/ 1625600 w 5638800"/>
              <a:gd name="connsiteY131" fmla="*/ 311150 h 4501686"/>
              <a:gd name="connsiteX132" fmla="*/ 1638300 w 5638800"/>
              <a:gd name="connsiteY132" fmla="*/ 292100 h 4501686"/>
              <a:gd name="connsiteX133" fmla="*/ 1644650 w 5638800"/>
              <a:gd name="connsiteY133" fmla="*/ 266700 h 4501686"/>
              <a:gd name="connsiteX134" fmla="*/ 1682750 w 5638800"/>
              <a:gd name="connsiteY134" fmla="*/ 254000 h 4501686"/>
              <a:gd name="connsiteX135" fmla="*/ 1701800 w 5638800"/>
              <a:gd name="connsiteY135" fmla="*/ 241300 h 4501686"/>
              <a:gd name="connsiteX136" fmla="*/ 1733550 w 5638800"/>
              <a:gd name="connsiteY136" fmla="*/ 215900 h 4501686"/>
              <a:gd name="connsiteX137" fmla="*/ 1784350 w 5638800"/>
              <a:gd name="connsiteY137" fmla="*/ 228600 h 4501686"/>
              <a:gd name="connsiteX138" fmla="*/ 1803400 w 5638800"/>
              <a:gd name="connsiteY138" fmla="*/ 266700 h 4501686"/>
              <a:gd name="connsiteX139" fmla="*/ 1822450 w 5638800"/>
              <a:gd name="connsiteY139" fmla="*/ 279400 h 4501686"/>
              <a:gd name="connsiteX140" fmla="*/ 1847850 w 5638800"/>
              <a:gd name="connsiteY140" fmla="*/ 317500 h 4501686"/>
              <a:gd name="connsiteX141" fmla="*/ 1866900 w 5638800"/>
              <a:gd name="connsiteY141" fmla="*/ 330200 h 4501686"/>
              <a:gd name="connsiteX142" fmla="*/ 1911350 w 5638800"/>
              <a:gd name="connsiteY142" fmla="*/ 342900 h 4501686"/>
              <a:gd name="connsiteX143" fmla="*/ 1930400 w 5638800"/>
              <a:gd name="connsiteY143" fmla="*/ 349250 h 4501686"/>
              <a:gd name="connsiteX144" fmla="*/ 1943100 w 5638800"/>
              <a:gd name="connsiteY144" fmla="*/ 368300 h 4501686"/>
              <a:gd name="connsiteX145" fmla="*/ 1949450 w 5638800"/>
              <a:gd name="connsiteY145" fmla="*/ 387350 h 4501686"/>
              <a:gd name="connsiteX146" fmla="*/ 2006600 w 5638800"/>
              <a:gd name="connsiteY146" fmla="*/ 412750 h 4501686"/>
              <a:gd name="connsiteX147" fmla="*/ 2025650 w 5638800"/>
              <a:gd name="connsiteY147" fmla="*/ 419100 h 4501686"/>
              <a:gd name="connsiteX148" fmla="*/ 2044700 w 5638800"/>
              <a:gd name="connsiteY148" fmla="*/ 431800 h 4501686"/>
              <a:gd name="connsiteX149" fmla="*/ 2108200 w 5638800"/>
              <a:gd name="connsiteY149" fmla="*/ 450850 h 4501686"/>
              <a:gd name="connsiteX150" fmla="*/ 2127250 w 5638800"/>
              <a:gd name="connsiteY150" fmla="*/ 463550 h 4501686"/>
              <a:gd name="connsiteX151" fmla="*/ 2197100 w 5638800"/>
              <a:gd name="connsiteY151" fmla="*/ 482600 h 4501686"/>
              <a:gd name="connsiteX152" fmla="*/ 2216150 w 5638800"/>
              <a:gd name="connsiteY152" fmla="*/ 488950 h 4501686"/>
              <a:gd name="connsiteX153" fmla="*/ 2241550 w 5638800"/>
              <a:gd name="connsiteY153" fmla="*/ 495300 h 4501686"/>
              <a:gd name="connsiteX154" fmla="*/ 2298700 w 5638800"/>
              <a:gd name="connsiteY154" fmla="*/ 488950 h 4501686"/>
              <a:gd name="connsiteX155" fmla="*/ 2311400 w 5638800"/>
              <a:gd name="connsiteY155" fmla="*/ 469900 h 4501686"/>
              <a:gd name="connsiteX156" fmla="*/ 2330450 w 5638800"/>
              <a:gd name="connsiteY156" fmla="*/ 431800 h 4501686"/>
              <a:gd name="connsiteX157" fmla="*/ 2413000 w 5638800"/>
              <a:gd name="connsiteY157" fmla="*/ 438150 h 4501686"/>
              <a:gd name="connsiteX158" fmla="*/ 2432050 w 5638800"/>
              <a:gd name="connsiteY158" fmla="*/ 444500 h 4501686"/>
              <a:gd name="connsiteX159" fmla="*/ 2673350 w 5638800"/>
              <a:gd name="connsiteY159" fmla="*/ 438150 h 4501686"/>
              <a:gd name="connsiteX160" fmla="*/ 2736850 w 5638800"/>
              <a:gd name="connsiteY160" fmla="*/ 425450 h 4501686"/>
              <a:gd name="connsiteX161" fmla="*/ 2755900 w 5638800"/>
              <a:gd name="connsiteY161" fmla="*/ 419100 h 4501686"/>
              <a:gd name="connsiteX162" fmla="*/ 2774950 w 5638800"/>
              <a:gd name="connsiteY162" fmla="*/ 406400 h 4501686"/>
              <a:gd name="connsiteX163" fmla="*/ 2794000 w 5638800"/>
              <a:gd name="connsiteY163" fmla="*/ 368300 h 4501686"/>
              <a:gd name="connsiteX164" fmla="*/ 2806700 w 5638800"/>
              <a:gd name="connsiteY164" fmla="*/ 349250 h 4501686"/>
              <a:gd name="connsiteX165" fmla="*/ 2825750 w 5638800"/>
              <a:gd name="connsiteY165" fmla="*/ 311150 h 4501686"/>
              <a:gd name="connsiteX166" fmla="*/ 2882900 w 5638800"/>
              <a:gd name="connsiteY166" fmla="*/ 279400 h 4501686"/>
              <a:gd name="connsiteX167" fmla="*/ 2908300 w 5638800"/>
              <a:gd name="connsiteY167" fmla="*/ 254000 h 4501686"/>
              <a:gd name="connsiteX168" fmla="*/ 2933700 w 5638800"/>
              <a:gd name="connsiteY168" fmla="*/ 215900 h 4501686"/>
              <a:gd name="connsiteX169" fmla="*/ 2971800 w 5638800"/>
              <a:gd name="connsiteY169" fmla="*/ 184150 h 4501686"/>
              <a:gd name="connsiteX170" fmla="*/ 2984500 w 5638800"/>
              <a:gd name="connsiteY170" fmla="*/ 165100 h 4501686"/>
              <a:gd name="connsiteX171" fmla="*/ 3041650 w 5638800"/>
              <a:gd name="connsiteY171" fmla="*/ 127000 h 4501686"/>
              <a:gd name="connsiteX172" fmla="*/ 3060700 w 5638800"/>
              <a:gd name="connsiteY172" fmla="*/ 114300 h 4501686"/>
              <a:gd name="connsiteX173" fmla="*/ 3117850 w 5638800"/>
              <a:gd name="connsiteY173" fmla="*/ 69850 h 4501686"/>
              <a:gd name="connsiteX174" fmla="*/ 3136900 w 5638800"/>
              <a:gd name="connsiteY174" fmla="*/ 57150 h 4501686"/>
              <a:gd name="connsiteX175" fmla="*/ 3155950 w 5638800"/>
              <a:gd name="connsiteY175" fmla="*/ 44450 h 4501686"/>
              <a:gd name="connsiteX176" fmla="*/ 3276600 w 5638800"/>
              <a:gd name="connsiteY176" fmla="*/ 38100 h 4501686"/>
              <a:gd name="connsiteX177" fmla="*/ 3314700 w 5638800"/>
              <a:gd name="connsiteY177" fmla="*/ 12700 h 4501686"/>
              <a:gd name="connsiteX178" fmla="*/ 3333750 w 5638800"/>
              <a:gd name="connsiteY178" fmla="*/ 0 h 4501686"/>
              <a:gd name="connsiteX179" fmla="*/ 3352800 w 5638800"/>
              <a:gd name="connsiteY179" fmla="*/ 12700 h 4501686"/>
              <a:gd name="connsiteX180" fmla="*/ 3365500 w 5638800"/>
              <a:gd name="connsiteY180" fmla="*/ 69850 h 4501686"/>
              <a:gd name="connsiteX181" fmla="*/ 3403600 w 5638800"/>
              <a:gd name="connsiteY181" fmla="*/ 95250 h 4501686"/>
              <a:gd name="connsiteX182" fmla="*/ 3422650 w 5638800"/>
              <a:gd name="connsiteY182" fmla="*/ 133350 h 4501686"/>
              <a:gd name="connsiteX183" fmla="*/ 3429000 w 5638800"/>
              <a:gd name="connsiteY183" fmla="*/ 165100 h 4501686"/>
              <a:gd name="connsiteX184" fmla="*/ 3448050 w 5638800"/>
              <a:gd name="connsiteY184" fmla="*/ 171450 h 4501686"/>
              <a:gd name="connsiteX185" fmla="*/ 3479800 w 5638800"/>
              <a:gd name="connsiteY185" fmla="*/ 177800 h 4501686"/>
              <a:gd name="connsiteX186" fmla="*/ 3581400 w 5638800"/>
              <a:gd name="connsiteY186" fmla="*/ 171450 h 4501686"/>
              <a:gd name="connsiteX187" fmla="*/ 3600450 w 5638800"/>
              <a:gd name="connsiteY187" fmla="*/ 165100 h 4501686"/>
              <a:gd name="connsiteX188" fmla="*/ 3676650 w 5638800"/>
              <a:gd name="connsiteY188" fmla="*/ 158750 h 4501686"/>
              <a:gd name="connsiteX189" fmla="*/ 4019550 w 5638800"/>
              <a:gd name="connsiteY189" fmla="*/ 158750 h 4501686"/>
              <a:gd name="connsiteX190" fmla="*/ 4057650 w 5638800"/>
              <a:gd name="connsiteY190" fmla="*/ 177800 h 4501686"/>
              <a:gd name="connsiteX191" fmla="*/ 4114800 w 5638800"/>
              <a:gd name="connsiteY191" fmla="*/ 190500 h 4501686"/>
              <a:gd name="connsiteX192" fmla="*/ 4140200 w 5638800"/>
              <a:gd name="connsiteY192" fmla="*/ 196850 h 4501686"/>
              <a:gd name="connsiteX193" fmla="*/ 4171950 w 5638800"/>
              <a:gd name="connsiteY193" fmla="*/ 190500 h 4501686"/>
              <a:gd name="connsiteX194" fmla="*/ 4184650 w 5638800"/>
              <a:gd name="connsiteY194" fmla="*/ 171450 h 4501686"/>
              <a:gd name="connsiteX195" fmla="*/ 4191000 w 5638800"/>
              <a:gd name="connsiteY195" fmla="*/ 152400 h 4501686"/>
              <a:gd name="connsiteX196" fmla="*/ 4229100 w 5638800"/>
              <a:gd name="connsiteY196" fmla="*/ 146050 h 4501686"/>
              <a:gd name="connsiteX197" fmla="*/ 4254500 w 5638800"/>
              <a:gd name="connsiteY197" fmla="*/ 139700 h 4501686"/>
              <a:gd name="connsiteX198" fmla="*/ 4318000 w 5638800"/>
              <a:gd name="connsiteY198" fmla="*/ 127000 h 4501686"/>
              <a:gd name="connsiteX199" fmla="*/ 4343400 w 5638800"/>
              <a:gd name="connsiteY199" fmla="*/ 95250 h 4501686"/>
              <a:gd name="connsiteX200" fmla="*/ 4381500 w 5638800"/>
              <a:gd name="connsiteY200" fmla="*/ 82550 h 4501686"/>
              <a:gd name="connsiteX201" fmla="*/ 4400550 w 5638800"/>
              <a:gd name="connsiteY201" fmla="*/ 88900 h 4501686"/>
              <a:gd name="connsiteX202" fmla="*/ 4419600 w 5638800"/>
              <a:gd name="connsiteY202" fmla="*/ 101600 h 4501686"/>
              <a:gd name="connsiteX203" fmla="*/ 4483100 w 5638800"/>
              <a:gd name="connsiteY203" fmla="*/ 107950 h 4501686"/>
              <a:gd name="connsiteX204" fmla="*/ 4502150 w 5638800"/>
              <a:gd name="connsiteY204" fmla="*/ 120650 h 4501686"/>
              <a:gd name="connsiteX205" fmla="*/ 4565650 w 5638800"/>
              <a:gd name="connsiteY205" fmla="*/ 139700 h 4501686"/>
              <a:gd name="connsiteX206" fmla="*/ 4584700 w 5638800"/>
              <a:gd name="connsiteY206" fmla="*/ 146050 h 4501686"/>
              <a:gd name="connsiteX207" fmla="*/ 4610100 w 5638800"/>
              <a:gd name="connsiteY207" fmla="*/ 152400 h 4501686"/>
              <a:gd name="connsiteX208" fmla="*/ 4629150 w 5638800"/>
              <a:gd name="connsiteY208" fmla="*/ 158750 h 4501686"/>
              <a:gd name="connsiteX209" fmla="*/ 4660900 w 5638800"/>
              <a:gd name="connsiteY209" fmla="*/ 165100 h 4501686"/>
              <a:gd name="connsiteX210" fmla="*/ 4730750 w 5638800"/>
              <a:gd name="connsiteY210" fmla="*/ 184150 h 4501686"/>
              <a:gd name="connsiteX211" fmla="*/ 4756150 w 5638800"/>
              <a:gd name="connsiteY211" fmla="*/ 177800 h 4501686"/>
              <a:gd name="connsiteX212" fmla="*/ 4775200 w 5638800"/>
              <a:gd name="connsiteY212" fmla="*/ 165100 h 4501686"/>
              <a:gd name="connsiteX213" fmla="*/ 4826000 w 5638800"/>
              <a:gd name="connsiteY213" fmla="*/ 158750 h 4501686"/>
              <a:gd name="connsiteX214" fmla="*/ 4851400 w 5638800"/>
              <a:gd name="connsiteY214" fmla="*/ 152400 h 4501686"/>
              <a:gd name="connsiteX215" fmla="*/ 4908550 w 5638800"/>
              <a:gd name="connsiteY215" fmla="*/ 146050 h 4501686"/>
              <a:gd name="connsiteX216" fmla="*/ 4953000 w 5638800"/>
              <a:gd name="connsiteY216" fmla="*/ 139700 h 4501686"/>
              <a:gd name="connsiteX217" fmla="*/ 5035550 w 5638800"/>
              <a:gd name="connsiteY217" fmla="*/ 127000 h 4501686"/>
              <a:gd name="connsiteX218" fmla="*/ 5080000 w 5638800"/>
              <a:gd name="connsiteY218" fmla="*/ 120650 h 4501686"/>
              <a:gd name="connsiteX219" fmla="*/ 5118100 w 5638800"/>
              <a:gd name="connsiteY219" fmla="*/ 114300 h 4501686"/>
              <a:gd name="connsiteX220" fmla="*/ 5156200 w 5638800"/>
              <a:gd name="connsiteY220" fmla="*/ 101600 h 4501686"/>
              <a:gd name="connsiteX221" fmla="*/ 5289550 w 5638800"/>
              <a:gd name="connsiteY221" fmla="*/ 107950 h 4501686"/>
              <a:gd name="connsiteX222" fmla="*/ 5372100 w 5638800"/>
              <a:gd name="connsiteY222" fmla="*/ 114300 h 4501686"/>
              <a:gd name="connsiteX223" fmla="*/ 5391150 w 5638800"/>
              <a:gd name="connsiteY223" fmla="*/ 133350 h 4501686"/>
              <a:gd name="connsiteX224" fmla="*/ 5410200 w 5638800"/>
              <a:gd name="connsiteY224" fmla="*/ 139700 h 4501686"/>
              <a:gd name="connsiteX225" fmla="*/ 5429250 w 5638800"/>
              <a:gd name="connsiteY225" fmla="*/ 152400 h 4501686"/>
              <a:gd name="connsiteX226" fmla="*/ 5467350 w 5638800"/>
              <a:gd name="connsiteY226" fmla="*/ 165100 h 4501686"/>
              <a:gd name="connsiteX227" fmla="*/ 5486400 w 5638800"/>
              <a:gd name="connsiteY227" fmla="*/ 171450 h 4501686"/>
              <a:gd name="connsiteX228" fmla="*/ 5505450 w 5638800"/>
              <a:gd name="connsiteY228" fmla="*/ 190500 h 4501686"/>
              <a:gd name="connsiteX229" fmla="*/ 5524500 w 5638800"/>
              <a:gd name="connsiteY229" fmla="*/ 203200 h 4501686"/>
              <a:gd name="connsiteX230" fmla="*/ 5556250 w 5638800"/>
              <a:gd name="connsiteY230" fmla="*/ 234950 h 4501686"/>
              <a:gd name="connsiteX231" fmla="*/ 5600700 w 5638800"/>
              <a:gd name="connsiteY231" fmla="*/ 279400 h 4501686"/>
              <a:gd name="connsiteX232" fmla="*/ 5619750 w 5638800"/>
              <a:gd name="connsiteY232" fmla="*/ 292100 h 4501686"/>
              <a:gd name="connsiteX233" fmla="*/ 5638800 w 5638800"/>
              <a:gd name="connsiteY233" fmla="*/ 298450 h 450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5638800" h="4501686">
                <a:moveTo>
                  <a:pt x="0" y="4343400"/>
                </a:moveTo>
                <a:cubicBezTo>
                  <a:pt x="6350" y="4345517"/>
                  <a:pt x="14317" y="4345017"/>
                  <a:pt x="19050" y="4349750"/>
                </a:cubicBezTo>
                <a:cubicBezTo>
                  <a:pt x="29843" y="4360543"/>
                  <a:pt x="29970" y="4383023"/>
                  <a:pt x="44450" y="4387850"/>
                </a:cubicBezTo>
                <a:cubicBezTo>
                  <a:pt x="70740" y="4396613"/>
                  <a:pt x="57931" y="4390487"/>
                  <a:pt x="82550" y="4406900"/>
                </a:cubicBezTo>
                <a:cubicBezTo>
                  <a:pt x="116417" y="4457700"/>
                  <a:pt x="71967" y="4396317"/>
                  <a:pt x="114300" y="4438650"/>
                </a:cubicBezTo>
                <a:cubicBezTo>
                  <a:pt x="119696" y="4444046"/>
                  <a:pt x="120528" y="4453655"/>
                  <a:pt x="127000" y="4457700"/>
                </a:cubicBezTo>
                <a:cubicBezTo>
                  <a:pt x="138352" y="4464795"/>
                  <a:pt x="152400" y="4466167"/>
                  <a:pt x="165100" y="4470400"/>
                </a:cubicBezTo>
                <a:lnTo>
                  <a:pt x="203200" y="4483100"/>
                </a:lnTo>
                <a:lnTo>
                  <a:pt x="222250" y="4489450"/>
                </a:lnTo>
                <a:cubicBezTo>
                  <a:pt x="270478" y="4485066"/>
                  <a:pt x="288670" y="4501686"/>
                  <a:pt x="304800" y="4464050"/>
                </a:cubicBezTo>
                <a:cubicBezTo>
                  <a:pt x="308238" y="4456028"/>
                  <a:pt x="305403" y="4445218"/>
                  <a:pt x="311150" y="4438650"/>
                </a:cubicBezTo>
                <a:cubicBezTo>
                  <a:pt x="321201" y="4427163"/>
                  <a:pt x="349250" y="4413250"/>
                  <a:pt x="349250" y="4413250"/>
                </a:cubicBezTo>
                <a:cubicBezTo>
                  <a:pt x="400050" y="4337050"/>
                  <a:pt x="321733" y="4449233"/>
                  <a:pt x="381000" y="4381500"/>
                </a:cubicBezTo>
                <a:cubicBezTo>
                  <a:pt x="391051" y="4370013"/>
                  <a:pt x="397933" y="4356100"/>
                  <a:pt x="406400" y="4343400"/>
                </a:cubicBezTo>
                <a:lnTo>
                  <a:pt x="419100" y="4324350"/>
                </a:lnTo>
                <a:cubicBezTo>
                  <a:pt x="423333" y="4318000"/>
                  <a:pt x="429387" y="4312540"/>
                  <a:pt x="431800" y="4305300"/>
                </a:cubicBezTo>
                <a:cubicBezTo>
                  <a:pt x="433917" y="4298950"/>
                  <a:pt x="435157" y="4292237"/>
                  <a:pt x="438150" y="4286250"/>
                </a:cubicBezTo>
                <a:cubicBezTo>
                  <a:pt x="441563" y="4279424"/>
                  <a:pt x="447750" y="4274174"/>
                  <a:pt x="450850" y="4267200"/>
                </a:cubicBezTo>
                <a:cubicBezTo>
                  <a:pt x="456287" y="4254967"/>
                  <a:pt x="459317" y="4241800"/>
                  <a:pt x="463550" y="4229100"/>
                </a:cubicBezTo>
                <a:cubicBezTo>
                  <a:pt x="465667" y="4222750"/>
                  <a:pt x="468800" y="4216652"/>
                  <a:pt x="469900" y="4210050"/>
                </a:cubicBezTo>
                <a:cubicBezTo>
                  <a:pt x="472017" y="4197350"/>
                  <a:pt x="474292" y="4184675"/>
                  <a:pt x="476250" y="4171950"/>
                </a:cubicBezTo>
                <a:cubicBezTo>
                  <a:pt x="478526" y="4157157"/>
                  <a:pt x="479235" y="4142084"/>
                  <a:pt x="482600" y="4127500"/>
                </a:cubicBezTo>
                <a:cubicBezTo>
                  <a:pt x="485610" y="4114456"/>
                  <a:pt x="491067" y="4102100"/>
                  <a:pt x="495300" y="4089400"/>
                </a:cubicBezTo>
                <a:lnTo>
                  <a:pt x="501650" y="4070350"/>
                </a:lnTo>
                <a:cubicBezTo>
                  <a:pt x="511204" y="4003469"/>
                  <a:pt x="511750" y="4021552"/>
                  <a:pt x="501650" y="3930650"/>
                </a:cubicBezTo>
                <a:cubicBezTo>
                  <a:pt x="500911" y="3923997"/>
                  <a:pt x="497139" y="3918036"/>
                  <a:pt x="495300" y="3911600"/>
                </a:cubicBezTo>
                <a:cubicBezTo>
                  <a:pt x="489322" y="3890675"/>
                  <a:pt x="486965" y="3876274"/>
                  <a:pt x="482600" y="3854450"/>
                </a:cubicBezTo>
                <a:cubicBezTo>
                  <a:pt x="484717" y="3839633"/>
                  <a:pt x="486015" y="3824676"/>
                  <a:pt x="488950" y="3810000"/>
                </a:cubicBezTo>
                <a:cubicBezTo>
                  <a:pt x="490263" y="3803436"/>
                  <a:pt x="490567" y="3795683"/>
                  <a:pt x="495300" y="3790950"/>
                </a:cubicBezTo>
                <a:cubicBezTo>
                  <a:pt x="500033" y="3786217"/>
                  <a:pt x="508363" y="3787593"/>
                  <a:pt x="514350" y="3784600"/>
                </a:cubicBezTo>
                <a:cubicBezTo>
                  <a:pt x="521176" y="3781187"/>
                  <a:pt x="527050" y="3776133"/>
                  <a:pt x="533400" y="3771900"/>
                </a:cubicBezTo>
                <a:cubicBezTo>
                  <a:pt x="552088" y="3715837"/>
                  <a:pt x="534300" y="3774704"/>
                  <a:pt x="546100" y="3644900"/>
                </a:cubicBezTo>
                <a:cubicBezTo>
                  <a:pt x="548344" y="3620218"/>
                  <a:pt x="557386" y="3598341"/>
                  <a:pt x="565150" y="3575050"/>
                </a:cubicBezTo>
                <a:cubicBezTo>
                  <a:pt x="574260" y="3547721"/>
                  <a:pt x="569877" y="3562494"/>
                  <a:pt x="577850" y="3530600"/>
                </a:cubicBezTo>
                <a:cubicBezTo>
                  <a:pt x="577795" y="3530380"/>
                  <a:pt x="568187" y="3489187"/>
                  <a:pt x="565150" y="3486150"/>
                </a:cubicBezTo>
                <a:cubicBezTo>
                  <a:pt x="554357" y="3475357"/>
                  <a:pt x="527050" y="3460750"/>
                  <a:pt x="527050" y="3460750"/>
                </a:cubicBezTo>
                <a:cubicBezTo>
                  <a:pt x="524933" y="3454400"/>
                  <a:pt x="525433" y="3446433"/>
                  <a:pt x="520700" y="3441700"/>
                </a:cubicBezTo>
                <a:cubicBezTo>
                  <a:pt x="515967" y="3436967"/>
                  <a:pt x="507637" y="3438343"/>
                  <a:pt x="501650" y="3435350"/>
                </a:cubicBezTo>
                <a:cubicBezTo>
                  <a:pt x="494824" y="3431937"/>
                  <a:pt x="488950" y="3426883"/>
                  <a:pt x="482600" y="3422650"/>
                </a:cubicBezTo>
                <a:cubicBezTo>
                  <a:pt x="454197" y="3380045"/>
                  <a:pt x="487656" y="3421787"/>
                  <a:pt x="450850" y="3397250"/>
                </a:cubicBezTo>
                <a:cubicBezTo>
                  <a:pt x="403284" y="3365539"/>
                  <a:pt x="458046" y="3386949"/>
                  <a:pt x="412750" y="3371850"/>
                </a:cubicBezTo>
                <a:cubicBezTo>
                  <a:pt x="406400" y="3365500"/>
                  <a:pt x="400789" y="3358313"/>
                  <a:pt x="393700" y="3352800"/>
                </a:cubicBezTo>
                <a:cubicBezTo>
                  <a:pt x="381652" y="3343429"/>
                  <a:pt x="355600" y="3327400"/>
                  <a:pt x="355600" y="3327400"/>
                </a:cubicBezTo>
                <a:lnTo>
                  <a:pt x="336550" y="3270250"/>
                </a:lnTo>
                <a:cubicBezTo>
                  <a:pt x="334433" y="3263900"/>
                  <a:pt x="331823" y="3257694"/>
                  <a:pt x="330200" y="3251200"/>
                </a:cubicBezTo>
                <a:lnTo>
                  <a:pt x="323850" y="3225800"/>
                </a:lnTo>
                <a:cubicBezTo>
                  <a:pt x="328393" y="3203083"/>
                  <a:pt x="326549" y="3191351"/>
                  <a:pt x="342900" y="3175000"/>
                </a:cubicBezTo>
                <a:cubicBezTo>
                  <a:pt x="348296" y="3169604"/>
                  <a:pt x="355600" y="3166533"/>
                  <a:pt x="361950" y="3162300"/>
                </a:cubicBezTo>
                <a:cubicBezTo>
                  <a:pt x="364067" y="3155950"/>
                  <a:pt x="364119" y="3148477"/>
                  <a:pt x="368300" y="3143250"/>
                </a:cubicBezTo>
                <a:cubicBezTo>
                  <a:pt x="380432" y="3128085"/>
                  <a:pt x="391062" y="3131869"/>
                  <a:pt x="406400" y="3124200"/>
                </a:cubicBezTo>
                <a:cubicBezTo>
                  <a:pt x="467191" y="3093805"/>
                  <a:pt x="351577" y="3116777"/>
                  <a:pt x="514350" y="3105150"/>
                </a:cubicBezTo>
                <a:cubicBezTo>
                  <a:pt x="524933" y="3103033"/>
                  <a:pt x="535564" y="3101141"/>
                  <a:pt x="546100" y="3098800"/>
                </a:cubicBezTo>
                <a:cubicBezTo>
                  <a:pt x="554619" y="3096907"/>
                  <a:pt x="562801" y="3093146"/>
                  <a:pt x="571500" y="3092450"/>
                </a:cubicBezTo>
                <a:cubicBezTo>
                  <a:pt x="615859" y="3088901"/>
                  <a:pt x="660400" y="3088217"/>
                  <a:pt x="704850" y="3086100"/>
                </a:cubicBezTo>
                <a:cubicBezTo>
                  <a:pt x="721783" y="3083983"/>
                  <a:pt x="738614" y="3080752"/>
                  <a:pt x="755650" y="3079750"/>
                </a:cubicBezTo>
                <a:cubicBezTo>
                  <a:pt x="940181" y="3068895"/>
                  <a:pt x="866954" y="3091332"/>
                  <a:pt x="939800" y="3067050"/>
                </a:cubicBezTo>
                <a:cubicBezTo>
                  <a:pt x="946150" y="3060700"/>
                  <a:pt x="953337" y="3055089"/>
                  <a:pt x="958850" y="3048000"/>
                </a:cubicBezTo>
                <a:cubicBezTo>
                  <a:pt x="968221" y="3035952"/>
                  <a:pt x="984250" y="3009900"/>
                  <a:pt x="984250" y="3009900"/>
                </a:cubicBezTo>
                <a:cubicBezTo>
                  <a:pt x="986367" y="2971800"/>
                  <a:pt x="990600" y="2933759"/>
                  <a:pt x="990600" y="2895600"/>
                </a:cubicBezTo>
                <a:cubicBezTo>
                  <a:pt x="990600" y="2814623"/>
                  <a:pt x="1018306" y="2782453"/>
                  <a:pt x="965200" y="2755900"/>
                </a:cubicBezTo>
                <a:cubicBezTo>
                  <a:pt x="959213" y="2752907"/>
                  <a:pt x="952500" y="2751667"/>
                  <a:pt x="946150" y="2749550"/>
                </a:cubicBezTo>
                <a:cubicBezTo>
                  <a:pt x="939800" y="2743200"/>
                  <a:pt x="934950" y="2734861"/>
                  <a:pt x="927100" y="2730500"/>
                </a:cubicBezTo>
                <a:cubicBezTo>
                  <a:pt x="915398" y="2723999"/>
                  <a:pt x="889000" y="2717800"/>
                  <a:pt x="889000" y="2717800"/>
                </a:cubicBezTo>
                <a:cubicBezTo>
                  <a:pt x="873039" y="2669917"/>
                  <a:pt x="896426" y="2727082"/>
                  <a:pt x="863600" y="2686050"/>
                </a:cubicBezTo>
                <a:cubicBezTo>
                  <a:pt x="859419" y="2680823"/>
                  <a:pt x="859367" y="2673350"/>
                  <a:pt x="857250" y="2667000"/>
                </a:cubicBezTo>
                <a:lnTo>
                  <a:pt x="869950" y="2628900"/>
                </a:lnTo>
                <a:lnTo>
                  <a:pt x="876300" y="2609850"/>
                </a:lnTo>
                <a:cubicBezTo>
                  <a:pt x="872117" y="2597301"/>
                  <a:pt x="868441" y="2580702"/>
                  <a:pt x="857250" y="2571750"/>
                </a:cubicBezTo>
                <a:cubicBezTo>
                  <a:pt x="852023" y="2567569"/>
                  <a:pt x="844550" y="2567517"/>
                  <a:pt x="838200" y="2565400"/>
                </a:cubicBezTo>
                <a:cubicBezTo>
                  <a:pt x="833967" y="2559050"/>
                  <a:pt x="828600" y="2553324"/>
                  <a:pt x="825500" y="2546350"/>
                </a:cubicBezTo>
                <a:cubicBezTo>
                  <a:pt x="809931" y="2511320"/>
                  <a:pt x="814987" y="2510647"/>
                  <a:pt x="806450" y="2476500"/>
                </a:cubicBezTo>
                <a:cubicBezTo>
                  <a:pt x="804827" y="2470006"/>
                  <a:pt x="802217" y="2463800"/>
                  <a:pt x="800100" y="2457450"/>
                </a:cubicBezTo>
                <a:cubicBezTo>
                  <a:pt x="802217" y="2421467"/>
                  <a:pt x="803033" y="2385383"/>
                  <a:pt x="806450" y="2349500"/>
                </a:cubicBezTo>
                <a:cubicBezTo>
                  <a:pt x="808370" y="2329339"/>
                  <a:pt x="821816" y="2304421"/>
                  <a:pt x="825500" y="2286000"/>
                </a:cubicBezTo>
                <a:cubicBezTo>
                  <a:pt x="827617" y="2275417"/>
                  <a:pt x="829509" y="2264786"/>
                  <a:pt x="831850" y="2254250"/>
                </a:cubicBezTo>
                <a:cubicBezTo>
                  <a:pt x="833743" y="2245731"/>
                  <a:pt x="830799" y="2233475"/>
                  <a:pt x="838200" y="2228850"/>
                </a:cubicBezTo>
                <a:cubicBezTo>
                  <a:pt x="850892" y="2220917"/>
                  <a:pt x="867833" y="2224617"/>
                  <a:pt x="882650" y="2222500"/>
                </a:cubicBezTo>
                <a:lnTo>
                  <a:pt x="920750" y="2184400"/>
                </a:lnTo>
                <a:lnTo>
                  <a:pt x="946150" y="2159000"/>
                </a:lnTo>
                <a:cubicBezTo>
                  <a:pt x="948267" y="2152650"/>
                  <a:pt x="949249" y="2145801"/>
                  <a:pt x="952500" y="2139950"/>
                </a:cubicBezTo>
                <a:cubicBezTo>
                  <a:pt x="971488" y="2105771"/>
                  <a:pt x="973810" y="2105940"/>
                  <a:pt x="996950" y="2082800"/>
                </a:cubicBezTo>
                <a:cubicBezTo>
                  <a:pt x="1003300" y="2063750"/>
                  <a:pt x="1011130" y="2045131"/>
                  <a:pt x="1016000" y="2025650"/>
                </a:cubicBezTo>
                <a:cubicBezTo>
                  <a:pt x="1018117" y="2017183"/>
                  <a:pt x="1018912" y="2008272"/>
                  <a:pt x="1022350" y="2000250"/>
                </a:cubicBezTo>
                <a:cubicBezTo>
                  <a:pt x="1025356" y="1993235"/>
                  <a:pt x="1028224" y="1984613"/>
                  <a:pt x="1035050" y="1981200"/>
                </a:cubicBezTo>
                <a:cubicBezTo>
                  <a:pt x="1046566" y="1975442"/>
                  <a:pt x="1060450" y="1976967"/>
                  <a:pt x="1073150" y="1974850"/>
                </a:cubicBezTo>
                <a:cubicBezTo>
                  <a:pt x="1075267" y="1968500"/>
                  <a:pt x="1076507" y="1961787"/>
                  <a:pt x="1079500" y="1955800"/>
                </a:cubicBezTo>
                <a:cubicBezTo>
                  <a:pt x="1082913" y="1948974"/>
                  <a:pt x="1089194" y="1943765"/>
                  <a:pt x="1092200" y="1936750"/>
                </a:cubicBezTo>
                <a:cubicBezTo>
                  <a:pt x="1095638" y="1928728"/>
                  <a:pt x="1095486" y="1919522"/>
                  <a:pt x="1098550" y="1911350"/>
                </a:cubicBezTo>
                <a:cubicBezTo>
                  <a:pt x="1101874" y="1902487"/>
                  <a:pt x="1107521" y="1894651"/>
                  <a:pt x="1111250" y="1885950"/>
                </a:cubicBezTo>
                <a:cubicBezTo>
                  <a:pt x="1113887" y="1879798"/>
                  <a:pt x="1114607" y="1872887"/>
                  <a:pt x="1117600" y="1866900"/>
                </a:cubicBezTo>
                <a:cubicBezTo>
                  <a:pt x="1142219" y="1817661"/>
                  <a:pt x="1120689" y="1876683"/>
                  <a:pt x="1136650" y="1828800"/>
                </a:cubicBezTo>
                <a:cubicBezTo>
                  <a:pt x="1134125" y="1793451"/>
                  <a:pt x="1145657" y="1748907"/>
                  <a:pt x="1117600" y="1720850"/>
                </a:cubicBezTo>
                <a:cubicBezTo>
                  <a:pt x="1112204" y="1715454"/>
                  <a:pt x="1104900" y="1712383"/>
                  <a:pt x="1098550" y="1708150"/>
                </a:cubicBezTo>
                <a:cubicBezTo>
                  <a:pt x="1096433" y="1684867"/>
                  <a:pt x="1093705" y="1661631"/>
                  <a:pt x="1092200" y="1638300"/>
                </a:cubicBezTo>
                <a:cubicBezTo>
                  <a:pt x="1083109" y="1497396"/>
                  <a:pt x="1099634" y="1552651"/>
                  <a:pt x="1079500" y="1492250"/>
                </a:cubicBezTo>
                <a:cubicBezTo>
                  <a:pt x="1077383" y="1462617"/>
                  <a:pt x="1080355" y="1432172"/>
                  <a:pt x="1073150" y="1403350"/>
                </a:cubicBezTo>
                <a:cubicBezTo>
                  <a:pt x="1071299" y="1395946"/>
                  <a:pt x="1060926" y="1394063"/>
                  <a:pt x="1054100" y="1390650"/>
                </a:cubicBezTo>
                <a:cubicBezTo>
                  <a:pt x="1044990" y="1386095"/>
                  <a:pt x="1017788" y="1379985"/>
                  <a:pt x="1009650" y="1377950"/>
                </a:cubicBezTo>
                <a:cubicBezTo>
                  <a:pt x="1003300" y="1373717"/>
                  <a:pt x="997426" y="1368663"/>
                  <a:pt x="990600" y="1365250"/>
                </a:cubicBezTo>
                <a:cubicBezTo>
                  <a:pt x="984613" y="1362257"/>
                  <a:pt x="976283" y="1363633"/>
                  <a:pt x="971550" y="1358900"/>
                </a:cubicBezTo>
                <a:cubicBezTo>
                  <a:pt x="960757" y="1348107"/>
                  <a:pt x="946150" y="1320800"/>
                  <a:pt x="946150" y="1320800"/>
                </a:cubicBezTo>
                <a:cubicBezTo>
                  <a:pt x="948267" y="1303867"/>
                  <a:pt x="946668" y="1286038"/>
                  <a:pt x="952500" y="1270000"/>
                </a:cubicBezTo>
                <a:cubicBezTo>
                  <a:pt x="955569" y="1261560"/>
                  <a:pt x="966330" y="1258258"/>
                  <a:pt x="971550" y="1250950"/>
                </a:cubicBezTo>
                <a:cubicBezTo>
                  <a:pt x="977052" y="1243247"/>
                  <a:pt x="980734" y="1234339"/>
                  <a:pt x="984250" y="1225550"/>
                </a:cubicBezTo>
                <a:cubicBezTo>
                  <a:pt x="989222" y="1213121"/>
                  <a:pt x="992717" y="1200150"/>
                  <a:pt x="996950" y="1187450"/>
                </a:cubicBezTo>
                <a:lnTo>
                  <a:pt x="1009650" y="1149350"/>
                </a:lnTo>
                <a:cubicBezTo>
                  <a:pt x="1013883" y="1134533"/>
                  <a:pt x="1013287" y="1117362"/>
                  <a:pt x="1022350" y="1104900"/>
                </a:cubicBezTo>
                <a:cubicBezTo>
                  <a:pt x="1031328" y="1092556"/>
                  <a:pt x="1047750" y="1087967"/>
                  <a:pt x="1060450" y="1079500"/>
                </a:cubicBezTo>
                <a:cubicBezTo>
                  <a:pt x="1066800" y="1075267"/>
                  <a:pt x="1074921" y="1072905"/>
                  <a:pt x="1079500" y="1066800"/>
                </a:cubicBezTo>
                <a:cubicBezTo>
                  <a:pt x="1085850" y="1058333"/>
                  <a:pt x="1092399" y="1050012"/>
                  <a:pt x="1098550" y="1041400"/>
                </a:cubicBezTo>
                <a:cubicBezTo>
                  <a:pt x="1102986" y="1035190"/>
                  <a:pt x="1106364" y="1028213"/>
                  <a:pt x="1111250" y="1022350"/>
                </a:cubicBezTo>
                <a:cubicBezTo>
                  <a:pt x="1121281" y="1010313"/>
                  <a:pt x="1135079" y="997736"/>
                  <a:pt x="1149350" y="990600"/>
                </a:cubicBezTo>
                <a:cubicBezTo>
                  <a:pt x="1155337" y="987607"/>
                  <a:pt x="1161964" y="986089"/>
                  <a:pt x="1168400" y="984250"/>
                </a:cubicBezTo>
                <a:cubicBezTo>
                  <a:pt x="1198340" y="975696"/>
                  <a:pt x="1202276" y="976689"/>
                  <a:pt x="1238250" y="971550"/>
                </a:cubicBezTo>
                <a:cubicBezTo>
                  <a:pt x="1254687" y="955113"/>
                  <a:pt x="1275105" y="937186"/>
                  <a:pt x="1282700" y="914400"/>
                </a:cubicBezTo>
                <a:cubicBezTo>
                  <a:pt x="1297813" y="869060"/>
                  <a:pt x="1284261" y="883726"/>
                  <a:pt x="1314450" y="863600"/>
                </a:cubicBezTo>
                <a:lnTo>
                  <a:pt x="1327150" y="825500"/>
                </a:lnTo>
                <a:cubicBezTo>
                  <a:pt x="1329267" y="819150"/>
                  <a:pt x="1331877" y="812944"/>
                  <a:pt x="1333500" y="806450"/>
                </a:cubicBezTo>
                <a:lnTo>
                  <a:pt x="1339850" y="781050"/>
                </a:lnTo>
                <a:cubicBezTo>
                  <a:pt x="1337733" y="768350"/>
                  <a:pt x="1339258" y="754466"/>
                  <a:pt x="1333500" y="742950"/>
                </a:cubicBezTo>
                <a:cubicBezTo>
                  <a:pt x="1330087" y="736124"/>
                  <a:pt x="1315209" y="737844"/>
                  <a:pt x="1314450" y="730250"/>
                </a:cubicBezTo>
                <a:cubicBezTo>
                  <a:pt x="1310392" y="689674"/>
                  <a:pt x="1324550" y="682050"/>
                  <a:pt x="1346200" y="660400"/>
                </a:cubicBezTo>
                <a:cubicBezTo>
                  <a:pt x="1347924" y="651779"/>
                  <a:pt x="1355057" y="613499"/>
                  <a:pt x="1358900" y="603250"/>
                </a:cubicBezTo>
                <a:cubicBezTo>
                  <a:pt x="1365806" y="584835"/>
                  <a:pt x="1373772" y="574591"/>
                  <a:pt x="1384300" y="558800"/>
                </a:cubicBezTo>
                <a:cubicBezTo>
                  <a:pt x="1386280" y="548898"/>
                  <a:pt x="1395913" y="493908"/>
                  <a:pt x="1403350" y="488950"/>
                </a:cubicBezTo>
                <a:lnTo>
                  <a:pt x="1422400" y="476250"/>
                </a:lnTo>
                <a:cubicBezTo>
                  <a:pt x="1433577" y="442720"/>
                  <a:pt x="1423181" y="460913"/>
                  <a:pt x="1466850" y="431800"/>
                </a:cubicBezTo>
                <a:lnTo>
                  <a:pt x="1485900" y="419100"/>
                </a:lnTo>
                <a:cubicBezTo>
                  <a:pt x="1517403" y="398098"/>
                  <a:pt x="1497395" y="407479"/>
                  <a:pt x="1549400" y="400050"/>
                </a:cubicBezTo>
                <a:cubicBezTo>
                  <a:pt x="1579243" y="370207"/>
                  <a:pt x="1563469" y="388472"/>
                  <a:pt x="1593850" y="342900"/>
                </a:cubicBezTo>
                <a:cubicBezTo>
                  <a:pt x="1598083" y="336550"/>
                  <a:pt x="1600200" y="328083"/>
                  <a:pt x="1606550" y="323850"/>
                </a:cubicBezTo>
                <a:lnTo>
                  <a:pt x="1625600" y="311150"/>
                </a:lnTo>
                <a:cubicBezTo>
                  <a:pt x="1629833" y="304800"/>
                  <a:pt x="1635294" y="299115"/>
                  <a:pt x="1638300" y="292100"/>
                </a:cubicBezTo>
                <a:cubicBezTo>
                  <a:pt x="1641738" y="284078"/>
                  <a:pt x="1638024" y="272380"/>
                  <a:pt x="1644650" y="266700"/>
                </a:cubicBezTo>
                <a:cubicBezTo>
                  <a:pt x="1654814" y="257988"/>
                  <a:pt x="1671611" y="261426"/>
                  <a:pt x="1682750" y="254000"/>
                </a:cubicBezTo>
                <a:lnTo>
                  <a:pt x="1701800" y="241300"/>
                </a:lnTo>
                <a:cubicBezTo>
                  <a:pt x="1710219" y="228671"/>
                  <a:pt x="1714271" y="214147"/>
                  <a:pt x="1733550" y="215900"/>
                </a:cubicBezTo>
                <a:cubicBezTo>
                  <a:pt x="1750933" y="217480"/>
                  <a:pt x="1784350" y="228600"/>
                  <a:pt x="1784350" y="228600"/>
                </a:cubicBezTo>
                <a:cubicBezTo>
                  <a:pt x="1789515" y="244094"/>
                  <a:pt x="1791090" y="254390"/>
                  <a:pt x="1803400" y="266700"/>
                </a:cubicBezTo>
                <a:cubicBezTo>
                  <a:pt x="1808796" y="272096"/>
                  <a:pt x="1816100" y="275167"/>
                  <a:pt x="1822450" y="279400"/>
                </a:cubicBezTo>
                <a:cubicBezTo>
                  <a:pt x="1830917" y="292100"/>
                  <a:pt x="1835150" y="309033"/>
                  <a:pt x="1847850" y="317500"/>
                </a:cubicBezTo>
                <a:cubicBezTo>
                  <a:pt x="1854200" y="321733"/>
                  <a:pt x="1860074" y="326787"/>
                  <a:pt x="1866900" y="330200"/>
                </a:cubicBezTo>
                <a:cubicBezTo>
                  <a:pt x="1877050" y="335275"/>
                  <a:pt x="1901855" y="340187"/>
                  <a:pt x="1911350" y="342900"/>
                </a:cubicBezTo>
                <a:cubicBezTo>
                  <a:pt x="1917786" y="344739"/>
                  <a:pt x="1924050" y="347133"/>
                  <a:pt x="1930400" y="349250"/>
                </a:cubicBezTo>
                <a:cubicBezTo>
                  <a:pt x="1934633" y="355600"/>
                  <a:pt x="1939687" y="361474"/>
                  <a:pt x="1943100" y="368300"/>
                </a:cubicBezTo>
                <a:cubicBezTo>
                  <a:pt x="1946093" y="374287"/>
                  <a:pt x="1945269" y="382123"/>
                  <a:pt x="1949450" y="387350"/>
                </a:cubicBezTo>
                <a:cubicBezTo>
                  <a:pt x="1960428" y="401072"/>
                  <a:pt x="1994958" y="408869"/>
                  <a:pt x="2006600" y="412750"/>
                </a:cubicBezTo>
                <a:cubicBezTo>
                  <a:pt x="2012950" y="414867"/>
                  <a:pt x="2020081" y="415387"/>
                  <a:pt x="2025650" y="419100"/>
                </a:cubicBezTo>
                <a:cubicBezTo>
                  <a:pt x="2032000" y="423333"/>
                  <a:pt x="2037685" y="428794"/>
                  <a:pt x="2044700" y="431800"/>
                </a:cubicBezTo>
                <a:cubicBezTo>
                  <a:pt x="2069548" y="442449"/>
                  <a:pt x="2082589" y="433776"/>
                  <a:pt x="2108200" y="450850"/>
                </a:cubicBezTo>
                <a:cubicBezTo>
                  <a:pt x="2114550" y="455083"/>
                  <a:pt x="2120276" y="460450"/>
                  <a:pt x="2127250" y="463550"/>
                </a:cubicBezTo>
                <a:cubicBezTo>
                  <a:pt x="2162280" y="479119"/>
                  <a:pt x="2162953" y="474063"/>
                  <a:pt x="2197100" y="482600"/>
                </a:cubicBezTo>
                <a:cubicBezTo>
                  <a:pt x="2203594" y="484223"/>
                  <a:pt x="2209714" y="487111"/>
                  <a:pt x="2216150" y="488950"/>
                </a:cubicBezTo>
                <a:cubicBezTo>
                  <a:pt x="2224541" y="491348"/>
                  <a:pt x="2233083" y="493183"/>
                  <a:pt x="2241550" y="495300"/>
                </a:cubicBezTo>
                <a:cubicBezTo>
                  <a:pt x="2260600" y="493183"/>
                  <a:pt x="2280687" y="495500"/>
                  <a:pt x="2298700" y="488950"/>
                </a:cubicBezTo>
                <a:cubicBezTo>
                  <a:pt x="2305872" y="486342"/>
                  <a:pt x="2307987" y="476726"/>
                  <a:pt x="2311400" y="469900"/>
                </a:cubicBezTo>
                <a:cubicBezTo>
                  <a:pt x="2337690" y="417320"/>
                  <a:pt x="2294054" y="486395"/>
                  <a:pt x="2330450" y="431800"/>
                </a:cubicBezTo>
                <a:cubicBezTo>
                  <a:pt x="2357967" y="433917"/>
                  <a:pt x="2385615" y="434727"/>
                  <a:pt x="2413000" y="438150"/>
                </a:cubicBezTo>
                <a:cubicBezTo>
                  <a:pt x="2419642" y="438980"/>
                  <a:pt x="2425357" y="444500"/>
                  <a:pt x="2432050" y="444500"/>
                </a:cubicBezTo>
                <a:cubicBezTo>
                  <a:pt x="2512511" y="444500"/>
                  <a:pt x="2592917" y="440267"/>
                  <a:pt x="2673350" y="438150"/>
                </a:cubicBezTo>
                <a:cubicBezTo>
                  <a:pt x="2703289" y="433160"/>
                  <a:pt x="2710326" y="433028"/>
                  <a:pt x="2736850" y="425450"/>
                </a:cubicBezTo>
                <a:cubicBezTo>
                  <a:pt x="2743286" y="423611"/>
                  <a:pt x="2749913" y="422093"/>
                  <a:pt x="2755900" y="419100"/>
                </a:cubicBezTo>
                <a:cubicBezTo>
                  <a:pt x="2762726" y="415687"/>
                  <a:pt x="2768600" y="410633"/>
                  <a:pt x="2774950" y="406400"/>
                </a:cubicBezTo>
                <a:cubicBezTo>
                  <a:pt x="2811346" y="351805"/>
                  <a:pt x="2767710" y="420880"/>
                  <a:pt x="2794000" y="368300"/>
                </a:cubicBezTo>
                <a:cubicBezTo>
                  <a:pt x="2797413" y="361474"/>
                  <a:pt x="2803287" y="356076"/>
                  <a:pt x="2806700" y="349250"/>
                </a:cubicBezTo>
                <a:cubicBezTo>
                  <a:pt x="2815256" y="332138"/>
                  <a:pt x="2809574" y="325304"/>
                  <a:pt x="2825750" y="311150"/>
                </a:cubicBezTo>
                <a:cubicBezTo>
                  <a:pt x="2852623" y="287636"/>
                  <a:pt x="2856735" y="288122"/>
                  <a:pt x="2882900" y="279400"/>
                </a:cubicBezTo>
                <a:cubicBezTo>
                  <a:pt x="2899833" y="228600"/>
                  <a:pt x="2874433" y="287867"/>
                  <a:pt x="2908300" y="254000"/>
                </a:cubicBezTo>
                <a:cubicBezTo>
                  <a:pt x="2919093" y="243207"/>
                  <a:pt x="2922907" y="226693"/>
                  <a:pt x="2933700" y="215900"/>
                </a:cubicBezTo>
                <a:cubicBezTo>
                  <a:pt x="2958146" y="191454"/>
                  <a:pt x="2945278" y="201831"/>
                  <a:pt x="2971800" y="184150"/>
                </a:cubicBezTo>
                <a:cubicBezTo>
                  <a:pt x="2976033" y="177800"/>
                  <a:pt x="2978757" y="170126"/>
                  <a:pt x="2984500" y="165100"/>
                </a:cubicBezTo>
                <a:lnTo>
                  <a:pt x="3041650" y="127000"/>
                </a:lnTo>
                <a:cubicBezTo>
                  <a:pt x="3048000" y="122767"/>
                  <a:pt x="3055304" y="119696"/>
                  <a:pt x="3060700" y="114300"/>
                </a:cubicBezTo>
                <a:cubicBezTo>
                  <a:pt x="3090543" y="84457"/>
                  <a:pt x="3072278" y="100231"/>
                  <a:pt x="3117850" y="69850"/>
                </a:cubicBezTo>
                <a:lnTo>
                  <a:pt x="3136900" y="57150"/>
                </a:lnTo>
                <a:cubicBezTo>
                  <a:pt x="3143250" y="52917"/>
                  <a:pt x="3148329" y="44851"/>
                  <a:pt x="3155950" y="44450"/>
                </a:cubicBezTo>
                <a:lnTo>
                  <a:pt x="3276600" y="38100"/>
                </a:lnTo>
                <a:lnTo>
                  <a:pt x="3314700" y="12700"/>
                </a:lnTo>
                <a:lnTo>
                  <a:pt x="3333750" y="0"/>
                </a:lnTo>
                <a:cubicBezTo>
                  <a:pt x="3340100" y="4233"/>
                  <a:pt x="3348032" y="6741"/>
                  <a:pt x="3352800" y="12700"/>
                </a:cubicBezTo>
                <a:cubicBezTo>
                  <a:pt x="3360247" y="22009"/>
                  <a:pt x="3363771" y="67381"/>
                  <a:pt x="3365500" y="69850"/>
                </a:cubicBezTo>
                <a:cubicBezTo>
                  <a:pt x="3374253" y="82354"/>
                  <a:pt x="3403600" y="95250"/>
                  <a:pt x="3403600" y="95250"/>
                </a:cubicBezTo>
                <a:cubicBezTo>
                  <a:pt x="3416016" y="113874"/>
                  <a:pt x="3417392" y="112318"/>
                  <a:pt x="3422650" y="133350"/>
                </a:cubicBezTo>
                <a:cubicBezTo>
                  <a:pt x="3425268" y="143821"/>
                  <a:pt x="3423013" y="156120"/>
                  <a:pt x="3429000" y="165100"/>
                </a:cubicBezTo>
                <a:cubicBezTo>
                  <a:pt x="3432713" y="170669"/>
                  <a:pt x="3441556" y="169827"/>
                  <a:pt x="3448050" y="171450"/>
                </a:cubicBezTo>
                <a:cubicBezTo>
                  <a:pt x="3458521" y="174068"/>
                  <a:pt x="3469217" y="175683"/>
                  <a:pt x="3479800" y="177800"/>
                </a:cubicBezTo>
                <a:cubicBezTo>
                  <a:pt x="3513667" y="175683"/>
                  <a:pt x="3547654" y="175002"/>
                  <a:pt x="3581400" y="171450"/>
                </a:cubicBezTo>
                <a:cubicBezTo>
                  <a:pt x="3588057" y="170749"/>
                  <a:pt x="3593815" y="165985"/>
                  <a:pt x="3600450" y="165100"/>
                </a:cubicBezTo>
                <a:cubicBezTo>
                  <a:pt x="3625714" y="161731"/>
                  <a:pt x="3651250" y="160867"/>
                  <a:pt x="3676650" y="158750"/>
                </a:cubicBezTo>
                <a:cubicBezTo>
                  <a:pt x="3803086" y="127141"/>
                  <a:pt x="3713433" y="147198"/>
                  <a:pt x="4019550" y="158750"/>
                </a:cubicBezTo>
                <a:cubicBezTo>
                  <a:pt x="4036814" y="159401"/>
                  <a:pt x="4043322" y="170636"/>
                  <a:pt x="4057650" y="177800"/>
                </a:cubicBezTo>
                <a:cubicBezTo>
                  <a:pt x="4074128" y="186039"/>
                  <a:pt x="4098541" y="187248"/>
                  <a:pt x="4114800" y="190500"/>
                </a:cubicBezTo>
                <a:cubicBezTo>
                  <a:pt x="4123358" y="192212"/>
                  <a:pt x="4131733" y="194733"/>
                  <a:pt x="4140200" y="196850"/>
                </a:cubicBezTo>
                <a:cubicBezTo>
                  <a:pt x="4150783" y="194733"/>
                  <a:pt x="4162579" y="195855"/>
                  <a:pt x="4171950" y="190500"/>
                </a:cubicBezTo>
                <a:cubicBezTo>
                  <a:pt x="4178576" y="186714"/>
                  <a:pt x="4181237" y="178276"/>
                  <a:pt x="4184650" y="171450"/>
                </a:cubicBezTo>
                <a:cubicBezTo>
                  <a:pt x="4187643" y="165463"/>
                  <a:pt x="4185188" y="155721"/>
                  <a:pt x="4191000" y="152400"/>
                </a:cubicBezTo>
                <a:cubicBezTo>
                  <a:pt x="4202179" y="146012"/>
                  <a:pt x="4216475" y="148575"/>
                  <a:pt x="4229100" y="146050"/>
                </a:cubicBezTo>
                <a:cubicBezTo>
                  <a:pt x="4237658" y="144338"/>
                  <a:pt x="4245942" y="141412"/>
                  <a:pt x="4254500" y="139700"/>
                </a:cubicBezTo>
                <a:cubicBezTo>
                  <a:pt x="4332347" y="124131"/>
                  <a:pt x="4259002" y="141749"/>
                  <a:pt x="4318000" y="127000"/>
                </a:cubicBezTo>
                <a:cubicBezTo>
                  <a:pt x="4324886" y="106343"/>
                  <a:pt x="4320921" y="105240"/>
                  <a:pt x="4343400" y="95250"/>
                </a:cubicBezTo>
                <a:cubicBezTo>
                  <a:pt x="4355633" y="89813"/>
                  <a:pt x="4381500" y="82550"/>
                  <a:pt x="4381500" y="82550"/>
                </a:cubicBezTo>
                <a:cubicBezTo>
                  <a:pt x="4387850" y="84667"/>
                  <a:pt x="4394563" y="85907"/>
                  <a:pt x="4400550" y="88900"/>
                </a:cubicBezTo>
                <a:cubicBezTo>
                  <a:pt x="4407376" y="92313"/>
                  <a:pt x="4412164" y="99884"/>
                  <a:pt x="4419600" y="101600"/>
                </a:cubicBezTo>
                <a:cubicBezTo>
                  <a:pt x="4440327" y="106383"/>
                  <a:pt x="4461933" y="105833"/>
                  <a:pt x="4483100" y="107950"/>
                </a:cubicBezTo>
                <a:cubicBezTo>
                  <a:pt x="4489450" y="112183"/>
                  <a:pt x="4495176" y="117550"/>
                  <a:pt x="4502150" y="120650"/>
                </a:cubicBezTo>
                <a:cubicBezTo>
                  <a:pt x="4529313" y="132722"/>
                  <a:pt x="4539791" y="132312"/>
                  <a:pt x="4565650" y="139700"/>
                </a:cubicBezTo>
                <a:cubicBezTo>
                  <a:pt x="4572086" y="141539"/>
                  <a:pt x="4578264" y="144211"/>
                  <a:pt x="4584700" y="146050"/>
                </a:cubicBezTo>
                <a:cubicBezTo>
                  <a:pt x="4593091" y="148448"/>
                  <a:pt x="4601709" y="150002"/>
                  <a:pt x="4610100" y="152400"/>
                </a:cubicBezTo>
                <a:cubicBezTo>
                  <a:pt x="4616536" y="154239"/>
                  <a:pt x="4622656" y="157127"/>
                  <a:pt x="4629150" y="158750"/>
                </a:cubicBezTo>
                <a:cubicBezTo>
                  <a:pt x="4639621" y="161368"/>
                  <a:pt x="4650383" y="162673"/>
                  <a:pt x="4660900" y="165100"/>
                </a:cubicBezTo>
                <a:cubicBezTo>
                  <a:pt x="4707451" y="175843"/>
                  <a:pt x="4699261" y="173654"/>
                  <a:pt x="4730750" y="184150"/>
                </a:cubicBezTo>
                <a:cubicBezTo>
                  <a:pt x="4739217" y="182033"/>
                  <a:pt x="4748128" y="181238"/>
                  <a:pt x="4756150" y="177800"/>
                </a:cubicBezTo>
                <a:cubicBezTo>
                  <a:pt x="4763165" y="174794"/>
                  <a:pt x="4767837" y="167108"/>
                  <a:pt x="4775200" y="165100"/>
                </a:cubicBezTo>
                <a:cubicBezTo>
                  <a:pt x="4791664" y="160610"/>
                  <a:pt x="4809167" y="161555"/>
                  <a:pt x="4826000" y="158750"/>
                </a:cubicBezTo>
                <a:cubicBezTo>
                  <a:pt x="4834608" y="157315"/>
                  <a:pt x="4842774" y="153727"/>
                  <a:pt x="4851400" y="152400"/>
                </a:cubicBezTo>
                <a:cubicBezTo>
                  <a:pt x="4870344" y="149485"/>
                  <a:pt x="4889531" y="148427"/>
                  <a:pt x="4908550" y="146050"/>
                </a:cubicBezTo>
                <a:cubicBezTo>
                  <a:pt x="4923402" y="144194"/>
                  <a:pt x="4938183" y="141817"/>
                  <a:pt x="4953000" y="139700"/>
                </a:cubicBezTo>
                <a:cubicBezTo>
                  <a:pt x="4994037" y="126021"/>
                  <a:pt x="4959649" y="135929"/>
                  <a:pt x="5035550" y="127000"/>
                </a:cubicBezTo>
                <a:cubicBezTo>
                  <a:pt x="5050415" y="125251"/>
                  <a:pt x="5065207" y="122926"/>
                  <a:pt x="5080000" y="120650"/>
                </a:cubicBezTo>
                <a:cubicBezTo>
                  <a:pt x="5092725" y="118692"/>
                  <a:pt x="5105609" y="117423"/>
                  <a:pt x="5118100" y="114300"/>
                </a:cubicBezTo>
                <a:cubicBezTo>
                  <a:pt x="5131087" y="111053"/>
                  <a:pt x="5156200" y="101600"/>
                  <a:pt x="5156200" y="101600"/>
                </a:cubicBezTo>
                <a:lnTo>
                  <a:pt x="5289550" y="107950"/>
                </a:lnTo>
                <a:cubicBezTo>
                  <a:pt x="5317100" y="109571"/>
                  <a:pt x="5345326" y="107607"/>
                  <a:pt x="5372100" y="114300"/>
                </a:cubicBezTo>
                <a:cubicBezTo>
                  <a:pt x="5380812" y="116478"/>
                  <a:pt x="5383678" y="128369"/>
                  <a:pt x="5391150" y="133350"/>
                </a:cubicBezTo>
                <a:cubicBezTo>
                  <a:pt x="5396719" y="137063"/>
                  <a:pt x="5404213" y="136707"/>
                  <a:pt x="5410200" y="139700"/>
                </a:cubicBezTo>
                <a:cubicBezTo>
                  <a:pt x="5417026" y="143113"/>
                  <a:pt x="5422276" y="149300"/>
                  <a:pt x="5429250" y="152400"/>
                </a:cubicBezTo>
                <a:cubicBezTo>
                  <a:pt x="5441483" y="157837"/>
                  <a:pt x="5454650" y="160867"/>
                  <a:pt x="5467350" y="165100"/>
                </a:cubicBezTo>
                <a:lnTo>
                  <a:pt x="5486400" y="171450"/>
                </a:lnTo>
                <a:cubicBezTo>
                  <a:pt x="5492750" y="177800"/>
                  <a:pt x="5498551" y="184751"/>
                  <a:pt x="5505450" y="190500"/>
                </a:cubicBezTo>
                <a:cubicBezTo>
                  <a:pt x="5511313" y="195386"/>
                  <a:pt x="5519104" y="197804"/>
                  <a:pt x="5524500" y="203200"/>
                </a:cubicBezTo>
                <a:cubicBezTo>
                  <a:pt x="5566833" y="245533"/>
                  <a:pt x="5505450" y="201083"/>
                  <a:pt x="5556250" y="234950"/>
                </a:cubicBezTo>
                <a:cubicBezTo>
                  <a:pt x="5598106" y="297734"/>
                  <a:pt x="5561581" y="259841"/>
                  <a:pt x="5600700" y="279400"/>
                </a:cubicBezTo>
                <a:cubicBezTo>
                  <a:pt x="5607526" y="282813"/>
                  <a:pt x="5612924" y="288687"/>
                  <a:pt x="5619750" y="292100"/>
                </a:cubicBezTo>
                <a:cubicBezTo>
                  <a:pt x="5625737" y="295093"/>
                  <a:pt x="5638800" y="298450"/>
                  <a:pt x="5638800" y="29845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latin typeface="Calibri" panose="020F0502020204030204" pitchFamily="34" charset="0"/>
              <a:ea typeface="Calibri" panose="020F0502020204030204" pitchFamily="34" charset="0"/>
              <a:cs typeface="Calibri" panose="020F0502020204030204" pitchFamily="34" charset="0"/>
            </a:endParaRPr>
          </a:p>
        </p:txBody>
      </p:sp>
      <p:sp>
        <p:nvSpPr>
          <p:cNvPr id="4" name="Titre 1"/>
          <p:cNvSpPr txBox="1">
            <a:spLocks/>
          </p:cNvSpPr>
          <p:nvPr/>
        </p:nvSpPr>
        <p:spPr>
          <a:xfrm>
            <a:off x="985483" y="234082"/>
            <a:ext cx="11178184" cy="63778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rPr>
              <a:t>L’eau en Narbonnaise, une ressource précieuse… et fragile</a:t>
            </a:r>
          </a:p>
        </p:txBody>
      </p:sp>
      <p:sp>
        <p:nvSpPr>
          <p:cNvPr id="5" name="Google Shape;103;p2">
            <a:extLst>
              <a:ext uri="{FF2B5EF4-FFF2-40B4-BE49-F238E27FC236}">
                <a16:creationId xmlns:a16="http://schemas.microsoft.com/office/drawing/2014/main" id="{D3C9C712-F8FC-88DC-C7E8-421ECCE0864D}"/>
              </a:ext>
            </a:extLst>
          </p:cNvPr>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Google Shape;104;p2">
            <a:extLst>
              <a:ext uri="{FF2B5EF4-FFF2-40B4-BE49-F238E27FC236}">
                <a16:creationId xmlns:a16="http://schemas.microsoft.com/office/drawing/2014/main" id="{E04922BA-A501-B560-F95B-98B26805D916}"/>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7</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304042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4294967295"/>
          </p:nvPr>
        </p:nvSpPr>
        <p:spPr/>
        <p:txBody>
          <a:bodyPr/>
          <a:lstStyle/>
          <a:p>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5" name="Imag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0742" y="4536977"/>
            <a:ext cx="3208250" cy="224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a:xfrm>
            <a:off x="7897154" y="1380131"/>
            <a:ext cx="2376487" cy="1081087"/>
          </a:xfrm>
          <a:prstGeom prst="rect">
            <a:avLst/>
          </a:prstGeom>
        </p:spPr>
        <p:txBody>
          <a:bodyPr/>
          <a:lstStyle/>
          <a:p>
            <a:pPr eaLnBrk="1" hangingPunct="1">
              <a:spcBef>
                <a:spcPts val="0"/>
              </a:spcBef>
              <a:buClr>
                <a:srgbClr val="2F9380"/>
              </a:buClr>
              <a:buSzPct val="60000"/>
              <a:buFont typeface="Arial" charset="0"/>
              <a:buNone/>
              <a:defRPr/>
            </a:pPr>
            <a:r>
              <a:rPr lang="fr-FR" kern="0" dirty="0">
                <a:solidFill>
                  <a:schemeClr val="bg1"/>
                </a:solidFill>
                <a:latin typeface="Calibri" panose="020F0502020204030204" pitchFamily="34" charset="0"/>
                <a:ea typeface="Calibri" panose="020F0502020204030204" pitchFamily="34" charset="0"/>
                <a:cs typeface="Calibri" panose="020F0502020204030204" pitchFamily="34" charset="0"/>
              </a:rPr>
              <a:t>21 communes </a:t>
            </a:r>
          </a:p>
          <a:p>
            <a:pPr eaLnBrk="1" hangingPunct="1">
              <a:spcBef>
                <a:spcPts val="0"/>
              </a:spcBef>
              <a:buClr>
                <a:srgbClr val="2F9380"/>
              </a:buClr>
              <a:buSzPct val="60000"/>
              <a:buFont typeface="Arial" charset="0"/>
              <a:buNone/>
              <a:defRPr/>
            </a:pPr>
            <a:r>
              <a:rPr lang="fr-FR" kern="0" dirty="0">
                <a:solidFill>
                  <a:schemeClr val="bg1"/>
                </a:solidFill>
                <a:latin typeface="Calibri" panose="020F0502020204030204" pitchFamily="34" charset="0"/>
                <a:ea typeface="Calibri" panose="020F0502020204030204" pitchFamily="34" charset="0"/>
                <a:cs typeface="Calibri" panose="020F0502020204030204" pitchFamily="34" charset="0"/>
              </a:rPr>
              <a:t>35 000 habitants</a:t>
            </a:r>
          </a:p>
          <a:p>
            <a:pPr eaLnBrk="1" hangingPunct="1">
              <a:spcBef>
                <a:spcPts val="0"/>
              </a:spcBef>
              <a:buClr>
                <a:srgbClr val="2F9380"/>
              </a:buClr>
              <a:buSzPct val="60000"/>
              <a:buFont typeface="Arial" charset="0"/>
              <a:buNone/>
              <a:defRPr/>
            </a:pPr>
            <a:r>
              <a:rPr lang="fr-FR" kern="0" dirty="0">
                <a:solidFill>
                  <a:schemeClr val="bg1"/>
                </a:solidFill>
                <a:latin typeface="Calibri" panose="020F0502020204030204" pitchFamily="34" charset="0"/>
                <a:ea typeface="Calibri" panose="020F0502020204030204" pitchFamily="34" charset="0"/>
                <a:cs typeface="Calibri" panose="020F0502020204030204" pitchFamily="34" charset="0"/>
              </a:rPr>
              <a:t>70 000 hectares</a:t>
            </a:r>
          </a:p>
        </p:txBody>
      </p:sp>
      <p:pic>
        <p:nvPicPr>
          <p:cNvPr id="8" name="Picture 2"/>
          <p:cNvPicPr>
            <a:picLocks noChangeAspect="1" noChangeArrowheads="1"/>
          </p:cNvPicPr>
          <p:nvPr/>
        </p:nvPicPr>
        <p:blipFill>
          <a:blip r:embed="rId3"/>
          <a:srcRect l="2751" t="1824" r="6077" b="1135"/>
          <a:stretch>
            <a:fillRect/>
          </a:stretch>
        </p:blipFill>
        <p:spPr bwMode="auto">
          <a:xfrm>
            <a:off x="7003751" y="3491841"/>
            <a:ext cx="4164668" cy="3229634"/>
          </a:xfrm>
          <a:prstGeom prst="rect">
            <a:avLst/>
          </a:prstGeom>
          <a:noFill/>
          <a:ln w="9525">
            <a:solidFill>
              <a:schemeClr val="bg1">
                <a:lumMod val="50000"/>
              </a:schemeClr>
            </a:solidFill>
            <a:miter lim="800000"/>
            <a:headEnd/>
            <a:tailEnd/>
          </a:ln>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l="1854" t="3543" r="1997"/>
          <a:stretch>
            <a:fillRect/>
          </a:stretch>
        </p:blipFill>
        <p:spPr bwMode="auto">
          <a:xfrm>
            <a:off x="1665463" y="922907"/>
            <a:ext cx="4132999" cy="3018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0343" y="1251251"/>
            <a:ext cx="3465130" cy="2038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p:cNvSpPr txBox="1"/>
          <p:nvPr/>
        </p:nvSpPr>
        <p:spPr>
          <a:xfrm>
            <a:off x="6095874" y="824099"/>
            <a:ext cx="4085679" cy="523220"/>
          </a:xfrm>
          <a:prstGeom prst="rect">
            <a:avLst/>
          </a:prstGeom>
          <a:solidFill>
            <a:schemeClr val="bg1"/>
          </a:solidFill>
        </p:spPr>
        <p:txBody>
          <a:bodyPr wrap="square">
            <a:spAutoFit/>
          </a:bodyPr>
          <a:lstStyle/>
          <a:p>
            <a:pPr algn="ctr" eaLnBrk="1" hangingPunct="1">
              <a:defRPr/>
            </a:pPr>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Effet « Changement climatique » </a:t>
            </a:r>
          </a:p>
          <a:p>
            <a:pPr algn="ctr" eaLnBrk="1" hangingPunct="1">
              <a:defRPr/>
            </a:pPr>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(2001 – 2100)</a:t>
            </a:r>
          </a:p>
        </p:txBody>
      </p:sp>
      <p:cxnSp>
        <p:nvCxnSpPr>
          <p:cNvPr id="14" name="Connecteur droit avec flèche 13"/>
          <p:cNvCxnSpPr>
            <a:endCxn id="12" idx="1"/>
          </p:cNvCxnSpPr>
          <p:nvPr/>
        </p:nvCxnSpPr>
        <p:spPr>
          <a:xfrm>
            <a:off x="5798462" y="2270634"/>
            <a:ext cx="641881" cy="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987748" y="4117265"/>
            <a:ext cx="3540643" cy="523220"/>
          </a:xfrm>
          <a:prstGeom prst="rect">
            <a:avLst/>
          </a:prstGeom>
          <a:solidFill>
            <a:schemeClr val="bg1"/>
          </a:solidFill>
        </p:spPr>
        <p:txBody>
          <a:bodyPr wrap="square">
            <a:spAutoFit/>
          </a:bodyPr>
          <a:lstStyle/>
          <a:p>
            <a:pPr algn="ctr" eaLnBrk="1" hangingPunct="1">
              <a:defRPr/>
            </a:pPr>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Effet « Changement climatique » </a:t>
            </a:r>
          </a:p>
          <a:p>
            <a:pPr algn="ctr" eaLnBrk="1" hangingPunct="1">
              <a:defRPr/>
            </a:pPr>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(2001 – 2100)</a:t>
            </a:r>
          </a:p>
        </p:txBody>
      </p:sp>
      <p:cxnSp>
        <p:nvCxnSpPr>
          <p:cNvPr id="15" name="Connecteur droit avec flèche 14"/>
          <p:cNvCxnSpPr/>
          <p:nvPr/>
        </p:nvCxnSpPr>
        <p:spPr>
          <a:xfrm flipH="1">
            <a:off x="6440344" y="5512046"/>
            <a:ext cx="563407" cy="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1252703" y="2776773"/>
            <a:ext cx="3240087" cy="1015663"/>
          </a:xfrm>
          <a:prstGeom prst="rect">
            <a:avLst/>
          </a:prstGeom>
          <a:noFill/>
        </p:spPr>
        <p:txBody>
          <a:bodyPr>
            <a:spAutoFit/>
          </a:bodyPr>
          <a:lstStyle/>
          <a:p>
            <a:pPr algn="r" eaLnBrk="1" hangingPunct="1">
              <a:defRPr/>
            </a:pPr>
            <a:r>
              <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Précipitations </a:t>
            </a:r>
          </a:p>
          <a:p>
            <a:pPr algn="r" eaLnBrk="1" hangingPunct="1">
              <a:defRPr/>
            </a:pPr>
            <a:r>
              <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annuelles moyennes </a:t>
            </a:r>
          </a:p>
          <a:p>
            <a:pPr algn="r" eaLnBrk="1" hangingPunct="1">
              <a:defRPr/>
            </a:pPr>
            <a:r>
              <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actuelles</a:t>
            </a:r>
          </a:p>
        </p:txBody>
      </p:sp>
      <p:sp>
        <p:nvSpPr>
          <p:cNvPr id="20" name="ZoneTexte 19"/>
          <p:cNvSpPr txBox="1"/>
          <p:nvPr/>
        </p:nvSpPr>
        <p:spPr>
          <a:xfrm>
            <a:off x="8809414" y="3433384"/>
            <a:ext cx="2412372" cy="1015663"/>
          </a:xfrm>
          <a:prstGeom prst="rect">
            <a:avLst/>
          </a:prstGeom>
          <a:noFill/>
        </p:spPr>
        <p:txBody>
          <a:bodyPr wrap="square">
            <a:spAutoFit/>
          </a:bodyPr>
          <a:lstStyle/>
          <a:p>
            <a:pPr algn="r" eaLnBrk="1" hangingPunct="1">
              <a:defRPr/>
            </a:pPr>
            <a:r>
              <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Evapotranspiration </a:t>
            </a:r>
          </a:p>
          <a:p>
            <a:pPr algn="r" eaLnBrk="1" hangingPunct="1">
              <a:defRPr/>
            </a:pPr>
            <a:r>
              <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Annuelle moyenne actuelle</a:t>
            </a:r>
          </a:p>
        </p:txBody>
      </p:sp>
      <p:pic>
        <p:nvPicPr>
          <p:cNvPr id="26" name="Image 25"/>
          <p:cNvPicPr>
            <a:picLocks noChangeAspect="1"/>
          </p:cNvPicPr>
          <p:nvPr/>
        </p:nvPicPr>
        <p:blipFill>
          <a:blip r:embed="rId6"/>
          <a:stretch>
            <a:fillRect/>
          </a:stretch>
        </p:blipFill>
        <p:spPr>
          <a:xfrm>
            <a:off x="9741425" y="4442866"/>
            <a:ext cx="532216" cy="335760"/>
          </a:xfrm>
          <a:prstGeom prst="rect">
            <a:avLst/>
          </a:prstGeom>
        </p:spPr>
      </p:pic>
      <p:pic>
        <p:nvPicPr>
          <p:cNvPr id="27" name="Image 26"/>
          <p:cNvPicPr>
            <a:picLocks noChangeAspect="1"/>
          </p:cNvPicPr>
          <p:nvPr/>
        </p:nvPicPr>
        <p:blipFill>
          <a:blip r:embed="rId6"/>
          <a:stretch>
            <a:fillRect/>
          </a:stretch>
        </p:blipFill>
        <p:spPr>
          <a:xfrm>
            <a:off x="4120648" y="1614986"/>
            <a:ext cx="532216" cy="335760"/>
          </a:xfrm>
          <a:prstGeom prst="rect">
            <a:avLst/>
          </a:prstGeom>
        </p:spPr>
      </p:pic>
      <p:sp>
        <p:nvSpPr>
          <p:cNvPr id="21" name="Titre 1"/>
          <p:cNvSpPr txBox="1">
            <a:spLocks/>
          </p:cNvSpPr>
          <p:nvPr/>
        </p:nvSpPr>
        <p:spPr>
          <a:xfrm>
            <a:off x="985483" y="234082"/>
            <a:ext cx="11178184" cy="63778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rPr>
              <a:t>L’eau en Narbonnaise, une ressource précieuse… et fragile</a:t>
            </a:r>
          </a:p>
        </p:txBody>
      </p:sp>
      <p:sp>
        <p:nvSpPr>
          <p:cNvPr id="4" name="Google Shape;103;p2">
            <a:extLst>
              <a:ext uri="{FF2B5EF4-FFF2-40B4-BE49-F238E27FC236}">
                <a16:creationId xmlns:a16="http://schemas.microsoft.com/office/drawing/2014/main" id="{4F0DF00E-661A-2D8D-D7DC-78B476B68DEE}"/>
              </a:ext>
            </a:extLst>
          </p:cNvPr>
          <p:cNvSpPr txBox="1"/>
          <p:nvPr/>
        </p:nvSpPr>
        <p:spPr>
          <a:xfrm rot="-5400000">
            <a:off x="-3064906" y="3064907"/>
            <a:ext cx="6853087" cy="723275"/>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spcBef>
                <a:spcPts val="0"/>
              </a:spcBef>
              <a:spcAft>
                <a:spcPts val="0"/>
              </a:spcAft>
              <a:buNone/>
            </a:pP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Programme </a:t>
            </a:r>
            <a:r>
              <a:rPr lang="fr-FR" sz="21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S.A.Li.N</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II (</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2024</a:t>
            </a:r>
            <a:r>
              <a:rPr lang="fr-FR" sz="21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 2027)</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10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Google Shape;104;p2">
            <a:extLst>
              <a:ext uri="{FF2B5EF4-FFF2-40B4-BE49-F238E27FC236}">
                <a16:creationId xmlns:a16="http://schemas.microsoft.com/office/drawing/2014/main" id="{F6257B0B-DF1F-4FCC-9CD1-5343BA1110BA}"/>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8</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2371873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a:blip r:embed="rId2"/>
          <a:stretch>
            <a:fillRect/>
          </a:stretch>
        </p:blipFill>
        <p:spPr>
          <a:xfrm>
            <a:off x="922218" y="2572050"/>
            <a:ext cx="4504547" cy="4540910"/>
          </a:xfrm>
          <a:prstGeom prst="rect">
            <a:avLst/>
          </a:prstGeom>
        </p:spPr>
      </p:pic>
      <p:sp>
        <p:nvSpPr>
          <p:cNvPr id="8" name="ZoneTexte 7"/>
          <p:cNvSpPr txBox="1"/>
          <p:nvPr/>
        </p:nvSpPr>
        <p:spPr>
          <a:xfrm rot="16200000">
            <a:off x="-3064906" y="3064907"/>
            <a:ext cx="6853087" cy="723275"/>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1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Rappel S.A.Li.N. I (2019 –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76770" y="6003403"/>
            <a:ext cx="1002802" cy="737354"/>
          </a:xfrm>
          <a:prstGeom prst="rect">
            <a:avLst/>
          </a:prstGeom>
        </p:spPr>
      </p:pic>
      <p:sp>
        <p:nvSpPr>
          <p:cNvPr id="6" name="Titre 1"/>
          <p:cNvSpPr>
            <a:spLocks noGrp="1"/>
          </p:cNvSpPr>
          <p:nvPr/>
        </p:nvSpPr>
        <p:spPr>
          <a:xfrm>
            <a:off x="5645251" y="1053582"/>
            <a:ext cx="6351279" cy="1207930"/>
          </a:xfrm>
          <a:prstGeom prst="rect">
            <a:avLst/>
          </a:prstGeom>
        </p:spPr>
        <p:txBody>
          <a:bodyPr vert="horz" wrap="square" lIns="91440" tIns="45720" rIns="91440" bIns="45720" numCol="1" anchor="t" anchorCtr="0" compatLnSpc="1">
            <a:prstTxWarp prst="textNoShape">
              <a:avLst/>
            </a:prstTxWarp>
          </a:bodyPr>
          <a:lstStyle>
            <a:lvl1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mj-lt"/>
                <a:ea typeface="MS PGothic" panose="020B0600070205080204" pitchFamily="34" charset="-128"/>
                <a:cs typeface="+mj-cs"/>
              </a:defRPr>
            </a:lvl1pPr>
            <a:lvl2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2pPr>
            <a:lvl3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3pPr>
            <a:lvl4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4pPr>
            <a:lvl5pPr algn="r" rtl="0" eaLnBrk="0" fontAlgn="base" hangingPunct="0">
              <a:spcBef>
                <a:spcPct val="0"/>
              </a:spcBef>
              <a:spcAft>
                <a:spcPct val="0"/>
              </a:spcAft>
              <a:defRPr sz="2400">
                <a:solidFill>
                  <a:schemeClr val="hlink"/>
                </a:solidFill>
                <a:effectLst>
                  <a:outerShdw blurRad="38100" dist="38100" dir="2700000" algn="tl">
                    <a:srgbClr val="C0C0C0"/>
                  </a:outerShdw>
                </a:effectLst>
                <a:latin typeface="Arial" charset="0"/>
                <a:ea typeface="MS PGothic" panose="020B0600070205080204" pitchFamily="34" charset="-128"/>
              </a:defRPr>
            </a:lvl5pPr>
            <a:lvl6pPr marL="4572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6pPr>
            <a:lvl7pPr marL="9144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7pPr>
            <a:lvl8pPr marL="13716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8pPr>
            <a:lvl9pPr marL="1828800" algn="r" rtl="0" fontAlgn="base">
              <a:spcBef>
                <a:spcPct val="0"/>
              </a:spcBef>
              <a:spcAft>
                <a:spcPct val="0"/>
              </a:spcAft>
              <a:defRPr sz="2400">
                <a:solidFill>
                  <a:schemeClr val="hlink"/>
                </a:solidFill>
                <a:effectLst>
                  <a:outerShdw blurRad="38100" dist="38100" dir="2700000" algn="tl">
                    <a:srgbClr val="C0C0C0"/>
                  </a:outerShdw>
                </a:effectLst>
                <a:latin typeface="Arial"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=&gt;  Programme opérationnel « Etude &amp; Recherche » </a:t>
            </a:r>
            <a:r>
              <a:rPr kumimoji="0" lang="fr-FR" alt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sur la « C</a:t>
            </a: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aractérisation du phénomène de salinisation des sols et de la nappe Quaternaire de la basse Vallée de l’Aude en lien avec le changement climatique et l'élévation du niveau de la mer »</a:t>
            </a:r>
            <a:endParaRPr kumimoji="0" lang="fr-FR" alt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ZoneTexte 8"/>
          <p:cNvSpPr txBox="1"/>
          <p:nvPr/>
        </p:nvSpPr>
        <p:spPr>
          <a:xfrm>
            <a:off x="835163" y="246348"/>
            <a:ext cx="4744528" cy="646331"/>
          </a:xfrm>
          <a:prstGeom prst="rect">
            <a:avLst/>
          </a:prstGeom>
          <a:noFill/>
        </p:spPr>
        <p:txBody>
          <a:bodyPr wrap="square" rtlCol="0">
            <a:spAutoFit/>
          </a:bodyPr>
          <a:lstStyle/>
          <a:p>
            <a:r>
              <a:rPr lang="fr-FR" sz="3600" b="1" dirty="0">
                <a:solidFill>
                  <a:srgbClr val="1E156F"/>
                </a:solidFill>
                <a:latin typeface="Calibri" panose="020F0502020204030204" pitchFamily="34" charset="0"/>
                <a:ea typeface="Calibri" panose="020F0502020204030204" pitchFamily="34" charset="0"/>
                <a:cs typeface="Calibri" panose="020F0502020204030204" pitchFamily="34" charset="0"/>
              </a:rPr>
              <a:t>S.A.Li.N. I (2019-2022)</a:t>
            </a:r>
          </a:p>
        </p:txBody>
      </p:sp>
      <p:sp>
        <p:nvSpPr>
          <p:cNvPr id="3" name="Sous-titre 2"/>
          <p:cNvSpPr txBox="1">
            <a:spLocks noChangeArrowheads="1"/>
          </p:cNvSpPr>
          <p:nvPr/>
        </p:nvSpPr>
        <p:spPr bwMode="auto">
          <a:xfrm>
            <a:off x="1048087" y="1006791"/>
            <a:ext cx="3949426" cy="1498643"/>
          </a:xfrm>
          <a:prstGeom prst="rect">
            <a:avLst/>
          </a:prstGeom>
          <a:noFill/>
        </p:spPr>
        <p:txBody>
          <a:bodyPr/>
          <a:lstStyle>
            <a:lvl1pPr marL="0" indent="0" algn="ctr" rtl="0" eaLnBrk="0" fontAlgn="base" hangingPunct="0">
              <a:spcBef>
                <a:spcPct val="20000"/>
              </a:spcBef>
              <a:spcAft>
                <a:spcPct val="0"/>
              </a:spcAft>
              <a:buClr>
                <a:schemeClr val="hlink"/>
              </a:buClr>
              <a:buNone/>
              <a:defRPr sz="2000">
                <a:solidFill>
                  <a:schemeClr val="tx1"/>
                </a:solidFill>
                <a:latin typeface="+mn-lt"/>
                <a:ea typeface="MS PGothic" panose="020B0600070205080204" pitchFamily="34" charset="-128"/>
                <a:cs typeface="+mn-cs"/>
              </a:defRPr>
            </a:lvl1pPr>
            <a:lvl2pPr marL="4572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2pPr>
            <a:lvl3pPr marL="9144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3pPr>
            <a:lvl4pPr marL="13716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0"/>
              </a:spcAft>
              <a:buClr>
                <a:srgbClr val="0563C1"/>
              </a:buClr>
              <a:buSzTx/>
              <a:buFontTx/>
              <a:buNone/>
              <a:tabLst/>
              <a:defRPr/>
            </a:pPr>
            <a:r>
              <a:rPr kumimoji="0" lang="fr-FR" altLang="fr-FR" sz="2800"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Le « point de départ » : </a:t>
            </a:r>
          </a:p>
          <a:p>
            <a:pPr lvl="0" algn="just">
              <a:buClr>
                <a:srgbClr val="0563C1"/>
              </a:buClr>
              <a:defRPr/>
            </a:pPr>
            <a:r>
              <a:rPr kumimoji="0" lang="fr-FR" altLang="fr-FR"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Phénomène </a:t>
            </a:r>
            <a:r>
              <a:rPr lang="fr-FR" altLang="fr-FR" kern="0" dirty="0">
                <a:solidFill>
                  <a:prstClr val="black"/>
                </a:solidFill>
                <a:latin typeface="Calibri" panose="020F0502020204030204" pitchFamily="34" charset="0"/>
                <a:ea typeface="Calibri" panose="020F0502020204030204" pitchFamily="34" charset="0"/>
                <a:cs typeface="Calibri" panose="020F0502020204030204" pitchFamily="34" charset="0"/>
              </a:rPr>
              <a:t>dans la basse plaine de l’Aude de </a:t>
            </a:r>
            <a:r>
              <a:rPr kumimoji="0" lang="fr-FR" altLang="fr-FR"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ronds de sel » dans les vignes … </a:t>
            </a:r>
            <a:r>
              <a:rPr kumimoji="0" lang="fr-FR" altLang="fr-FR"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mais pas</a:t>
            </a:r>
            <a:r>
              <a:rPr kumimoji="0" lang="fr-FR" altLang="fr-FR" b="1" i="0" u="none" strike="noStrike" kern="0" cap="none" spc="0" normalizeH="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que…</a:t>
            </a:r>
            <a:endParaRPr kumimoji="0" lang="fr-FR" altLang="fr-FR" b="1" i="0"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Image 9"/>
          <p:cNvPicPr>
            <a:picLocks noChangeAspect="1"/>
          </p:cNvPicPr>
          <p:nvPr/>
        </p:nvPicPr>
        <p:blipFill>
          <a:blip r:embed="rId4"/>
          <a:stretch>
            <a:fillRect/>
          </a:stretch>
        </p:blipFill>
        <p:spPr>
          <a:xfrm>
            <a:off x="1909204" y="2572051"/>
            <a:ext cx="498868" cy="505346"/>
          </a:xfrm>
          <a:prstGeom prst="rect">
            <a:avLst/>
          </a:prstGeom>
        </p:spPr>
      </p:pic>
      <p:pic>
        <p:nvPicPr>
          <p:cNvPr id="11" name="Image 10"/>
          <p:cNvPicPr>
            <a:picLocks noChangeAspect="1"/>
          </p:cNvPicPr>
          <p:nvPr/>
        </p:nvPicPr>
        <p:blipFill>
          <a:blip r:embed="rId5"/>
          <a:stretch>
            <a:fillRect/>
          </a:stretch>
        </p:blipFill>
        <p:spPr>
          <a:xfrm>
            <a:off x="5645251" y="2980964"/>
            <a:ext cx="6211525" cy="3568923"/>
          </a:xfrm>
          <a:prstGeom prst="rect">
            <a:avLst/>
          </a:prstGeom>
        </p:spPr>
      </p:pic>
      <p:sp>
        <p:nvSpPr>
          <p:cNvPr id="2" name="Google Shape;104;p2">
            <a:extLst>
              <a:ext uri="{FF2B5EF4-FFF2-40B4-BE49-F238E27FC236}">
                <a16:creationId xmlns:a16="http://schemas.microsoft.com/office/drawing/2014/main" id="{52D5EE6D-D09B-00F1-5C6F-1F3DA07EED53}"/>
              </a:ext>
            </a:extLst>
          </p:cNvPr>
          <p:cNvSpPr txBox="1"/>
          <p:nvPr/>
        </p:nvSpPr>
        <p:spPr>
          <a:xfrm>
            <a:off x="33781" y="6381942"/>
            <a:ext cx="70075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fr-F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9</a:t>
            </a:fld>
            <a:endParaRPr sz="2400" b="1" u="none">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187697117"/>
      </p:ext>
    </p:extLst>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b4edb48-93df-471b-bf10-4b286b27a6b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49B58EF341AA4597060C4F9261F875" ma:contentTypeVersion="15" ma:contentTypeDescription="Crée un document." ma:contentTypeScope="" ma:versionID="87edb9d0ff810a8eb6075451361339a4">
  <xsd:schema xmlns:xsd="http://www.w3.org/2001/XMLSchema" xmlns:xs="http://www.w3.org/2001/XMLSchema" xmlns:p="http://schemas.microsoft.com/office/2006/metadata/properties" xmlns:ns3="1b4edb48-93df-471b-bf10-4b286b27a6b8" xmlns:ns4="bb1a8af8-6bcc-4fdd-916d-c566db8e684c" targetNamespace="http://schemas.microsoft.com/office/2006/metadata/properties" ma:root="true" ma:fieldsID="310d229afaca96de970f54618d0351f9" ns3:_="" ns4:_="">
    <xsd:import namespace="1b4edb48-93df-471b-bf10-4b286b27a6b8"/>
    <xsd:import namespace="bb1a8af8-6bcc-4fdd-916d-c566db8e684c"/>
    <xsd:element name="properties">
      <xsd:complexType>
        <xsd:sequence>
          <xsd:element name="documentManagement">
            <xsd:complexType>
              <xsd:all>
                <xsd:element ref="ns3:_activity" minOccurs="0"/>
                <xsd:element ref="ns4:SharedWithUsers" minOccurs="0"/>
                <xsd:element ref="ns4: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4:SharingHintHash"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4edb48-93df-471b-bf10-4b286b27a6b8"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1a8af8-6bcc-4fdd-916d-c566db8e684c" elementFormDefault="qualified">
    <xsd:import namespace="http://schemas.microsoft.com/office/2006/documentManagement/types"/>
    <xsd:import namespace="http://schemas.microsoft.com/office/infopath/2007/PartnerControls"/>
    <xsd:element name="SharedWithUsers" ma:index="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Partagé avec détails" ma:internalName="SharedWithDetails" ma:readOnly="true">
      <xsd:simpleType>
        <xsd:restriction base="dms:Note">
          <xsd:maxLength value="255"/>
        </xsd:restriction>
      </xsd:simpleType>
    </xsd:element>
    <xsd:element name="SharingHintHash" ma:index="20"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8896C9-0B56-4E98-B035-89373FEF2906}">
  <ds:schemaRefs>
    <ds:schemaRef ds:uri="http://purl.org/dc/elements/1.1/"/>
    <ds:schemaRef ds:uri="1b4edb48-93df-471b-bf10-4b286b27a6b8"/>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bb1a8af8-6bcc-4fdd-916d-c566db8e684c"/>
    <ds:schemaRef ds:uri="http://purl.org/dc/terms/"/>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6C4CFB8A-FAF4-44DF-A08D-48ED4F7BF5C2}">
  <ds:schemaRefs>
    <ds:schemaRef ds:uri="http://schemas.microsoft.com/sharepoint/v3/contenttype/forms"/>
  </ds:schemaRefs>
</ds:datastoreItem>
</file>

<file path=customXml/itemProps3.xml><?xml version="1.0" encoding="utf-8"?>
<ds:datastoreItem xmlns:ds="http://schemas.openxmlformats.org/officeDocument/2006/customXml" ds:itemID="{80AA0D79-AB74-417E-A5BE-B85C3C2031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4edb48-93df-471b-bf10-4b286b27a6b8"/>
    <ds:schemaRef ds:uri="bb1a8af8-6bcc-4fdd-916d-c566db8e68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264</TotalTime>
  <Words>3196</Words>
  <Application>Microsoft Office PowerPoint</Application>
  <PresentationFormat>Grand écran</PresentationFormat>
  <Paragraphs>392</Paragraphs>
  <Slides>33</Slides>
  <Notes>20</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33</vt:i4>
      </vt:variant>
    </vt:vector>
  </HeadingPairs>
  <TitlesOfParts>
    <vt:vector size="38" baseType="lpstr">
      <vt:lpstr>Arial</vt:lpstr>
      <vt:lpstr>Calibri</vt:lpstr>
      <vt:lpstr>Calibri Light</vt:lpstr>
      <vt:lpstr>Thème Office</vt:lpstr>
      <vt:lpstr>1_Thème Office</vt:lpstr>
      <vt:lpstr>Présentation PowerPoint</vt:lpstr>
      <vt:lpstr>Présentation PowerPoint</vt:lpstr>
      <vt:lpstr>LES Parcs naturels régionaux… de France   59 Parcs naturels régionaux (+ une dizaine en projet),   16,1 % du territoire français ; 4,4 millions d’habitants ; 5 200 communes</vt:lpstr>
      <vt:lpstr>LE Parc naturel régional… de la Narbonnaise en Méditerranée  Un territoire remarquable, reconnu et labélisé depuis 2003…</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François COLIN</dc:creator>
  <cp:lastModifiedBy>Eric VOQUE</cp:lastModifiedBy>
  <cp:revision>5</cp:revision>
  <dcterms:created xsi:type="dcterms:W3CDTF">2022-06-22T07:04:56Z</dcterms:created>
  <dcterms:modified xsi:type="dcterms:W3CDTF">2026-05-28T15:44:41Z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0x0101005F49B58EF341AA4597060C4F9261F875</vt:lpwstr>
  </property>
</Properties>
</file>