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handoutMasterIdLst>
    <p:handoutMasterId r:id="rId27"/>
  </p:handoutMasterIdLst>
  <p:sldIdLst>
    <p:sldId id="348" r:id="rId5"/>
    <p:sldId id="693" r:id="rId6"/>
    <p:sldId id="701" r:id="rId7"/>
    <p:sldId id="694" r:id="rId8"/>
    <p:sldId id="712" r:id="rId9"/>
    <p:sldId id="700" r:id="rId10"/>
    <p:sldId id="709" r:id="rId11"/>
    <p:sldId id="697" r:id="rId12"/>
    <p:sldId id="713" r:id="rId13"/>
    <p:sldId id="716" r:id="rId14"/>
    <p:sldId id="695" r:id="rId15"/>
    <p:sldId id="711" r:id="rId16"/>
    <p:sldId id="710" r:id="rId17"/>
    <p:sldId id="696" r:id="rId18"/>
    <p:sldId id="703" r:id="rId19"/>
    <p:sldId id="706" r:id="rId20"/>
    <p:sldId id="715" r:id="rId21"/>
    <p:sldId id="705" r:id="rId22"/>
    <p:sldId id="717" r:id="rId23"/>
    <p:sldId id="708" r:id="rId24"/>
    <p:sldId id="322" r:id="rId25"/>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2FE43B-6A3E-6095-B058-5D64A00AAA7E}" name="Garnier Christophe" initials="CG" userId="S::c.garnier@brgm.fr::5ba7c9ac-9f19-4865-8322-1657fbcb354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ichagneux Christian" initials="RC" lastIdx="2" clrIdx="0">
    <p:extLst>
      <p:ext uri="{19B8F6BF-5375-455C-9EA6-DF929625EA0E}">
        <p15:presenceInfo xmlns:p15="http://schemas.microsoft.com/office/powerpoint/2012/main" userId="S-1-5-21-2010012501-463680302-1427260136-38236" providerId="AD"/>
      </p:ext>
    </p:extLst>
  </p:cmAuthor>
  <p:cmAuthor id="2" name="De Mesquita Lobo Veloso Fernanda" initials="DMLVF" lastIdx="5" clrIdx="1">
    <p:extLst>
      <p:ext uri="{19B8F6BF-5375-455C-9EA6-DF929625EA0E}">
        <p15:presenceInfo xmlns:p15="http://schemas.microsoft.com/office/powerpoint/2012/main" userId="S-1-5-21-2010012501-463680302-1427260136-4132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A0EA"/>
    <a:srgbClr val="005C85"/>
    <a:srgbClr val="52DDFE"/>
    <a:srgbClr val="036EB7"/>
    <a:srgbClr val="F5FAFD"/>
    <a:srgbClr val="E9E9EB"/>
    <a:srgbClr val="FBF9D3"/>
    <a:srgbClr val="F4F9FD"/>
    <a:srgbClr val="EDF6FB"/>
    <a:srgbClr val="EAF5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D46832-80E8-43F5-B028-C6EC7697C377}" v="407" dt="2026-06-16T10:10:19.644"/>
    <p1510:client id="{DC91B55D-8BFD-4EC9-B517-100CB199C5CD}" v="155" dt="2026-06-17T06:20:59.36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echal Jean-Christophe" userId="821a4a4d-282f-4367-8932-9365adf86f1b" providerId="ADAL" clId="{01778FF7-4CC2-476C-BFEE-0C112BE4A415}"/>
    <pc:docChg chg="undo custSel addSld delSld modSld sldOrd">
      <pc:chgData name="Marechal Jean-Christophe" userId="821a4a4d-282f-4367-8932-9365adf86f1b" providerId="ADAL" clId="{01778FF7-4CC2-476C-BFEE-0C112BE4A415}" dt="2026-06-17T06:20:59.366" v="8947"/>
      <pc:docMkLst>
        <pc:docMk/>
      </pc:docMkLst>
      <pc:sldChg chg="addSp delSp modSp add mod">
        <pc:chgData name="Marechal Jean-Christophe" userId="821a4a4d-282f-4367-8932-9365adf86f1b" providerId="ADAL" clId="{01778FF7-4CC2-476C-BFEE-0C112BE4A415}" dt="2026-06-17T05:36:00.719" v="8700" actId="1076"/>
        <pc:sldMkLst>
          <pc:docMk/>
          <pc:sldMk cId="2266684050" sldId="322"/>
        </pc:sldMkLst>
        <pc:spChg chg="del">
          <ac:chgData name="Marechal Jean-Christophe" userId="821a4a4d-282f-4367-8932-9365adf86f1b" providerId="ADAL" clId="{01778FF7-4CC2-476C-BFEE-0C112BE4A415}" dt="2026-06-17T05:27:09.415" v="8542" actId="478"/>
          <ac:spMkLst>
            <pc:docMk/>
            <pc:sldMk cId="2266684050" sldId="322"/>
            <ac:spMk id="3" creationId="{00000000-0000-0000-0000-000000000000}"/>
          </ac:spMkLst>
        </pc:spChg>
        <pc:spChg chg="del">
          <ac:chgData name="Marechal Jean-Christophe" userId="821a4a4d-282f-4367-8932-9365adf86f1b" providerId="ADAL" clId="{01778FF7-4CC2-476C-BFEE-0C112BE4A415}" dt="2026-06-17T05:27:09.415" v="8542" actId="478"/>
          <ac:spMkLst>
            <pc:docMk/>
            <pc:sldMk cId="2266684050" sldId="322"/>
            <ac:spMk id="4" creationId="{00000000-0000-0000-0000-000000000000}"/>
          </ac:spMkLst>
        </pc:spChg>
        <pc:spChg chg="mod">
          <ac:chgData name="Marechal Jean-Christophe" userId="821a4a4d-282f-4367-8932-9365adf86f1b" providerId="ADAL" clId="{01778FF7-4CC2-476C-BFEE-0C112BE4A415}" dt="2026-06-17T05:34:52.021" v="8675" actId="1036"/>
          <ac:spMkLst>
            <pc:docMk/>
            <pc:sldMk cId="2266684050" sldId="322"/>
            <ac:spMk id="7" creationId="{00000000-0000-0000-0000-000000000000}"/>
          </ac:spMkLst>
        </pc:spChg>
        <pc:spChg chg="add mod">
          <ac:chgData name="Marechal Jean-Christophe" userId="821a4a4d-282f-4367-8932-9365adf86f1b" providerId="ADAL" clId="{01778FF7-4CC2-476C-BFEE-0C112BE4A415}" dt="2026-06-17T05:34:55.514" v="8676" actId="1076"/>
          <ac:spMkLst>
            <pc:docMk/>
            <pc:sldMk cId="2266684050" sldId="322"/>
            <ac:spMk id="17" creationId="{2332520C-37A2-AB92-D4BE-E848A44B5230}"/>
          </ac:spMkLst>
        </pc:spChg>
        <pc:spChg chg="add mod">
          <ac:chgData name="Marechal Jean-Christophe" userId="821a4a4d-282f-4367-8932-9365adf86f1b" providerId="ADAL" clId="{01778FF7-4CC2-476C-BFEE-0C112BE4A415}" dt="2026-06-17T05:36:00.719" v="8700" actId="1076"/>
          <ac:spMkLst>
            <pc:docMk/>
            <pc:sldMk cId="2266684050" sldId="322"/>
            <ac:spMk id="18" creationId="{9412515F-5ECD-80DD-D6C7-BFD2658C3A33}"/>
          </ac:spMkLst>
        </pc:spChg>
        <pc:picChg chg="add del">
          <ac:chgData name="Marechal Jean-Christophe" userId="821a4a4d-282f-4367-8932-9365adf86f1b" providerId="ADAL" clId="{01778FF7-4CC2-476C-BFEE-0C112BE4A415}" dt="2026-06-17T05:31:54.909" v="8547" actId="22"/>
          <ac:picMkLst>
            <pc:docMk/>
            <pc:sldMk cId="2266684050" sldId="322"/>
            <ac:picMk id="5" creationId="{874BF857-1B72-70C9-2411-922FBFAE06C3}"/>
          </ac:picMkLst>
        </pc:picChg>
        <pc:picChg chg="del">
          <ac:chgData name="Marechal Jean-Christophe" userId="821a4a4d-282f-4367-8932-9365adf86f1b" providerId="ADAL" clId="{01778FF7-4CC2-476C-BFEE-0C112BE4A415}" dt="2026-06-17T05:27:09.415" v="8542" actId="478"/>
          <ac:picMkLst>
            <pc:docMk/>
            <pc:sldMk cId="2266684050" sldId="322"/>
            <ac:picMk id="6" creationId="{00000000-0000-0000-0000-000000000000}"/>
          </ac:picMkLst>
        </pc:picChg>
        <pc:picChg chg="mod">
          <ac:chgData name="Marechal Jean-Christophe" userId="821a4a4d-282f-4367-8932-9365adf86f1b" providerId="ADAL" clId="{01778FF7-4CC2-476C-BFEE-0C112BE4A415}" dt="2026-06-17T05:33:46.992" v="8579" actId="1076"/>
          <ac:picMkLst>
            <pc:docMk/>
            <pc:sldMk cId="2266684050" sldId="322"/>
            <ac:picMk id="8" creationId="{00000000-0000-0000-0000-000000000000}"/>
          </ac:picMkLst>
        </pc:picChg>
        <pc:picChg chg="del">
          <ac:chgData name="Marechal Jean-Christophe" userId="821a4a4d-282f-4367-8932-9365adf86f1b" providerId="ADAL" clId="{01778FF7-4CC2-476C-BFEE-0C112BE4A415}" dt="2026-06-17T05:31:48.245" v="8543" actId="478"/>
          <ac:picMkLst>
            <pc:docMk/>
            <pc:sldMk cId="2266684050" sldId="322"/>
            <ac:picMk id="9" creationId="{00000000-0000-0000-0000-000000000000}"/>
          </ac:picMkLst>
        </pc:picChg>
        <pc:picChg chg="add del">
          <ac:chgData name="Marechal Jean-Christophe" userId="821a4a4d-282f-4367-8932-9365adf86f1b" providerId="ADAL" clId="{01778FF7-4CC2-476C-BFEE-0C112BE4A415}" dt="2026-06-17T05:32:07.588" v="8551" actId="478"/>
          <ac:picMkLst>
            <pc:docMk/>
            <pc:sldMk cId="2266684050" sldId="322"/>
            <ac:picMk id="11" creationId="{E0640388-8F6D-BCB7-C91D-17E481D4DE1F}"/>
          </ac:picMkLst>
        </pc:picChg>
        <pc:picChg chg="del">
          <ac:chgData name="Marechal Jean-Christophe" userId="821a4a4d-282f-4367-8932-9365adf86f1b" providerId="ADAL" clId="{01778FF7-4CC2-476C-BFEE-0C112BE4A415}" dt="2026-06-17T05:27:06.038" v="8541" actId="478"/>
          <ac:picMkLst>
            <pc:docMk/>
            <pc:sldMk cId="2266684050" sldId="322"/>
            <ac:picMk id="13" creationId="{00000000-0000-0000-0000-000000000000}"/>
          </ac:picMkLst>
        </pc:picChg>
        <pc:picChg chg="add del">
          <ac:chgData name="Marechal Jean-Christophe" userId="821a4a4d-282f-4367-8932-9365adf86f1b" providerId="ADAL" clId="{01778FF7-4CC2-476C-BFEE-0C112BE4A415}" dt="2026-06-17T05:32:19.684" v="8553" actId="478"/>
          <ac:picMkLst>
            <pc:docMk/>
            <pc:sldMk cId="2266684050" sldId="322"/>
            <ac:picMk id="14" creationId="{302BD6BC-76DB-5441-4437-4D1F323A28A6}"/>
          </ac:picMkLst>
        </pc:picChg>
        <pc:picChg chg="add mod modCrop">
          <ac:chgData name="Marechal Jean-Christophe" userId="821a4a4d-282f-4367-8932-9365adf86f1b" providerId="ADAL" clId="{01778FF7-4CC2-476C-BFEE-0C112BE4A415}" dt="2026-06-17T05:34:52.021" v="8675" actId="1036"/>
          <ac:picMkLst>
            <pc:docMk/>
            <pc:sldMk cId="2266684050" sldId="322"/>
            <ac:picMk id="16" creationId="{17AA5B93-86B5-E428-4784-E15ECF5C5CCC}"/>
          </ac:picMkLst>
        </pc:picChg>
      </pc:sldChg>
      <pc:sldChg chg="addSp modSp add mod">
        <pc:chgData name="Marechal Jean-Christophe" userId="821a4a4d-282f-4367-8932-9365adf86f1b" providerId="ADAL" clId="{01778FF7-4CC2-476C-BFEE-0C112BE4A415}" dt="2026-06-17T06:06:00.482" v="8874" actId="6549"/>
        <pc:sldMkLst>
          <pc:docMk/>
          <pc:sldMk cId="3062111577" sldId="348"/>
        </pc:sldMkLst>
        <pc:spChg chg="mod">
          <ac:chgData name="Marechal Jean-Christophe" userId="821a4a4d-282f-4367-8932-9365adf86f1b" providerId="ADAL" clId="{01778FF7-4CC2-476C-BFEE-0C112BE4A415}" dt="2026-06-17T06:06:00.482" v="8874" actId="6549"/>
          <ac:spMkLst>
            <pc:docMk/>
            <pc:sldMk cId="3062111577" sldId="348"/>
            <ac:spMk id="16" creationId="{9466F2AA-8AB1-46D9-9AE0-565677DE3FD0}"/>
          </ac:spMkLst>
        </pc:spChg>
        <pc:spChg chg="mod">
          <ac:chgData name="Marechal Jean-Christophe" userId="821a4a4d-282f-4367-8932-9365adf86f1b" providerId="ADAL" clId="{01778FF7-4CC2-476C-BFEE-0C112BE4A415}" dt="2026-06-10T10:25:02.763" v="2094" actId="6549"/>
          <ac:spMkLst>
            <pc:docMk/>
            <pc:sldMk cId="3062111577" sldId="348"/>
            <ac:spMk id="17" creationId="{9466F2AA-8AB1-46D9-9AE0-565677DE3FD0}"/>
          </ac:spMkLst>
        </pc:spChg>
        <pc:picChg chg="add mod">
          <ac:chgData name="Marechal Jean-Christophe" userId="821a4a4d-282f-4367-8932-9365adf86f1b" providerId="ADAL" clId="{01778FF7-4CC2-476C-BFEE-0C112BE4A415}" dt="2026-06-10T10:26:35.870" v="2100" actId="1076"/>
          <ac:picMkLst>
            <pc:docMk/>
            <pc:sldMk cId="3062111577" sldId="348"/>
            <ac:picMk id="5" creationId="{71EC2063-5EFF-1A24-2ADE-65ACC8BEFF49}"/>
          </ac:picMkLst>
        </pc:picChg>
      </pc:sldChg>
      <pc:sldChg chg="addSp delSp modSp mod">
        <pc:chgData name="Marechal Jean-Christophe" userId="821a4a4d-282f-4367-8932-9365adf86f1b" providerId="ADAL" clId="{01778FF7-4CC2-476C-BFEE-0C112BE4A415}" dt="2026-06-10T13:59:29.715" v="3686" actId="404"/>
        <pc:sldMkLst>
          <pc:docMk/>
          <pc:sldMk cId="2090977323" sldId="693"/>
        </pc:sldMkLst>
        <pc:spChg chg="add mod">
          <ac:chgData name="Marechal Jean-Christophe" userId="821a4a4d-282f-4367-8932-9365adf86f1b" providerId="ADAL" clId="{01778FF7-4CC2-476C-BFEE-0C112BE4A415}" dt="2026-06-10T12:28:01.043" v="2123" actId="1076"/>
          <ac:spMkLst>
            <pc:docMk/>
            <pc:sldMk cId="2090977323" sldId="693"/>
            <ac:spMk id="9" creationId="{8EA76B7C-00A6-809D-2CD9-90F6A1DED790}"/>
          </ac:spMkLst>
        </pc:spChg>
        <pc:spChg chg="mod">
          <ac:chgData name="Marechal Jean-Christophe" userId="821a4a4d-282f-4367-8932-9365adf86f1b" providerId="ADAL" clId="{01778FF7-4CC2-476C-BFEE-0C112BE4A415}" dt="2026-06-10T07:12:00.284" v="788" actId="20577"/>
          <ac:spMkLst>
            <pc:docMk/>
            <pc:sldMk cId="2090977323" sldId="693"/>
            <ac:spMk id="11" creationId="{7EE010C0-6F92-3F25-000E-1DA630AE251A}"/>
          </ac:spMkLst>
        </pc:spChg>
        <pc:spChg chg="add mod">
          <ac:chgData name="Marechal Jean-Christophe" userId="821a4a4d-282f-4367-8932-9365adf86f1b" providerId="ADAL" clId="{01778FF7-4CC2-476C-BFEE-0C112BE4A415}" dt="2026-06-10T13:59:29.715" v="3686" actId="404"/>
          <ac:spMkLst>
            <pc:docMk/>
            <pc:sldMk cId="2090977323" sldId="693"/>
            <ac:spMk id="18" creationId="{525B82CD-0F50-AFA3-9881-07A39F2C3128}"/>
          </ac:spMkLst>
        </pc:spChg>
        <pc:picChg chg="add mod">
          <ac:chgData name="Marechal Jean-Christophe" userId="821a4a4d-282f-4367-8932-9365adf86f1b" providerId="ADAL" clId="{01778FF7-4CC2-476C-BFEE-0C112BE4A415}" dt="2026-06-10T10:27:20.639" v="2106" actId="1076"/>
          <ac:picMkLst>
            <pc:docMk/>
            <pc:sldMk cId="2090977323" sldId="693"/>
            <ac:picMk id="14" creationId="{9A0907C2-75C2-3B48-7DC5-D21BFBAEF635}"/>
          </ac:picMkLst>
        </pc:picChg>
        <pc:picChg chg="add mod">
          <ac:chgData name="Marechal Jean-Christophe" userId="821a4a4d-282f-4367-8932-9365adf86f1b" providerId="ADAL" clId="{01778FF7-4CC2-476C-BFEE-0C112BE4A415}" dt="2026-06-10T13:57:51.800" v="3627" actId="1076"/>
          <ac:picMkLst>
            <pc:docMk/>
            <pc:sldMk cId="2090977323" sldId="693"/>
            <ac:picMk id="5122" creationId="{813E72A5-E44A-CF68-0BD3-FFF70603F5C6}"/>
          </ac:picMkLst>
        </pc:picChg>
      </pc:sldChg>
      <pc:sldChg chg="addSp delSp modSp add mod modAnim">
        <pc:chgData name="Marechal Jean-Christophe" userId="821a4a4d-282f-4367-8932-9365adf86f1b" providerId="ADAL" clId="{01778FF7-4CC2-476C-BFEE-0C112BE4A415}" dt="2026-06-17T06:20:59.366" v="8947"/>
        <pc:sldMkLst>
          <pc:docMk/>
          <pc:sldMk cId="373624474" sldId="694"/>
        </pc:sldMkLst>
        <pc:spChg chg="add mod">
          <ac:chgData name="Marechal Jean-Christophe" userId="821a4a4d-282f-4367-8932-9365adf86f1b" providerId="ADAL" clId="{01778FF7-4CC2-476C-BFEE-0C112BE4A415}" dt="2026-06-17T04:48:59.138" v="8389" actId="1076"/>
          <ac:spMkLst>
            <pc:docMk/>
            <pc:sldMk cId="373624474" sldId="694"/>
            <ac:spMk id="3" creationId="{3CE3E6FD-F99A-847A-BB73-4CA177C9A311}"/>
          </ac:spMkLst>
        </pc:spChg>
        <pc:spChg chg="add mod">
          <ac:chgData name="Marechal Jean-Christophe" userId="821a4a4d-282f-4367-8932-9365adf86f1b" providerId="ADAL" clId="{01778FF7-4CC2-476C-BFEE-0C112BE4A415}" dt="2026-06-17T04:49:54.076" v="8392" actId="164"/>
          <ac:spMkLst>
            <pc:docMk/>
            <pc:sldMk cId="373624474" sldId="694"/>
            <ac:spMk id="4" creationId="{E34D7858-791B-022F-8DBA-A722ED87CBA8}"/>
          </ac:spMkLst>
        </pc:spChg>
        <pc:spChg chg="add mod">
          <ac:chgData name="Marechal Jean-Christophe" userId="821a4a4d-282f-4367-8932-9365adf86f1b" providerId="ADAL" clId="{01778FF7-4CC2-476C-BFEE-0C112BE4A415}" dt="2026-06-17T04:49:19.498" v="8391" actId="164"/>
          <ac:spMkLst>
            <pc:docMk/>
            <pc:sldMk cId="373624474" sldId="694"/>
            <ac:spMk id="5" creationId="{1F2A76D5-C403-2621-AB5F-5A64F1A0CBB4}"/>
          </ac:spMkLst>
        </pc:spChg>
        <pc:spChg chg="add mod">
          <ac:chgData name="Marechal Jean-Christophe" userId="821a4a4d-282f-4367-8932-9365adf86f1b" providerId="ADAL" clId="{01778FF7-4CC2-476C-BFEE-0C112BE4A415}" dt="2026-06-17T04:49:54.076" v="8392" actId="164"/>
          <ac:spMkLst>
            <pc:docMk/>
            <pc:sldMk cId="373624474" sldId="694"/>
            <ac:spMk id="7" creationId="{0DD2B2FF-BB88-0690-4644-C733247C4EAC}"/>
          </ac:spMkLst>
        </pc:spChg>
        <pc:spChg chg="mod">
          <ac:chgData name="Marechal Jean-Christophe" userId="821a4a4d-282f-4367-8932-9365adf86f1b" providerId="ADAL" clId="{01778FF7-4CC2-476C-BFEE-0C112BE4A415}" dt="2026-06-10T06:40:56.884" v="129" actId="20577"/>
          <ac:spMkLst>
            <pc:docMk/>
            <pc:sldMk cId="373624474" sldId="694"/>
            <ac:spMk id="11" creationId="{80FE151A-D206-DE5C-ECCC-F6809584EBF2}"/>
          </ac:spMkLst>
        </pc:spChg>
        <pc:spChg chg="add mod">
          <ac:chgData name="Marechal Jean-Christophe" userId="821a4a4d-282f-4367-8932-9365adf86f1b" providerId="ADAL" clId="{01778FF7-4CC2-476C-BFEE-0C112BE4A415}" dt="2026-06-17T06:04:13.770" v="8837" actId="207"/>
          <ac:spMkLst>
            <pc:docMk/>
            <pc:sldMk cId="373624474" sldId="694"/>
            <ac:spMk id="13" creationId="{E1DC5CD6-7E8C-C51D-3C43-B16D384542FF}"/>
          </ac:spMkLst>
        </pc:spChg>
        <pc:spChg chg="add mod">
          <ac:chgData name="Marechal Jean-Christophe" userId="821a4a4d-282f-4367-8932-9365adf86f1b" providerId="ADAL" clId="{01778FF7-4CC2-476C-BFEE-0C112BE4A415}" dt="2026-06-17T06:20:53.982" v="8946" actId="164"/>
          <ac:spMkLst>
            <pc:docMk/>
            <pc:sldMk cId="373624474" sldId="694"/>
            <ac:spMk id="14" creationId="{56EB7BE1-9F42-9364-2833-B53D417C185E}"/>
          </ac:spMkLst>
        </pc:spChg>
        <pc:spChg chg="add mod">
          <ac:chgData name="Marechal Jean-Christophe" userId="821a4a4d-282f-4367-8932-9365adf86f1b" providerId="ADAL" clId="{01778FF7-4CC2-476C-BFEE-0C112BE4A415}" dt="2026-06-17T06:20:53.982" v="8946" actId="164"/>
          <ac:spMkLst>
            <pc:docMk/>
            <pc:sldMk cId="373624474" sldId="694"/>
            <ac:spMk id="15" creationId="{3F2A5CF0-1E40-6332-8619-6321F01244A6}"/>
          </ac:spMkLst>
        </pc:spChg>
        <pc:spChg chg="del">
          <ac:chgData name="Marechal Jean-Christophe" userId="821a4a4d-282f-4367-8932-9365adf86f1b" providerId="ADAL" clId="{01778FF7-4CC2-476C-BFEE-0C112BE4A415}" dt="2026-06-17T04:49:13.803" v="8390" actId="478"/>
          <ac:spMkLst>
            <pc:docMk/>
            <pc:sldMk cId="373624474" sldId="694"/>
            <ac:spMk id="16" creationId="{38D8A83D-61C3-31A0-1B9B-E5B9C5B72EB5}"/>
          </ac:spMkLst>
        </pc:spChg>
        <pc:grpChg chg="add mod">
          <ac:chgData name="Marechal Jean-Christophe" userId="821a4a4d-282f-4367-8932-9365adf86f1b" providerId="ADAL" clId="{01778FF7-4CC2-476C-BFEE-0C112BE4A415}" dt="2026-06-17T04:49:19.498" v="8391" actId="164"/>
          <ac:grpSpMkLst>
            <pc:docMk/>
            <pc:sldMk cId="373624474" sldId="694"/>
            <ac:grpSpMk id="9" creationId="{BD2AD42B-AED1-9408-4156-20C0C9A1665C}"/>
          </ac:grpSpMkLst>
        </pc:grpChg>
        <pc:grpChg chg="add mod">
          <ac:chgData name="Marechal Jean-Christophe" userId="821a4a4d-282f-4367-8932-9365adf86f1b" providerId="ADAL" clId="{01778FF7-4CC2-476C-BFEE-0C112BE4A415}" dt="2026-06-17T04:49:54.076" v="8392" actId="164"/>
          <ac:grpSpMkLst>
            <pc:docMk/>
            <pc:sldMk cId="373624474" sldId="694"/>
            <ac:grpSpMk id="12" creationId="{7D912107-B831-1286-04E2-D1D95EDE4051}"/>
          </ac:grpSpMkLst>
        </pc:grpChg>
        <pc:grpChg chg="add mod">
          <ac:chgData name="Marechal Jean-Christophe" userId="821a4a4d-282f-4367-8932-9365adf86f1b" providerId="ADAL" clId="{01778FF7-4CC2-476C-BFEE-0C112BE4A415}" dt="2026-06-17T06:20:53.982" v="8946" actId="164"/>
          <ac:grpSpMkLst>
            <pc:docMk/>
            <pc:sldMk cId="373624474" sldId="694"/>
            <ac:grpSpMk id="16" creationId="{20AA4702-2744-9804-4052-B4EFEAE8F84A}"/>
          </ac:grpSpMkLst>
        </pc:grpChg>
        <pc:picChg chg="add mod">
          <ac:chgData name="Marechal Jean-Christophe" userId="821a4a4d-282f-4367-8932-9365adf86f1b" providerId="ADAL" clId="{01778FF7-4CC2-476C-BFEE-0C112BE4A415}" dt="2026-06-17T04:49:54.076" v="8392" actId="164"/>
          <ac:picMkLst>
            <pc:docMk/>
            <pc:sldMk cId="373624474" sldId="694"/>
            <ac:picMk id="2" creationId="{69979778-6686-50FB-528F-D6DB26DDF78D}"/>
          </ac:picMkLst>
        </pc:picChg>
        <pc:picChg chg="add mod modCrop">
          <ac:chgData name="Marechal Jean-Christophe" userId="821a4a4d-282f-4367-8932-9365adf86f1b" providerId="ADAL" clId="{01778FF7-4CC2-476C-BFEE-0C112BE4A415}" dt="2026-06-17T04:48:49.201" v="8388" actId="14100"/>
          <ac:picMkLst>
            <pc:docMk/>
            <pc:sldMk cId="373624474" sldId="694"/>
            <ac:picMk id="6" creationId="{38DF6D7B-6299-814E-456C-99345E9B0B0C}"/>
          </ac:picMkLst>
        </pc:picChg>
        <pc:picChg chg="add mod">
          <ac:chgData name="Marechal Jean-Christophe" userId="821a4a4d-282f-4367-8932-9365adf86f1b" providerId="ADAL" clId="{01778FF7-4CC2-476C-BFEE-0C112BE4A415}" dt="2026-06-17T04:49:19.498" v="8391" actId="164"/>
          <ac:picMkLst>
            <pc:docMk/>
            <pc:sldMk cId="373624474" sldId="694"/>
            <ac:picMk id="10" creationId="{B17C7898-80A1-CC43-40D3-2B451F747D67}"/>
          </ac:picMkLst>
        </pc:picChg>
      </pc:sldChg>
      <pc:sldChg chg="addSp delSp modSp add mod">
        <pc:chgData name="Marechal Jean-Christophe" userId="821a4a4d-282f-4367-8932-9365adf86f1b" providerId="ADAL" clId="{01778FF7-4CC2-476C-BFEE-0C112BE4A415}" dt="2026-06-17T05:04:50.698" v="8449" actId="20577"/>
        <pc:sldMkLst>
          <pc:docMk/>
          <pc:sldMk cId="3384481821" sldId="695"/>
        </pc:sldMkLst>
        <pc:spChg chg="add mod">
          <ac:chgData name="Marechal Jean-Christophe" userId="821a4a4d-282f-4367-8932-9365adf86f1b" providerId="ADAL" clId="{01778FF7-4CC2-476C-BFEE-0C112BE4A415}" dt="2026-06-17T05:04:50.698" v="8449" actId="20577"/>
          <ac:spMkLst>
            <pc:docMk/>
            <pc:sldMk cId="3384481821" sldId="695"/>
            <ac:spMk id="4" creationId="{BE207D0C-CBD3-3987-E95E-87F450A5A746}"/>
          </ac:spMkLst>
        </pc:spChg>
        <pc:spChg chg="mod">
          <ac:chgData name="Marechal Jean-Christophe" userId="821a4a4d-282f-4367-8932-9365adf86f1b" providerId="ADAL" clId="{01778FF7-4CC2-476C-BFEE-0C112BE4A415}" dt="2026-06-10T09:14:32.044" v="1936" actId="20577"/>
          <ac:spMkLst>
            <pc:docMk/>
            <pc:sldMk cId="3384481821" sldId="695"/>
            <ac:spMk id="11" creationId="{4E00E1DB-9016-9042-412B-A1C7C5307464}"/>
          </ac:spMkLst>
        </pc:spChg>
        <pc:picChg chg="add mod">
          <ac:chgData name="Marechal Jean-Christophe" userId="821a4a4d-282f-4367-8932-9365adf86f1b" providerId="ADAL" clId="{01778FF7-4CC2-476C-BFEE-0C112BE4A415}" dt="2026-06-14T09:14:44.545" v="6686" actId="1076"/>
          <ac:picMkLst>
            <pc:docMk/>
            <pc:sldMk cId="3384481821" sldId="695"/>
            <ac:picMk id="2" creationId="{6A65DF45-6285-DF95-97EF-EBB698EACDA0}"/>
          </ac:picMkLst>
        </pc:picChg>
      </pc:sldChg>
      <pc:sldChg chg="addSp delSp modSp add mod">
        <pc:chgData name="Marechal Jean-Christophe" userId="821a4a4d-282f-4367-8932-9365adf86f1b" providerId="ADAL" clId="{01778FF7-4CC2-476C-BFEE-0C112BE4A415}" dt="2026-06-15T05:19:46.499" v="7881" actId="113"/>
        <pc:sldMkLst>
          <pc:docMk/>
          <pc:sldMk cId="929279212" sldId="696"/>
        </pc:sldMkLst>
        <pc:spChg chg="add mod">
          <ac:chgData name="Marechal Jean-Christophe" userId="821a4a4d-282f-4367-8932-9365adf86f1b" providerId="ADAL" clId="{01778FF7-4CC2-476C-BFEE-0C112BE4A415}" dt="2026-06-15T05:19:46.499" v="7881" actId="113"/>
          <ac:spMkLst>
            <pc:docMk/>
            <pc:sldMk cId="929279212" sldId="696"/>
            <ac:spMk id="2" creationId="{BEFA6CCF-4650-294B-8CC7-F9244009451C}"/>
          </ac:spMkLst>
        </pc:spChg>
        <pc:spChg chg="add mod">
          <ac:chgData name="Marechal Jean-Christophe" userId="821a4a4d-282f-4367-8932-9365adf86f1b" providerId="ADAL" clId="{01778FF7-4CC2-476C-BFEE-0C112BE4A415}" dt="2026-06-15T04:16:16.464" v="7052" actId="14100"/>
          <ac:spMkLst>
            <pc:docMk/>
            <pc:sldMk cId="929279212" sldId="696"/>
            <ac:spMk id="3" creationId="{AB38C9BA-815F-EC5E-5560-BFFD2FEE4EDB}"/>
          </ac:spMkLst>
        </pc:spChg>
        <pc:spChg chg="add mod">
          <ac:chgData name="Marechal Jean-Christophe" userId="821a4a4d-282f-4367-8932-9365adf86f1b" providerId="ADAL" clId="{01778FF7-4CC2-476C-BFEE-0C112BE4A415}" dt="2026-06-15T04:15:44.584" v="7048" actId="1076"/>
          <ac:spMkLst>
            <pc:docMk/>
            <pc:sldMk cId="929279212" sldId="696"/>
            <ac:spMk id="6" creationId="{CEFD1C9C-27C0-D65B-CCF0-9528FED548F0}"/>
          </ac:spMkLst>
        </pc:spChg>
        <pc:spChg chg="add mod">
          <ac:chgData name="Marechal Jean-Christophe" userId="821a4a4d-282f-4367-8932-9365adf86f1b" providerId="ADAL" clId="{01778FF7-4CC2-476C-BFEE-0C112BE4A415}" dt="2026-06-15T05:14:37.544" v="7704" actId="1038"/>
          <ac:spMkLst>
            <pc:docMk/>
            <pc:sldMk cId="929279212" sldId="696"/>
            <ac:spMk id="7" creationId="{F667F7E9-85C7-F6D2-7EDE-7A94DCFE7222}"/>
          </ac:spMkLst>
        </pc:spChg>
        <pc:spChg chg="add mod">
          <ac:chgData name="Marechal Jean-Christophe" userId="821a4a4d-282f-4367-8932-9365adf86f1b" providerId="ADAL" clId="{01778FF7-4CC2-476C-BFEE-0C112BE4A415}" dt="2026-06-15T04:15:44.584" v="7048" actId="1076"/>
          <ac:spMkLst>
            <pc:docMk/>
            <pc:sldMk cId="929279212" sldId="696"/>
            <ac:spMk id="10" creationId="{B9566FED-C089-7377-2D5D-32AF17716FD6}"/>
          </ac:spMkLst>
        </pc:spChg>
        <pc:spChg chg="mod">
          <ac:chgData name="Marechal Jean-Christophe" userId="821a4a4d-282f-4367-8932-9365adf86f1b" providerId="ADAL" clId="{01778FF7-4CC2-476C-BFEE-0C112BE4A415}" dt="2026-06-15T04:15:29.662" v="7047" actId="20577"/>
          <ac:spMkLst>
            <pc:docMk/>
            <pc:sldMk cId="929279212" sldId="696"/>
            <ac:spMk id="11" creationId="{FF9E36B9-A6AF-CF89-4A95-47E5D24D6F6E}"/>
          </ac:spMkLst>
        </pc:spChg>
        <pc:spChg chg="add mod">
          <ac:chgData name="Marechal Jean-Christophe" userId="821a4a4d-282f-4367-8932-9365adf86f1b" providerId="ADAL" clId="{01778FF7-4CC2-476C-BFEE-0C112BE4A415}" dt="2026-06-15T04:15:44.584" v="7048" actId="1076"/>
          <ac:spMkLst>
            <pc:docMk/>
            <pc:sldMk cId="929279212" sldId="696"/>
            <ac:spMk id="12" creationId="{C3CEC275-0FF5-5B97-3B67-832D9EC3BDF0}"/>
          </ac:spMkLst>
        </pc:spChg>
        <pc:spChg chg="add mod">
          <ac:chgData name="Marechal Jean-Christophe" userId="821a4a4d-282f-4367-8932-9365adf86f1b" providerId="ADAL" clId="{01778FF7-4CC2-476C-BFEE-0C112BE4A415}" dt="2026-06-15T04:15:44.584" v="7048" actId="1076"/>
          <ac:spMkLst>
            <pc:docMk/>
            <pc:sldMk cId="929279212" sldId="696"/>
            <ac:spMk id="13" creationId="{273119FC-F609-0455-5140-5A7E49DC0C6D}"/>
          </ac:spMkLst>
        </pc:spChg>
        <pc:spChg chg="add mod">
          <ac:chgData name="Marechal Jean-Christophe" userId="821a4a4d-282f-4367-8932-9365adf86f1b" providerId="ADAL" clId="{01778FF7-4CC2-476C-BFEE-0C112BE4A415}" dt="2026-06-15T04:15:44.584" v="7048" actId="1076"/>
          <ac:spMkLst>
            <pc:docMk/>
            <pc:sldMk cId="929279212" sldId="696"/>
            <ac:spMk id="14" creationId="{AB415D8B-D47E-697B-45B3-FEED12B4ADDB}"/>
          </ac:spMkLst>
        </pc:spChg>
        <pc:spChg chg="mod">
          <ac:chgData name="Marechal Jean-Christophe" userId="821a4a4d-282f-4367-8932-9365adf86f1b" providerId="ADAL" clId="{01778FF7-4CC2-476C-BFEE-0C112BE4A415}" dt="2026-06-15T04:15:44.584" v="7048" actId="1076"/>
          <ac:spMkLst>
            <pc:docMk/>
            <pc:sldMk cId="929279212" sldId="696"/>
            <ac:spMk id="16" creationId="{F4F34377-E938-0F71-86EB-253490142340}"/>
          </ac:spMkLst>
        </pc:spChg>
        <pc:picChg chg="add mod modCrop">
          <ac:chgData name="Marechal Jean-Christophe" userId="821a4a4d-282f-4367-8932-9365adf86f1b" providerId="ADAL" clId="{01778FF7-4CC2-476C-BFEE-0C112BE4A415}" dt="2026-06-15T04:15:44.584" v="7048" actId="1076"/>
          <ac:picMkLst>
            <pc:docMk/>
            <pc:sldMk cId="929279212" sldId="696"/>
            <ac:picMk id="4" creationId="{9E8E4F36-31D3-C094-AE05-C4409338104E}"/>
          </ac:picMkLst>
        </pc:picChg>
      </pc:sldChg>
      <pc:sldChg chg="addSp delSp modSp add mod">
        <pc:chgData name="Marechal Jean-Christophe" userId="821a4a4d-282f-4367-8932-9365adf86f1b" providerId="ADAL" clId="{01778FF7-4CC2-476C-BFEE-0C112BE4A415}" dt="2026-06-17T05:38:30.014" v="8713" actId="1076"/>
        <pc:sldMkLst>
          <pc:docMk/>
          <pc:sldMk cId="3810041999" sldId="697"/>
        </pc:sldMkLst>
        <pc:spChg chg="add mod">
          <ac:chgData name="Marechal Jean-Christophe" userId="821a4a4d-282f-4367-8932-9365adf86f1b" providerId="ADAL" clId="{01778FF7-4CC2-476C-BFEE-0C112BE4A415}" dt="2026-06-17T05:38:30.014" v="8713" actId="1076"/>
          <ac:spMkLst>
            <pc:docMk/>
            <pc:sldMk cId="3810041999" sldId="697"/>
            <ac:spMk id="2" creationId="{39549BF0-B77A-A9B2-2724-9F4C1376BB4D}"/>
          </ac:spMkLst>
        </pc:spChg>
        <pc:spChg chg="add mod">
          <ac:chgData name="Marechal Jean-Christophe" userId="821a4a4d-282f-4367-8932-9365adf86f1b" providerId="ADAL" clId="{01778FF7-4CC2-476C-BFEE-0C112BE4A415}" dt="2026-06-14T09:00:59.590" v="6338" actId="14100"/>
          <ac:spMkLst>
            <pc:docMk/>
            <pc:sldMk cId="3810041999" sldId="697"/>
            <ac:spMk id="5" creationId="{524223A6-E314-5876-E02A-9ABE0D3B34F0}"/>
          </ac:spMkLst>
        </pc:spChg>
        <pc:spChg chg="add mod">
          <ac:chgData name="Marechal Jean-Christophe" userId="821a4a4d-282f-4367-8932-9365adf86f1b" providerId="ADAL" clId="{01778FF7-4CC2-476C-BFEE-0C112BE4A415}" dt="2026-06-10T13:42:59.156" v="3000" actId="1076"/>
          <ac:spMkLst>
            <pc:docMk/>
            <pc:sldMk cId="3810041999" sldId="697"/>
            <ac:spMk id="7" creationId="{CE16CAD3-006C-C0D4-0A0E-BA5BE3C112BF}"/>
          </ac:spMkLst>
        </pc:spChg>
        <pc:spChg chg="add mod">
          <ac:chgData name="Marechal Jean-Christophe" userId="821a4a4d-282f-4367-8932-9365adf86f1b" providerId="ADAL" clId="{01778FF7-4CC2-476C-BFEE-0C112BE4A415}" dt="2026-06-10T13:44:21.859" v="3035" actId="1076"/>
          <ac:spMkLst>
            <pc:docMk/>
            <pc:sldMk cId="3810041999" sldId="697"/>
            <ac:spMk id="9" creationId="{D68C512F-AFAB-D9F8-FC44-0E1FA14468FD}"/>
          </ac:spMkLst>
        </pc:spChg>
        <pc:spChg chg="add mod">
          <ac:chgData name="Marechal Jean-Christophe" userId="821a4a4d-282f-4367-8932-9365adf86f1b" providerId="ADAL" clId="{01778FF7-4CC2-476C-BFEE-0C112BE4A415}" dt="2026-06-10T13:44:42.960" v="3074" actId="1076"/>
          <ac:spMkLst>
            <pc:docMk/>
            <pc:sldMk cId="3810041999" sldId="697"/>
            <ac:spMk id="10" creationId="{04897479-9FDC-3374-FB9C-1EBDC201590C}"/>
          </ac:spMkLst>
        </pc:spChg>
        <pc:spChg chg="mod">
          <ac:chgData name="Marechal Jean-Christophe" userId="821a4a4d-282f-4367-8932-9365adf86f1b" providerId="ADAL" clId="{01778FF7-4CC2-476C-BFEE-0C112BE4A415}" dt="2026-06-10T13:35:48.240" v="2722" actId="20577"/>
          <ac:spMkLst>
            <pc:docMk/>
            <pc:sldMk cId="3810041999" sldId="697"/>
            <ac:spMk id="11" creationId="{42A97671-DD4D-02EF-5686-2B51DEC26857}"/>
          </ac:spMkLst>
        </pc:spChg>
        <pc:spChg chg="add mod">
          <ac:chgData name="Marechal Jean-Christophe" userId="821a4a4d-282f-4367-8932-9365adf86f1b" providerId="ADAL" clId="{01778FF7-4CC2-476C-BFEE-0C112BE4A415}" dt="2026-06-10T13:44:51.784" v="3083" actId="20577"/>
          <ac:spMkLst>
            <pc:docMk/>
            <pc:sldMk cId="3810041999" sldId="697"/>
            <ac:spMk id="12" creationId="{CD432A5C-2B62-EE1B-1779-F29D1FF7AB08}"/>
          </ac:spMkLst>
        </pc:spChg>
        <pc:spChg chg="add mod">
          <ac:chgData name="Marechal Jean-Christophe" userId="821a4a4d-282f-4367-8932-9365adf86f1b" providerId="ADAL" clId="{01778FF7-4CC2-476C-BFEE-0C112BE4A415}" dt="2026-06-10T13:45:46.705" v="3167" actId="207"/>
          <ac:spMkLst>
            <pc:docMk/>
            <pc:sldMk cId="3810041999" sldId="697"/>
            <ac:spMk id="13" creationId="{D7BA83B0-2E3A-839A-BD22-35FA97F5AA68}"/>
          </ac:spMkLst>
        </pc:spChg>
        <pc:spChg chg="add mod">
          <ac:chgData name="Marechal Jean-Christophe" userId="821a4a4d-282f-4367-8932-9365adf86f1b" providerId="ADAL" clId="{01778FF7-4CC2-476C-BFEE-0C112BE4A415}" dt="2026-06-10T13:45:40.366" v="3166" actId="6549"/>
          <ac:spMkLst>
            <pc:docMk/>
            <pc:sldMk cId="3810041999" sldId="697"/>
            <ac:spMk id="14" creationId="{5C628A86-97DE-E766-0F3B-26914A7F1527}"/>
          </ac:spMkLst>
        </pc:spChg>
        <pc:picChg chg="add mod">
          <ac:chgData name="Marechal Jean-Christophe" userId="821a4a4d-282f-4367-8932-9365adf86f1b" providerId="ADAL" clId="{01778FF7-4CC2-476C-BFEE-0C112BE4A415}" dt="2026-06-17T05:38:26.470" v="8712" actId="1076"/>
          <ac:picMkLst>
            <pc:docMk/>
            <pc:sldMk cId="3810041999" sldId="697"/>
            <ac:picMk id="4" creationId="{ADAA32A5-F4F4-1767-9BB2-8E228950AA34}"/>
          </ac:picMkLst>
        </pc:picChg>
      </pc:sldChg>
      <pc:sldChg chg="addSp delSp modSp add mod modAnim">
        <pc:chgData name="Marechal Jean-Christophe" userId="821a4a4d-282f-4367-8932-9365adf86f1b" providerId="ADAL" clId="{01778FF7-4CC2-476C-BFEE-0C112BE4A415}" dt="2026-06-17T04:53:04.437" v="8410"/>
        <pc:sldMkLst>
          <pc:docMk/>
          <pc:sldMk cId="3743146271" sldId="700"/>
        </pc:sldMkLst>
        <pc:spChg chg="add del mod">
          <ac:chgData name="Marechal Jean-Christophe" userId="821a4a4d-282f-4367-8932-9365adf86f1b" providerId="ADAL" clId="{01778FF7-4CC2-476C-BFEE-0C112BE4A415}" dt="2026-06-14T08:35:16.146" v="6317" actId="1076"/>
          <ac:spMkLst>
            <pc:docMk/>
            <pc:sldMk cId="3743146271" sldId="700"/>
            <ac:spMk id="3" creationId="{E593ED81-F392-73EF-9416-869C533E5AAE}"/>
          </ac:spMkLst>
        </pc:spChg>
        <pc:spChg chg="add mod">
          <ac:chgData name="Marechal Jean-Christophe" userId="821a4a4d-282f-4367-8932-9365adf86f1b" providerId="ADAL" clId="{01778FF7-4CC2-476C-BFEE-0C112BE4A415}" dt="2026-06-17T04:53:02.525" v="8409" actId="164"/>
          <ac:spMkLst>
            <pc:docMk/>
            <pc:sldMk cId="3743146271" sldId="700"/>
            <ac:spMk id="5" creationId="{ECB39A35-C88C-6595-E7CE-CDCDD8DB72AA}"/>
          </ac:spMkLst>
        </pc:spChg>
        <pc:spChg chg="mod">
          <ac:chgData name="Marechal Jean-Christophe" userId="821a4a4d-282f-4367-8932-9365adf86f1b" providerId="ADAL" clId="{01778FF7-4CC2-476C-BFEE-0C112BE4A415}" dt="2026-06-10T06:46:55.891" v="335" actId="20577"/>
          <ac:spMkLst>
            <pc:docMk/>
            <pc:sldMk cId="3743146271" sldId="700"/>
            <ac:spMk id="11" creationId="{E2B81299-4175-AA53-30C2-D8732A009E26}"/>
          </ac:spMkLst>
        </pc:spChg>
        <pc:grpChg chg="add mod">
          <ac:chgData name="Marechal Jean-Christophe" userId="821a4a4d-282f-4367-8932-9365adf86f1b" providerId="ADAL" clId="{01778FF7-4CC2-476C-BFEE-0C112BE4A415}" dt="2026-06-17T04:53:02.525" v="8409" actId="164"/>
          <ac:grpSpMkLst>
            <pc:docMk/>
            <pc:sldMk cId="3743146271" sldId="700"/>
            <ac:grpSpMk id="2" creationId="{A4FFBB93-DF44-E116-ED02-FE047B836320}"/>
          </ac:grpSpMkLst>
        </pc:grpChg>
        <pc:picChg chg="add mod">
          <ac:chgData name="Marechal Jean-Christophe" userId="821a4a4d-282f-4367-8932-9365adf86f1b" providerId="ADAL" clId="{01778FF7-4CC2-476C-BFEE-0C112BE4A415}" dt="2026-06-17T04:53:02.525" v="8409" actId="164"/>
          <ac:picMkLst>
            <pc:docMk/>
            <pc:sldMk cId="3743146271" sldId="700"/>
            <ac:picMk id="6" creationId="{FF3B43D6-C5B6-7AA3-EED8-A64A26CD6ACF}"/>
          </ac:picMkLst>
        </pc:picChg>
        <pc:picChg chg="add mod">
          <ac:chgData name="Marechal Jean-Christophe" userId="821a4a4d-282f-4367-8932-9365adf86f1b" providerId="ADAL" clId="{01778FF7-4CC2-476C-BFEE-0C112BE4A415}" dt="2026-06-14T08:56:02.461" v="6326" actId="1076"/>
          <ac:picMkLst>
            <pc:docMk/>
            <pc:sldMk cId="3743146271" sldId="700"/>
            <ac:picMk id="9" creationId="{E1994FBB-3BE4-6D37-D05A-5A850BBCC737}"/>
          </ac:picMkLst>
        </pc:picChg>
      </pc:sldChg>
      <pc:sldChg chg="addSp delSp modSp add mod modAnim">
        <pc:chgData name="Marechal Jean-Christophe" userId="821a4a4d-282f-4367-8932-9365adf86f1b" providerId="ADAL" clId="{01778FF7-4CC2-476C-BFEE-0C112BE4A415}" dt="2026-06-17T05:57:06.387" v="8819"/>
        <pc:sldMkLst>
          <pc:docMk/>
          <pc:sldMk cId="2820986889" sldId="701"/>
        </pc:sldMkLst>
        <pc:spChg chg="add mod">
          <ac:chgData name="Marechal Jean-Christophe" userId="821a4a4d-282f-4367-8932-9365adf86f1b" providerId="ADAL" clId="{01778FF7-4CC2-476C-BFEE-0C112BE4A415}" dt="2026-06-17T05:57:00.783" v="8818" actId="164"/>
          <ac:spMkLst>
            <pc:docMk/>
            <pc:sldMk cId="2820986889" sldId="701"/>
            <ac:spMk id="2" creationId="{00DC59EF-775C-AEAE-D9AA-A8F917838864}"/>
          </ac:spMkLst>
        </pc:spChg>
        <pc:spChg chg="add mod">
          <ac:chgData name="Marechal Jean-Christophe" userId="821a4a4d-282f-4367-8932-9365adf86f1b" providerId="ADAL" clId="{01778FF7-4CC2-476C-BFEE-0C112BE4A415}" dt="2026-06-17T05:57:00.783" v="8818" actId="164"/>
          <ac:spMkLst>
            <pc:docMk/>
            <pc:sldMk cId="2820986889" sldId="701"/>
            <ac:spMk id="3" creationId="{EDB931EF-1DEB-A1C3-ACE9-2589E79DEC5C}"/>
          </ac:spMkLst>
        </pc:spChg>
        <pc:spChg chg="add mod">
          <ac:chgData name="Marechal Jean-Christophe" userId="821a4a4d-282f-4367-8932-9365adf86f1b" providerId="ADAL" clId="{01778FF7-4CC2-476C-BFEE-0C112BE4A415}" dt="2026-06-17T05:57:00.783" v="8818" actId="164"/>
          <ac:spMkLst>
            <pc:docMk/>
            <pc:sldMk cId="2820986889" sldId="701"/>
            <ac:spMk id="5" creationId="{AA037D2D-B339-444A-77EA-B782919FD555}"/>
          </ac:spMkLst>
        </pc:spChg>
        <pc:spChg chg="add mod">
          <ac:chgData name="Marechal Jean-Christophe" userId="821a4a4d-282f-4367-8932-9365adf86f1b" providerId="ADAL" clId="{01778FF7-4CC2-476C-BFEE-0C112BE4A415}" dt="2026-06-15T04:35:53.296" v="7389" actId="20577"/>
          <ac:spMkLst>
            <pc:docMk/>
            <pc:sldMk cId="2820986889" sldId="701"/>
            <ac:spMk id="6" creationId="{922C8D33-1412-0E72-B4C3-2204DBE55080}"/>
          </ac:spMkLst>
        </pc:spChg>
        <pc:spChg chg="add mod">
          <ac:chgData name="Marechal Jean-Christophe" userId="821a4a4d-282f-4367-8932-9365adf86f1b" providerId="ADAL" clId="{01778FF7-4CC2-476C-BFEE-0C112BE4A415}" dt="2026-06-17T05:57:00.783" v="8818" actId="164"/>
          <ac:spMkLst>
            <pc:docMk/>
            <pc:sldMk cId="2820986889" sldId="701"/>
            <ac:spMk id="7" creationId="{E240C4FB-D2AD-5181-D864-601B02847774}"/>
          </ac:spMkLst>
        </pc:spChg>
        <pc:spChg chg="add mod">
          <ac:chgData name="Marechal Jean-Christophe" userId="821a4a4d-282f-4367-8932-9365adf86f1b" providerId="ADAL" clId="{01778FF7-4CC2-476C-BFEE-0C112BE4A415}" dt="2026-06-17T05:57:00.783" v="8818" actId="164"/>
          <ac:spMkLst>
            <pc:docMk/>
            <pc:sldMk cId="2820986889" sldId="701"/>
            <ac:spMk id="9" creationId="{EC0C7657-2F23-01DA-CA23-26F00568455D}"/>
          </ac:spMkLst>
        </pc:spChg>
        <pc:spChg chg="mod">
          <ac:chgData name="Marechal Jean-Christophe" userId="821a4a4d-282f-4367-8932-9365adf86f1b" providerId="ADAL" clId="{01778FF7-4CC2-476C-BFEE-0C112BE4A415}" dt="2026-06-11T09:59:34.523" v="4884" actId="1076"/>
          <ac:spMkLst>
            <pc:docMk/>
            <pc:sldMk cId="2820986889" sldId="701"/>
            <ac:spMk id="11" creationId="{174834E8-27E9-1034-80DB-3EA08A589314}"/>
          </ac:spMkLst>
        </pc:spChg>
        <pc:grpChg chg="add mod">
          <ac:chgData name="Marechal Jean-Christophe" userId="821a4a4d-282f-4367-8932-9365adf86f1b" providerId="ADAL" clId="{01778FF7-4CC2-476C-BFEE-0C112BE4A415}" dt="2026-06-17T05:57:00.783" v="8818" actId="164"/>
          <ac:grpSpMkLst>
            <pc:docMk/>
            <pc:sldMk cId="2820986889" sldId="701"/>
            <ac:grpSpMk id="10" creationId="{DC0B9C64-0BEA-6D60-16AA-8BD68D030D46}"/>
          </ac:grpSpMkLst>
        </pc:grpChg>
        <pc:picChg chg="add mod">
          <ac:chgData name="Marechal Jean-Christophe" userId="821a4a4d-282f-4367-8932-9365adf86f1b" providerId="ADAL" clId="{01778FF7-4CC2-476C-BFEE-0C112BE4A415}" dt="2026-06-17T05:57:00.783" v="8818" actId="164"/>
          <ac:picMkLst>
            <pc:docMk/>
            <pc:sldMk cId="2820986889" sldId="701"/>
            <ac:picMk id="4" creationId="{48692C0C-8502-1FD4-AFE1-6E1C48E8EA24}"/>
          </ac:picMkLst>
        </pc:picChg>
        <pc:picChg chg="add mod">
          <ac:chgData name="Marechal Jean-Christophe" userId="821a4a4d-282f-4367-8932-9365adf86f1b" providerId="ADAL" clId="{01778FF7-4CC2-476C-BFEE-0C112BE4A415}" dt="2026-06-15T04:36:00.926" v="7392" actId="1076"/>
          <ac:picMkLst>
            <pc:docMk/>
            <pc:sldMk cId="2820986889" sldId="701"/>
            <ac:picMk id="1026" creationId="{B64365B1-0212-C1B0-5AF2-ADD37163CA4D}"/>
          </ac:picMkLst>
        </pc:picChg>
      </pc:sldChg>
      <pc:sldChg chg="addSp delSp modSp add mod">
        <pc:chgData name="Marechal Jean-Christophe" userId="821a4a4d-282f-4367-8932-9365adf86f1b" providerId="ADAL" clId="{01778FF7-4CC2-476C-BFEE-0C112BE4A415}" dt="2026-06-17T05:07:11.490" v="8469" actId="1035"/>
        <pc:sldMkLst>
          <pc:docMk/>
          <pc:sldMk cId="803115051" sldId="703"/>
        </pc:sldMkLst>
        <pc:spChg chg="add mod">
          <ac:chgData name="Marechal Jean-Christophe" userId="821a4a4d-282f-4367-8932-9365adf86f1b" providerId="ADAL" clId="{01778FF7-4CC2-476C-BFEE-0C112BE4A415}" dt="2026-06-15T08:07:20.366" v="8146" actId="1038"/>
          <ac:spMkLst>
            <pc:docMk/>
            <pc:sldMk cId="803115051" sldId="703"/>
            <ac:spMk id="3" creationId="{4DE8FB95-1B32-2BE8-CF85-20D37047626E}"/>
          </ac:spMkLst>
        </pc:spChg>
        <pc:spChg chg="add mod">
          <ac:chgData name="Marechal Jean-Christophe" userId="821a4a4d-282f-4367-8932-9365adf86f1b" providerId="ADAL" clId="{01778FF7-4CC2-476C-BFEE-0C112BE4A415}" dt="2026-06-17T05:07:11.490" v="8469" actId="1035"/>
          <ac:spMkLst>
            <pc:docMk/>
            <pc:sldMk cId="803115051" sldId="703"/>
            <ac:spMk id="4" creationId="{FD1972BD-9FBF-5395-22BD-66B41EEC2882}"/>
          </ac:spMkLst>
        </pc:spChg>
        <pc:spChg chg="add mod">
          <ac:chgData name="Marechal Jean-Christophe" userId="821a4a4d-282f-4367-8932-9365adf86f1b" providerId="ADAL" clId="{01778FF7-4CC2-476C-BFEE-0C112BE4A415}" dt="2026-06-15T05:06:39.086" v="7689" actId="1076"/>
          <ac:spMkLst>
            <pc:docMk/>
            <pc:sldMk cId="803115051" sldId="703"/>
            <ac:spMk id="9" creationId="{448DB0B2-A626-593E-876A-9940A5CA5905}"/>
          </ac:spMkLst>
        </pc:spChg>
        <pc:spChg chg="add mod">
          <ac:chgData name="Marechal Jean-Christophe" userId="821a4a4d-282f-4367-8932-9365adf86f1b" providerId="ADAL" clId="{01778FF7-4CC2-476C-BFEE-0C112BE4A415}" dt="2026-06-15T05:06:39.086" v="7689" actId="1076"/>
          <ac:spMkLst>
            <pc:docMk/>
            <pc:sldMk cId="803115051" sldId="703"/>
            <ac:spMk id="10" creationId="{E9C578F6-797F-4476-BFE9-78912C338BEF}"/>
          </ac:spMkLst>
        </pc:spChg>
        <pc:spChg chg="mod">
          <ac:chgData name="Marechal Jean-Christophe" userId="821a4a4d-282f-4367-8932-9365adf86f1b" providerId="ADAL" clId="{01778FF7-4CC2-476C-BFEE-0C112BE4A415}" dt="2026-06-14T16:48:59.263" v="6765" actId="20577"/>
          <ac:spMkLst>
            <pc:docMk/>
            <pc:sldMk cId="803115051" sldId="703"/>
            <ac:spMk id="11" creationId="{207CB97D-4D20-9719-3471-47D732C79543}"/>
          </ac:spMkLst>
        </pc:spChg>
        <pc:spChg chg="add mod">
          <ac:chgData name="Marechal Jean-Christophe" userId="821a4a4d-282f-4367-8932-9365adf86f1b" providerId="ADAL" clId="{01778FF7-4CC2-476C-BFEE-0C112BE4A415}" dt="2026-06-15T05:06:39.086" v="7689" actId="1076"/>
          <ac:spMkLst>
            <pc:docMk/>
            <pc:sldMk cId="803115051" sldId="703"/>
            <ac:spMk id="12" creationId="{9540431E-0D6C-C1F0-45BA-2C0AC6AE7CC6}"/>
          </ac:spMkLst>
        </pc:spChg>
        <pc:spChg chg="add mod">
          <ac:chgData name="Marechal Jean-Christophe" userId="821a4a4d-282f-4367-8932-9365adf86f1b" providerId="ADAL" clId="{01778FF7-4CC2-476C-BFEE-0C112BE4A415}" dt="2026-06-17T05:06:32.051" v="8457" actId="1076"/>
          <ac:spMkLst>
            <pc:docMk/>
            <pc:sldMk cId="803115051" sldId="703"/>
            <ac:spMk id="15" creationId="{4BF75055-7E5B-CD03-DADB-DD2884379277}"/>
          </ac:spMkLst>
        </pc:spChg>
        <pc:spChg chg="add mod">
          <ac:chgData name="Marechal Jean-Christophe" userId="821a4a4d-282f-4367-8932-9365adf86f1b" providerId="ADAL" clId="{01778FF7-4CC2-476C-BFEE-0C112BE4A415}" dt="2026-06-15T05:06:39.086" v="7689" actId="1076"/>
          <ac:spMkLst>
            <pc:docMk/>
            <pc:sldMk cId="803115051" sldId="703"/>
            <ac:spMk id="20" creationId="{1F684A88-3AA5-129B-18EB-2B32860A44DF}"/>
          </ac:spMkLst>
        </pc:spChg>
        <pc:spChg chg="mod">
          <ac:chgData name="Marechal Jean-Christophe" userId="821a4a4d-282f-4367-8932-9365adf86f1b" providerId="ADAL" clId="{01778FF7-4CC2-476C-BFEE-0C112BE4A415}" dt="2026-06-15T08:06:56.929" v="8073" actId="122"/>
          <ac:spMkLst>
            <pc:docMk/>
            <pc:sldMk cId="803115051" sldId="703"/>
            <ac:spMk id="21" creationId="{051DC59B-2617-20CC-E23D-E59FA0F8E960}"/>
          </ac:spMkLst>
        </pc:spChg>
        <pc:spChg chg="add mod">
          <ac:chgData name="Marechal Jean-Christophe" userId="821a4a4d-282f-4367-8932-9365adf86f1b" providerId="ADAL" clId="{01778FF7-4CC2-476C-BFEE-0C112BE4A415}" dt="2026-06-15T05:06:39.086" v="7689" actId="1076"/>
          <ac:spMkLst>
            <pc:docMk/>
            <pc:sldMk cId="803115051" sldId="703"/>
            <ac:spMk id="23" creationId="{506E9020-29A1-F839-0BD8-41A11F78EA33}"/>
          </ac:spMkLst>
        </pc:spChg>
        <pc:spChg chg="add mod">
          <ac:chgData name="Marechal Jean-Christophe" userId="821a4a4d-282f-4367-8932-9365adf86f1b" providerId="ADAL" clId="{01778FF7-4CC2-476C-BFEE-0C112BE4A415}" dt="2026-06-15T05:06:39.086" v="7689" actId="1076"/>
          <ac:spMkLst>
            <pc:docMk/>
            <pc:sldMk cId="803115051" sldId="703"/>
            <ac:spMk id="24" creationId="{E83A366A-AFE8-10D6-0CB4-4185AE2128D2}"/>
          </ac:spMkLst>
        </pc:spChg>
        <pc:spChg chg="add mod">
          <ac:chgData name="Marechal Jean-Christophe" userId="821a4a4d-282f-4367-8932-9365adf86f1b" providerId="ADAL" clId="{01778FF7-4CC2-476C-BFEE-0C112BE4A415}" dt="2026-06-15T05:15:41.120" v="7713" actId="20577"/>
          <ac:spMkLst>
            <pc:docMk/>
            <pc:sldMk cId="803115051" sldId="703"/>
            <ac:spMk id="30" creationId="{8F5E7A4C-2AE5-864C-CFC9-67523F0F42D8}"/>
          </ac:spMkLst>
        </pc:spChg>
        <pc:spChg chg="add mod">
          <ac:chgData name="Marechal Jean-Christophe" userId="821a4a4d-282f-4367-8932-9365adf86f1b" providerId="ADAL" clId="{01778FF7-4CC2-476C-BFEE-0C112BE4A415}" dt="2026-06-15T05:06:39.086" v="7689" actId="1076"/>
          <ac:spMkLst>
            <pc:docMk/>
            <pc:sldMk cId="803115051" sldId="703"/>
            <ac:spMk id="31" creationId="{5963E326-311F-8A4D-4DAA-078685D8F1F5}"/>
          </ac:spMkLst>
        </pc:spChg>
        <pc:spChg chg="add mod">
          <ac:chgData name="Marechal Jean-Christophe" userId="821a4a4d-282f-4367-8932-9365adf86f1b" providerId="ADAL" clId="{01778FF7-4CC2-476C-BFEE-0C112BE4A415}" dt="2026-06-15T05:06:39.086" v="7689" actId="1076"/>
          <ac:spMkLst>
            <pc:docMk/>
            <pc:sldMk cId="803115051" sldId="703"/>
            <ac:spMk id="34" creationId="{F78DC0D1-0E99-53E3-5FC4-2FBCB0BEE163}"/>
          </ac:spMkLst>
        </pc:spChg>
        <pc:spChg chg="mod">
          <ac:chgData name="Marechal Jean-Christophe" userId="821a4a4d-282f-4367-8932-9365adf86f1b" providerId="ADAL" clId="{01778FF7-4CC2-476C-BFEE-0C112BE4A415}" dt="2026-06-17T05:06:11.927" v="8452" actId="1076"/>
          <ac:spMkLst>
            <pc:docMk/>
            <pc:sldMk cId="803115051" sldId="703"/>
            <ac:spMk id="37" creationId="{5D547AEF-78EE-02C1-90CB-00C122482298}"/>
          </ac:spMkLst>
        </pc:spChg>
      </pc:sldChg>
      <pc:sldChg chg="addSp delSp modSp add mod">
        <pc:chgData name="Marechal Jean-Christophe" userId="821a4a4d-282f-4367-8932-9365adf86f1b" providerId="ADAL" clId="{01778FF7-4CC2-476C-BFEE-0C112BE4A415}" dt="2026-06-17T05:15:35.159" v="8523" actId="14100"/>
        <pc:sldMkLst>
          <pc:docMk/>
          <pc:sldMk cId="2790525758" sldId="705"/>
        </pc:sldMkLst>
        <pc:spChg chg="add mod">
          <ac:chgData name="Marechal Jean-Christophe" userId="821a4a4d-282f-4367-8932-9365adf86f1b" providerId="ADAL" clId="{01778FF7-4CC2-476C-BFEE-0C112BE4A415}" dt="2026-06-17T05:15:35.159" v="8523" actId="14100"/>
          <ac:spMkLst>
            <pc:docMk/>
            <pc:sldMk cId="2790525758" sldId="705"/>
            <ac:spMk id="3" creationId="{F81C3734-9E36-9440-7239-BDB5D221633C}"/>
          </ac:spMkLst>
        </pc:spChg>
        <pc:spChg chg="add mod">
          <ac:chgData name="Marechal Jean-Christophe" userId="821a4a4d-282f-4367-8932-9365adf86f1b" providerId="ADAL" clId="{01778FF7-4CC2-476C-BFEE-0C112BE4A415}" dt="2026-06-17T05:15:19.024" v="8520" actId="1076"/>
          <ac:spMkLst>
            <pc:docMk/>
            <pc:sldMk cId="2790525758" sldId="705"/>
            <ac:spMk id="4" creationId="{E570C8A7-4AF2-85F7-AE6A-9E03146E0055}"/>
          </ac:spMkLst>
        </pc:spChg>
        <pc:spChg chg="add mod">
          <ac:chgData name="Marechal Jean-Christophe" userId="821a4a4d-282f-4367-8932-9365adf86f1b" providerId="ADAL" clId="{01778FF7-4CC2-476C-BFEE-0C112BE4A415}" dt="2026-06-17T05:13:43.579" v="8489" actId="20577"/>
          <ac:spMkLst>
            <pc:docMk/>
            <pc:sldMk cId="2790525758" sldId="705"/>
            <ac:spMk id="5" creationId="{9F70356F-1CA7-1287-7820-74DF8B8A3AD1}"/>
          </ac:spMkLst>
        </pc:spChg>
        <pc:spChg chg="mod">
          <ac:chgData name="Marechal Jean-Christophe" userId="821a4a4d-282f-4367-8932-9365adf86f1b" providerId="ADAL" clId="{01778FF7-4CC2-476C-BFEE-0C112BE4A415}" dt="2026-06-10T06:52:46.228" v="594" actId="6549"/>
          <ac:spMkLst>
            <pc:docMk/>
            <pc:sldMk cId="2790525758" sldId="705"/>
            <ac:spMk id="11" creationId="{26596089-631E-A972-9648-E88750EEA82A}"/>
          </ac:spMkLst>
        </pc:spChg>
        <pc:spChg chg="mod">
          <ac:chgData name="Marechal Jean-Christophe" userId="821a4a4d-282f-4367-8932-9365adf86f1b" providerId="ADAL" clId="{01778FF7-4CC2-476C-BFEE-0C112BE4A415}" dt="2026-06-17T05:15:19.024" v="8520" actId="1076"/>
          <ac:spMkLst>
            <pc:docMk/>
            <pc:sldMk cId="2790525758" sldId="705"/>
            <ac:spMk id="16" creationId="{519F7753-65B5-D707-0B4A-BF3B7869835A}"/>
          </ac:spMkLst>
        </pc:spChg>
        <pc:picChg chg="add mod">
          <ac:chgData name="Marechal Jean-Christophe" userId="821a4a4d-282f-4367-8932-9365adf86f1b" providerId="ADAL" clId="{01778FF7-4CC2-476C-BFEE-0C112BE4A415}" dt="2026-06-17T05:15:19.024" v="8520" actId="1076"/>
          <ac:picMkLst>
            <pc:docMk/>
            <pc:sldMk cId="2790525758" sldId="705"/>
            <ac:picMk id="2" creationId="{E12FCF28-EEB1-5750-0FAC-B07EC91DC6A9}"/>
          </ac:picMkLst>
        </pc:picChg>
      </pc:sldChg>
      <pc:sldChg chg="addSp delSp modSp add mod">
        <pc:chgData name="Marechal Jean-Christophe" userId="821a4a4d-282f-4367-8932-9365adf86f1b" providerId="ADAL" clId="{01778FF7-4CC2-476C-BFEE-0C112BE4A415}" dt="2026-06-10T13:24:53.256" v="2665" actId="20577"/>
        <pc:sldMkLst>
          <pc:docMk/>
          <pc:sldMk cId="1720376654" sldId="706"/>
        </pc:sldMkLst>
        <pc:spChg chg="mod">
          <ac:chgData name="Marechal Jean-Christophe" userId="821a4a4d-282f-4367-8932-9365adf86f1b" providerId="ADAL" clId="{01778FF7-4CC2-476C-BFEE-0C112BE4A415}" dt="2026-06-10T13:24:53.256" v="2665" actId="20577"/>
          <ac:spMkLst>
            <pc:docMk/>
            <pc:sldMk cId="1720376654" sldId="706"/>
            <ac:spMk id="3" creationId="{72055C83-E92C-6D9C-C415-3FF9B64BDB19}"/>
          </ac:spMkLst>
        </pc:spChg>
        <pc:picChg chg="add mod">
          <ac:chgData name="Marechal Jean-Christophe" userId="821a4a4d-282f-4367-8932-9365adf86f1b" providerId="ADAL" clId="{01778FF7-4CC2-476C-BFEE-0C112BE4A415}" dt="2026-06-10T13:15:18.778" v="2633" actId="1076"/>
          <ac:picMkLst>
            <pc:docMk/>
            <pc:sldMk cId="1720376654" sldId="706"/>
            <ac:picMk id="27" creationId="{0E0D46CE-5ADA-8A00-4325-09E3337690E5}"/>
          </ac:picMkLst>
        </pc:picChg>
      </pc:sldChg>
      <pc:sldChg chg="addSp delSp modSp add mod">
        <pc:chgData name="Marechal Jean-Christophe" userId="821a4a4d-282f-4367-8932-9365adf86f1b" providerId="ADAL" clId="{01778FF7-4CC2-476C-BFEE-0C112BE4A415}" dt="2026-06-17T05:10:14.662" v="8481" actId="20577"/>
        <pc:sldMkLst>
          <pc:docMk/>
          <pc:sldMk cId="3977008830" sldId="708"/>
        </pc:sldMkLst>
        <pc:spChg chg="add mod">
          <ac:chgData name="Marechal Jean-Christophe" userId="821a4a4d-282f-4367-8932-9365adf86f1b" providerId="ADAL" clId="{01778FF7-4CC2-476C-BFEE-0C112BE4A415}" dt="2026-06-17T05:10:14.662" v="8481" actId="20577"/>
          <ac:spMkLst>
            <pc:docMk/>
            <pc:sldMk cId="3977008830" sldId="708"/>
            <ac:spMk id="3" creationId="{BC4994AE-DF64-07AD-80C3-DD9C715F410E}"/>
          </ac:spMkLst>
        </pc:spChg>
        <pc:spChg chg="add mod">
          <ac:chgData name="Marechal Jean-Christophe" userId="821a4a4d-282f-4367-8932-9365adf86f1b" providerId="ADAL" clId="{01778FF7-4CC2-476C-BFEE-0C112BE4A415}" dt="2026-06-14T09:08:36.449" v="6547" actId="1035"/>
          <ac:spMkLst>
            <pc:docMk/>
            <pc:sldMk cId="3977008830" sldId="708"/>
            <ac:spMk id="5" creationId="{6191B093-5A11-E836-537F-C8BEA4DDA2A2}"/>
          </ac:spMkLst>
        </pc:spChg>
        <pc:spChg chg="add mod">
          <ac:chgData name="Marechal Jean-Christophe" userId="821a4a4d-282f-4367-8932-9365adf86f1b" providerId="ADAL" clId="{01778FF7-4CC2-476C-BFEE-0C112BE4A415}" dt="2026-06-10T13:58:33.358" v="3678" actId="1076"/>
          <ac:spMkLst>
            <pc:docMk/>
            <pc:sldMk cId="3977008830" sldId="708"/>
            <ac:spMk id="10" creationId="{62AA4978-9CE0-74D2-B398-298AB04FFC89}"/>
          </ac:spMkLst>
        </pc:spChg>
        <pc:spChg chg="mod">
          <ac:chgData name="Marechal Jean-Christophe" userId="821a4a4d-282f-4367-8932-9365adf86f1b" providerId="ADAL" clId="{01778FF7-4CC2-476C-BFEE-0C112BE4A415}" dt="2026-06-10T07:14:30.172" v="837" actId="20577"/>
          <ac:spMkLst>
            <pc:docMk/>
            <pc:sldMk cId="3977008830" sldId="708"/>
            <ac:spMk id="11" creationId="{2F5B1ED9-1B47-41D2-ADC9-256EFC7B57F5}"/>
          </ac:spMkLst>
        </pc:spChg>
        <pc:spChg chg="mod">
          <ac:chgData name="Marechal Jean-Christophe" userId="821a4a4d-282f-4367-8932-9365adf86f1b" providerId="ADAL" clId="{01778FF7-4CC2-476C-BFEE-0C112BE4A415}" dt="2026-06-14T09:08:36.449" v="6547" actId="1035"/>
          <ac:spMkLst>
            <pc:docMk/>
            <pc:sldMk cId="3977008830" sldId="708"/>
            <ac:spMk id="16" creationId="{65ED0276-FEB6-CB47-279D-28B8E8F95F50}"/>
          </ac:spMkLst>
        </pc:spChg>
        <pc:picChg chg="add mod">
          <ac:chgData name="Marechal Jean-Christophe" userId="821a4a4d-282f-4367-8932-9365adf86f1b" providerId="ADAL" clId="{01778FF7-4CC2-476C-BFEE-0C112BE4A415}" dt="2026-06-10T10:27:29.046" v="2107"/>
          <ac:picMkLst>
            <pc:docMk/>
            <pc:sldMk cId="3977008830" sldId="708"/>
            <ac:picMk id="4" creationId="{12AC63B6-D22C-6DB7-1959-95CA55052434}"/>
          </ac:picMkLst>
        </pc:picChg>
        <pc:picChg chg="add mod">
          <ac:chgData name="Marechal Jean-Christophe" userId="821a4a4d-282f-4367-8932-9365adf86f1b" providerId="ADAL" clId="{01778FF7-4CC2-476C-BFEE-0C112BE4A415}" dt="2026-06-14T09:08:36.449" v="6547" actId="1035"/>
          <ac:picMkLst>
            <pc:docMk/>
            <pc:sldMk cId="3977008830" sldId="708"/>
            <ac:picMk id="15" creationId="{BAB3127D-4366-8489-A8EC-9241F8DBE6B9}"/>
          </ac:picMkLst>
        </pc:picChg>
      </pc:sldChg>
      <pc:sldChg chg="addSp delSp modSp add mod modAnim">
        <pc:chgData name="Marechal Jean-Christophe" userId="821a4a4d-282f-4367-8932-9365adf86f1b" providerId="ADAL" clId="{01778FF7-4CC2-476C-BFEE-0C112BE4A415}" dt="2026-06-17T04:55:47.552" v="8416"/>
        <pc:sldMkLst>
          <pc:docMk/>
          <pc:sldMk cId="3915121992" sldId="709"/>
        </pc:sldMkLst>
        <pc:spChg chg="add mod">
          <ac:chgData name="Marechal Jean-Christophe" userId="821a4a4d-282f-4367-8932-9365adf86f1b" providerId="ADAL" clId="{01778FF7-4CC2-476C-BFEE-0C112BE4A415}" dt="2026-06-17T04:55:45.913" v="8415" actId="164"/>
          <ac:spMkLst>
            <pc:docMk/>
            <pc:sldMk cId="3915121992" sldId="709"/>
            <ac:spMk id="5" creationId="{5F390272-302C-D32D-B9B7-918AA852978A}"/>
          </ac:spMkLst>
        </pc:spChg>
        <pc:spChg chg="add mod">
          <ac:chgData name="Marechal Jean-Christophe" userId="821a4a4d-282f-4367-8932-9365adf86f1b" providerId="ADAL" clId="{01778FF7-4CC2-476C-BFEE-0C112BE4A415}" dt="2026-06-17T04:54:43.877" v="8413" actId="20577"/>
          <ac:spMkLst>
            <pc:docMk/>
            <pc:sldMk cId="3915121992" sldId="709"/>
            <ac:spMk id="6" creationId="{0E6568A1-FC35-E07D-728A-7DBD204ED67D}"/>
          </ac:spMkLst>
        </pc:spChg>
        <pc:spChg chg="add del mod">
          <ac:chgData name="Marechal Jean-Christophe" userId="821a4a4d-282f-4367-8932-9365adf86f1b" providerId="ADAL" clId="{01778FF7-4CC2-476C-BFEE-0C112BE4A415}" dt="2026-06-16T08:49:19.925" v="8174" actId="478"/>
          <ac:spMkLst>
            <pc:docMk/>
            <pc:sldMk cId="3915121992" sldId="709"/>
            <ac:spMk id="7" creationId="{5A049C87-62B5-5C74-1F36-3B7383597F73}"/>
          </ac:spMkLst>
        </pc:spChg>
        <pc:spChg chg="add del mod">
          <ac:chgData name="Marechal Jean-Christophe" userId="821a4a4d-282f-4367-8932-9365adf86f1b" providerId="ADAL" clId="{01778FF7-4CC2-476C-BFEE-0C112BE4A415}" dt="2026-06-16T08:49:19.925" v="8174" actId="478"/>
          <ac:spMkLst>
            <pc:docMk/>
            <pc:sldMk cId="3915121992" sldId="709"/>
            <ac:spMk id="9" creationId="{18224E36-C64A-0B42-53EB-DE299B759B02}"/>
          </ac:spMkLst>
        </pc:spChg>
        <pc:spChg chg="add del mod">
          <ac:chgData name="Marechal Jean-Christophe" userId="821a4a4d-282f-4367-8932-9365adf86f1b" providerId="ADAL" clId="{01778FF7-4CC2-476C-BFEE-0C112BE4A415}" dt="2026-06-16T08:49:19.925" v="8174" actId="478"/>
          <ac:spMkLst>
            <pc:docMk/>
            <pc:sldMk cId="3915121992" sldId="709"/>
            <ac:spMk id="10" creationId="{CD7C0069-D74B-812D-58C1-612DA1D97EA5}"/>
          </ac:spMkLst>
        </pc:spChg>
        <pc:spChg chg="mod">
          <ac:chgData name="Marechal Jean-Christophe" userId="821a4a4d-282f-4367-8932-9365adf86f1b" providerId="ADAL" clId="{01778FF7-4CC2-476C-BFEE-0C112BE4A415}" dt="2026-06-10T07:21:19.857" v="851" actId="20577"/>
          <ac:spMkLst>
            <pc:docMk/>
            <pc:sldMk cId="3915121992" sldId="709"/>
            <ac:spMk id="11" creationId="{347D808A-512F-03A4-1B34-63891BD26DB4}"/>
          </ac:spMkLst>
        </pc:spChg>
        <pc:spChg chg="add del mod">
          <ac:chgData name="Marechal Jean-Christophe" userId="821a4a4d-282f-4367-8932-9365adf86f1b" providerId="ADAL" clId="{01778FF7-4CC2-476C-BFEE-0C112BE4A415}" dt="2026-06-16T08:49:19.925" v="8174" actId="478"/>
          <ac:spMkLst>
            <pc:docMk/>
            <pc:sldMk cId="3915121992" sldId="709"/>
            <ac:spMk id="12" creationId="{C0B998D5-5B01-B49B-E709-66DF4AD8789D}"/>
          </ac:spMkLst>
        </pc:spChg>
        <pc:spChg chg="add del mod">
          <ac:chgData name="Marechal Jean-Christophe" userId="821a4a4d-282f-4367-8932-9365adf86f1b" providerId="ADAL" clId="{01778FF7-4CC2-476C-BFEE-0C112BE4A415}" dt="2026-06-16T08:49:19.925" v="8174" actId="478"/>
          <ac:spMkLst>
            <pc:docMk/>
            <pc:sldMk cId="3915121992" sldId="709"/>
            <ac:spMk id="13" creationId="{15A4574B-B95C-D02D-5D47-30B80F1A37AC}"/>
          </ac:spMkLst>
        </pc:spChg>
        <pc:spChg chg="del">
          <ac:chgData name="Marechal Jean-Christophe" userId="821a4a4d-282f-4367-8932-9365adf86f1b" providerId="ADAL" clId="{01778FF7-4CC2-476C-BFEE-0C112BE4A415}" dt="2026-06-16T08:49:19.925" v="8174" actId="478"/>
          <ac:spMkLst>
            <pc:docMk/>
            <pc:sldMk cId="3915121992" sldId="709"/>
            <ac:spMk id="16" creationId="{0EE0DB97-903B-2F64-3C0E-F624A08CE8C5}"/>
          </ac:spMkLst>
        </pc:spChg>
        <pc:spChg chg="mod">
          <ac:chgData name="Marechal Jean-Christophe" userId="821a4a4d-282f-4367-8932-9365adf86f1b" providerId="ADAL" clId="{01778FF7-4CC2-476C-BFEE-0C112BE4A415}" dt="2026-06-17T04:55:45.913" v="8415" actId="164"/>
          <ac:spMkLst>
            <pc:docMk/>
            <pc:sldMk cId="3915121992" sldId="709"/>
            <ac:spMk id="26" creationId="{55E77BF6-CAA4-10DD-2A27-16A7817B32CB}"/>
          </ac:spMkLst>
        </pc:spChg>
        <pc:spChg chg="mod">
          <ac:chgData name="Marechal Jean-Christophe" userId="821a4a4d-282f-4367-8932-9365adf86f1b" providerId="ADAL" clId="{01778FF7-4CC2-476C-BFEE-0C112BE4A415}" dt="2026-06-17T04:55:45.913" v="8415" actId="164"/>
          <ac:spMkLst>
            <pc:docMk/>
            <pc:sldMk cId="3915121992" sldId="709"/>
            <ac:spMk id="27" creationId="{8BD72921-0B3C-6FD4-79FE-30D84F67F1AD}"/>
          </ac:spMkLst>
        </pc:spChg>
        <pc:spChg chg="mod">
          <ac:chgData name="Marechal Jean-Christophe" userId="821a4a4d-282f-4367-8932-9365adf86f1b" providerId="ADAL" clId="{01778FF7-4CC2-476C-BFEE-0C112BE4A415}" dt="2026-06-17T04:55:45.913" v="8415" actId="164"/>
          <ac:spMkLst>
            <pc:docMk/>
            <pc:sldMk cId="3915121992" sldId="709"/>
            <ac:spMk id="28" creationId="{79C8351F-A4CF-60CD-B39B-B4887C7F84EC}"/>
          </ac:spMkLst>
        </pc:spChg>
        <pc:spChg chg="mod">
          <ac:chgData name="Marechal Jean-Christophe" userId="821a4a4d-282f-4367-8932-9365adf86f1b" providerId="ADAL" clId="{01778FF7-4CC2-476C-BFEE-0C112BE4A415}" dt="2026-06-17T04:55:45.913" v="8415" actId="164"/>
          <ac:spMkLst>
            <pc:docMk/>
            <pc:sldMk cId="3915121992" sldId="709"/>
            <ac:spMk id="29" creationId="{33D64178-D700-022C-B3F8-F3823BBF3075}"/>
          </ac:spMkLst>
        </pc:spChg>
        <pc:spChg chg="mod">
          <ac:chgData name="Marechal Jean-Christophe" userId="821a4a4d-282f-4367-8932-9365adf86f1b" providerId="ADAL" clId="{01778FF7-4CC2-476C-BFEE-0C112BE4A415}" dt="2026-06-17T04:55:45.913" v="8415" actId="164"/>
          <ac:spMkLst>
            <pc:docMk/>
            <pc:sldMk cId="3915121992" sldId="709"/>
            <ac:spMk id="30" creationId="{78B2A622-B225-6455-8464-E7B2C7AB3C32}"/>
          </ac:spMkLst>
        </pc:spChg>
        <pc:spChg chg="mod">
          <ac:chgData name="Marechal Jean-Christophe" userId="821a4a4d-282f-4367-8932-9365adf86f1b" providerId="ADAL" clId="{01778FF7-4CC2-476C-BFEE-0C112BE4A415}" dt="2026-06-17T04:55:45.913" v="8415" actId="164"/>
          <ac:spMkLst>
            <pc:docMk/>
            <pc:sldMk cId="3915121992" sldId="709"/>
            <ac:spMk id="33" creationId="{AFDAC27D-1CC3-2B2A-6F0D-3CB0CD9E4CDC}"/>
          </ac:spMkLst>
        </pc:spChg>
        <pc:spChg chg="mod">
          <ac:chgData name="Marechal Jean-Christophe" userId="821a4a4d-282f-4367-8932-9365adf86f1b" providerId="ADAL" clId="{01778FF7-4CC2-476C-BFEE-0C112BE4A415}" dt="2026-06-17T04:55:45.913" v="8415" actId="164"/>
          <ac:spMkLst>
            <pc:docMk/>
            <pc:sldMk cId="3915121992" sldId="709"/>
            <ac:spMk id="34" creationId="{13B71D22-7C89-F112-199A-04A8AF60E51D}"/>
          </ac:spMkLst>
        </pc:spChg>
        <pc:spChg chg="mod">
          <ac:chgData name="Marechal Jean-Christophe" userId="821a4a4d-282f-4367-8932-9365adf86f1b" providerId="ADAL" clId="{01778FF7-4CC2-476C-BFEE-0C112BE4A415}" dt="2026-06-17T04:55:45.913" v="8415" actId="164"/>
          <ac:spMkLst>
            <pc:docMk/>
            <pc:sldMk cId="3915121992" sldId="709"/>
            <ac:spMk id="35" creationId="{AA062EE5-A421-8578-41C1-784388782184}"/>
          </ac:spMkLst>
        </pc:spChg>
        <pc:picChg chg="add mod">
          <ac:chgData name="Marechal Jean-Christophe" userId="821a4a4d-282f-4367-8932-9365adf86f1b" providerId="ADAL" clId="{01778FF7-4CC2-476C-BFEE-0C112BE4A415}" dt="2026-06-17T04:53:25.531" v="8411" actId="1076"/>
          <ac:picMkLst>
            <pc:docMk/>
            <pc:sldMk cId="3915121992" sldId="709"/>
            <ac:picMk id="2" creationId="{AF130477-D2B9-5D4D-429A-AB2E98A9DAD8}"/>
          </ac:picMkLst>
        </pc:picChg>
        <pc:picChg chg="add del mod">
          <ac:chgData name="Marechal Jean-Christophe" userId="821a4a4d-282f-4367-8932-9365adf86f1b" providerId="ADAL" clId="{01778FF7-4CC2-476C-BFEE-0C112BE4A415}" dt="2026-06-16T08:49:17.249" v="8173" actId="478"/>
          <ac:picMkLst>
            <pc:docMk/>
            <pc:sldMk cId="3915121992" sldId="709"/>
            <ac:picMk id="3" creationId="{002EF32F-FA99-81C3-D6EB-14E073F4FCD8}"/>
          </ac:picMkLst>
        </pc:picChg>
        <pc:picChg chg="mod">
          <ac:chgData name="Marechal Jean-Christophe" userId="821a4a4d-282f-4367-8932-9365adf86f1b" providerId="ADAL" clId="{01778FF7-4CC2-476C-BFEE-0C112BE4A415}" dt="2026-06-17T04:55:45.913" v="8415" actId="164"/>
          <ac:picMkLst>
            <pc:docMk/>
            <pc:sldMk cId="3915121992" sldId="709"/>
            <ac:picMk id="32" creationId="{A97174FE-1CCF-E5E3-D025-4F3A1EB4D58F}"/>
          </ac:picMkLst>
        </pc:picChg>
      </pc:sldChg>
      <pc:sldChg chg="addSp delSp modSp add mod ord modAnim">
        <pc:chgData name="Marechal Jean-Christophe" userId="821a4a4d-282f-4367-8932-9365adf86f1b" providerId="ADAL" clId="{01778FF7-4CC2-476C-BFEE-0C112BE4A415}" dt="2026-06-17T05:05:48.632" v="8451"/>
        <pc:sldMkLst>
          <pc:docMk/>
          <pc:sldMk cId="2004878961" sldId="710"/>
        </pc:sldMkLst>
        <pc:spChg chg="add mod">
          <ac:chgData name="Marechal Jean-Christophe" userId="821a4a4d-282f-4367-8932-9365adf86f1b" providerId="ADAL" clId="{01778FF7-4CC2-476C-BFEE-0C112BE4A415}" dt="2026-06-17T05:05:46.044" v="8450" actId="164"/>
          <ac:spMkLst>
            <pc:docMk/>
            <pc:sldMk cId="2004878961" sldId="710"/>
            <ac:spMk id="3" creationId="{370A6C7D-3BA4-6C9B-97A5-9472095E7C3A}"/>
          </ac:spMkLst>
        </pc:spChg>
        <pc:spChg chg="add mod">
          <ac:chgData name="Marechal Jean-Christophe" userId="821a4a4d-282f-4367-8932-9365adf86f1b" providerId="ADAL" clId="{01778FF7-4CC2-476C-BFEE-0C112BE4A415}" dt="2026-06-11T05:03:41.206" v="4125" actId="1076"/>
          <ac:spMkLst>
            <pc:docMk/>
            <pc:sldMk cId="2004878961" sldId="710"/>
            <ac:spMk id="5" creationId="{A9C72DCF-4C49-6729-F588-B1B5F887CDBA}"/>
          </ac:spMkLst>
        </pc:spChg>
        <pc:spChg chg="add mod">
          <ac:chgData name="Marechal Jean-Christophe" userId="821a4a4d-282f-4367-8932-9365adf86f1b" providerId="ADAL" clId="{01778FF7-4CC2-476C-BFEE-0C112BE4A415}" dt="2026-06-11T05:03:32.719" v="4123" actId="1035"/>
          <ac:spMkLst>
            <pc:docMk/>
            <pc:sldMk cId="2004878961" sldId="710"/>
            <ac:spMk id="7" creationId="{50A2FD31-3FE8-07EB-6842-2B3EA4B03D68}"/>
          </ac:spMkLst>
        </pc:spChg>
        <pc:spChg chg="add mod">
          <ac:chgData name="Marechal Jean-Christophe" userId="821a4a4d-282f-4367-8932-9365adf86f1b" providerId="ADAL" clId="{01778FF7-4CC2-476C-BFEE-0C112BE4A415}" dt="2026-06-11T05:19:10.346" v="4419" actId="20577"/>
          <ac:spMkLst>
            <pc:docMk/>
            <pc:sldMk cId="2004878961" sldId="710"/>
            <ac:spMk id="9" creationId="{8C35C272-601E-2280-F247-20A63E4BD1C0}"/>
          </ac:spMkLst>
        </pc:spChg>
        <pc:spChg chg="add mod">
          <ac:chgData name="Marechal Jean-Christophe" userId="821a4a4d-282f-4367-8932-9365adf86f1b" providerId="ADAL" clId="{01778FF7-4CC2-476C-BFEE-0C112BE4A415}" dt="2026-06-11T05:06:31.882" v="4130" actId="2085"/>
          <ac:spMkLst>
            <pc:docMk/>
            <pc:sldMk cId="2004878961" sldId="710"/>
            <ac:spMk id="10" creationId="{BEB83DDA-6292-9ED7-4B2B-44C2025D1C01}"/>
          </ac:spMkLst>
        </pc:spChg>
        <pc:spChg chg="mod">
          <ac:chgData name="Marechal Jean-Christophe" userId="821a4a4d-282f-4367-8932-9365adf86f1b" providerId="ADAL" clId="{01778FF7-4CC2-476C-BFEE-0C112BE4A415}" dt="2026-06-10T09:15:09.121" v="1972" actId="20577"/>
          <ac:spMkLst>
            <pc:docMk/>
            <pc:sldMk cId="2004878961" sldId="710"/>
            <ac:spMk id="11" creationId="{F66E9BBA-ED0A-A860-D7D2-56D386A981B5}"/>
          </ac:spMkLst>
        </pc:spChg>
        <pc:spChg chg="add mod">
          <ac:chgData name="Marechal Jean-Christophe" userId="821a4a4d-282f-4367-8932-9365adf86f1b" providerId="ADAL" clId="{01778FF7-4CC2-476C-BFEE-0C112BE4A415}" dt="2026-06-17T05:05:46.044" v="8450" actId="164"/>
          <ac:spMkLst>
            <pc:docMk/>
            <pc:sldMk cId="2004878961" sldId="710"/>
            <ac:spMk id="12" creationId="{62CD96D3-1367-B97B-3549-ED0F817B56A7}"/>
          </ac:spMkLst>
        </pc:spChg>
        <pc:spChg chg="add mod">
          <ac:chgData name="Marechal Jean-Christophe" userId="821a4a4d-282f-4367-8932-9365adf86f1b" providerId="ADAL" clId="{01778FF7-4CC2-476C-BFEE-0C112BE4A415}" dt="2026-06-17T05:05:46.044" v="8450" actId="164"/>
          <ac:spMkLst>
            <pc:docMk/>
            <pc:sldMk cId="2004878961" sldId="710"/>
            <ac:spMk id="13" creationId="{304117B5-6794-95A6-7E8B-004ECB7738FB}"/>
          </ac:spMkLst>
        </pc:spChg>
        <pc:spChg chg="add mod">
          <ac:chgData name="Marechal Jean-Christophe" userId="821a4a4d-282f-4367-8932-9365adf86f1b" providerId="ADAL" clId="{01778FF7-4CC2-476C-BFEE-0C112BE4A415}" dt="2026-06-11T05:08:55.037" v="4233" actId="1038"/>
          <ac:spMkLst>
            <pc:docMk/>
            <pc:sldMk cId="2004878961" sldId="710"/>
            <ac:spMk id="14" creationId="{201B6402-EB2E-B426-A809-38652955AD5D}"/>
          </ac:spMkLst>
        </pc:spChg>
        <pc:spChg chg="add mod">
          <ac:chgData name="Marechal Jean-Christophe" userId="821a4a4d-282f-4367-8932-9365adf86f1b" providerId="ADAL" clId="{01778FF7-4CC2-476C-BFEE-0C112BE4A415}" dt="2026-06-17T05:05:46.044" v="8450" actId="164"/>
          <ac:spMkLst>
            <pc:docMk/>
            <pc:sldMk cId="2004878961" sldId="710"/>
            <ac:spMk id="15" creationId="{98DA923C-F277-D26A-04D4-873CB82DC737}"/>
          </ac:spMkLst>
        </pc:spChg>
        <pc:spChg chg="mod">
          <ac:chgData name="Marechal Jean-Christophe" userId="821a4a4d-282f-4367-8932-9365adf86f1b" providerId="ADAL" clId="{01778FF7-4CC2-476C-BFEE-0C112BE4A415}" dt="2026-06-11T05:03:32.719" v="4123" actId="1035"/>
          <ac:spMkLst>
            <pc:docMk/>
            <pc:sldMk cId="2004878961" sldId="710"/>
            <ac:spMk id="16" creationId="{918B22DA-D244-11B0-F6BC-D76E007C9116}"/>
          </ac:spMkLst>
        </pc:spChg>
        <pc:spChg chg="add mod">
          <ac:chgData name="Marechal Jean-Christophe" userId="821a4a4d-282f-4367-8932-9365adf86f1b" providerId="ADAL" clId="{01778FF7-4CC2-476C-BFEE-0C112BE4A415}" dt="2026-06-17T05:05:46.044" v="8450" actId="164"/>
          <ac:spMkLst>
            <pc:docMk/>
            <pc:sldMk cId="2004878961" sldId="710"/>
            <ac:spMk id="17" creationId="{F8D57560-5272-04A2-1B7B-6B75EE853FFE}"/>
          </ac:spMkLst>
        </pc:spChg>
        <pc:spChg chg="add mod">
          <ac:chgData name="Marechal Jean-Christophe" userId="821a4a4d-282f-4367-8932-9365adf86f1b" providerId="ADAL" clId="{01778FF7-4CC2-476C-BFEE-0C112BE4A415}" dt="2026-06-17T05:05:46.044" v="8450" actId="164"/>
          <ac:spMkLst>
            <pc:docMk/>
            <pc:sldMk cId="2004878961" sldId="710"/>
            <ac:spMk id="18" creationId="{4563FD9D-DB88-ADD0-1733-53E603D3E199}"/>
          </ac:spMkLst>
        </pc:spChg>
        <pc:spChg chg="add mod">
          <ac:chgData name="Marechal Jean-Christophe" userId="821a4a4d-282f-4367-8932-9365adf86f1b" providerId="ADAL" clId="{01778FF7-4CC2-476C-BFEE-0C112BE4A415}" dt="2026-06-17T05:05:46.044" v="8450" actId="164"/>
          <ac:spMkLst>
            <pc:docMk/>
            <pc:sldMk cId="2004878961" sldId="710"/>
            <ac:spMk id="19" creationId="{F7B8DD4C-3177-BDB1-828F-F34842CF3328}"/>
          </ac:spMkLst>
        </pc:spChg>
        <pc:spChg chg="add mod">
          <ac:chgData name="Marechal Jean-Christophe" userId="821a4a4d-282f-4367-8932-9365adf86f1b" providerId="ADAL" clId="{01778FF7-4CC2-476C-BFEE-0C112BE4A415}" dt="2026-06-17T05:05:46.044" v="8450" actId="164"/>
          <ac:spMkLst>
            <pc:docMk/>
            <pc:sldMk cId="2004878961" sldId="710"/>
            <ac:spMk id="20" creationId="{63248D6F-0844-0756-CD91-0392C73BA30F}"/>
          </ac:spMkLst>
        </pc:spChg>
        <pc:spChg chg="add mod">
          <ac:chgData name="Marechal Jean-Christophe" userId="821a4a4d-282f-4367-8932-9365adf86f1b" providerId="ADAL" clId="{01778FF7-4CC2-476C-BFEE-0C112BE4A415}" dt="2026-06-17T05:05:46.044" v="8450" actId="164"/>
          <ac:spMkLst>
            <pc:docMk/>
            <pc:sldMk cId="2004878961" sldId="710"/>
            <ac:spMk id="21" creationId="{264C8B0B-C07E-1CC4-C7D6-55B3648BA62B}"/>
          </ac:spMkLst>
        </pc:spChg>
        <pc:spChg chg="add mod">
          <ac:chgData name="Marechal Jean-Christophe" userId="821a4a4d-282f-4367-8932-9365adf86f1b" providerId="ADAL" clId="{01778FF7-4CC2-476C-BFEE-0C112BE4A415}" dt="2026-06-11T05:17:39.308" v="4350" actId="1076"/>
          <ac:spMkLst>
            <pc:docMk/>
            <pc:sldMk cId="2004878961" sldId="710"/>
            <ac:spMk id="22" creationId="{D54C2D84-2447-CF3B-AF42-3B1D4568AD21}"/>
          </ac:spMkLst>
        </pc:spChg>
        <pc:spChg chg="add mod">
          <ac:chgData name="Marechal Jean-Christophe" userId="821a4a4d-282f-4367-8932-9365adf86f1b" providerId="ADAL" clId="{01778FF7-4CC2-476C-BFEE-0C112BE4A415}" dt="2026-06-17T05:05:46.044" v="8450" actId="164"/>
          <ac:spMkLst>
            <pc:docMk/>
            <pc:sldMk cId="2004878961" sldId="710"/>
            <ac:spMk id="23" creationId="{92F7984D-2A14-067C-6ACF-E5A0E2230BD6}"/>
          </ac:spMkLst>
        </pc:spChg>
        <pc:spChg chg="add mod">
          <ac:chgData name="Marechal Jean-Christophe" userId="821a4a4d-282f-4367-8932-9365adf86f1b" providerId="ADAL" clId="{01778FF7-4CC2-476C-BFEE-0C112BE4A415}" dt="2026-06-11T05:18:57.378" v="4412" actId="1076"/>
          <ac:spMkLst>
            <pc:docMk/>
            <pc:sldMk cId="2004878961" sldId="710"/>
            <ac:spMk id="24" creationId="{C56471DD-8219-64AC-3B2D-FF973CDE8A07}"/>
          </ac:spMkLst>
        </pc:spChg>
        <pc:spChg chg="add mod">
          <ac:chgData name="Marechal Jean-Christophe" userId="821a4a4d-282f-4367-8932-9365adf86f1b" providerId="ADAL" clId="{01778FF7-4CC2-476C-BFEE-0C112BE4A415}" dt="2026-06-11T05:19:48.134" v="4497" actId="1076"/>
          <ac:spMkLst>
            <pc:docMk/>
            <pc:sldMk cId="2004878961" sldId="710"/>
            <ac:spMk id="25" creationId="{61AEB18B-3365-D44D-89E0-1F5382BA4631}"/>
          </ac:spMkLst>
        </pc:spChg>
        <pc:picChg chg="add mod">
          <ac:chgData name="Marechal Jean-Christophe" userId="821a4a4d-282f-4367-8932-9365adf86f1b" providerId="ADAL" clId="{01778FF7-4CC2-476C-BFEE-0C112BE4A415}" dt="2026-06-11T05:03:32.719" v="4123" actId="1035"/>
          <ac:picMkLst>
            <pc:docMk/>
            <pc:sldMk cId="2004878961" sldId="710"/>
            <ac:picMk id="4" creationId="{5DAE83AB-AED4-01F4-B166-488921172A7B}"/>
          </ac:picMkLst>
        </pc:picChg>
        <pc:picChg chg="add mod">
          <ac:chgData name="Marechal Jean-Christophe" userId="821a4a4d-282f-4367-8932-9365adf86f1b" providerId="ADAL" clId="{01778FF7-4CC2-476C-BFEE-0C112BE4A415}" dt="2026-06-11T05:04:53.431" v="4126" actId="1076"/>
          <ac:picMkLst>
            <pc:docMk/>
            <pc:sldMk cId="2004878961" sldId="710"/>
            <ac:picMk id="6" creationId="{A375313F-2D8A-D527-F4EC-C480C758B648}"/>
          </ac:picMkLst>
        </pc:picChg>
      </pc:sldChg>
      <pc:sldChg chg="addSp delSp modSp add mod ord">
        <pc:chgData name="Marechal Jean-Christophe" userId="821a4a4d-282f-4367-8932-9365adf86f1b" providerId="ADAL" clId="{01778FF7-4CC2-476C-BFEE-0C112BE4A415}" dt="2026-06-14T09:04:29.244" v="6341" actId="732"/>
        <pc:sldMkLst>
          <pc:docMk/>
          <pc:sldMk cId="3996212303" sldId="711"/>
        </pc:sldMkLst>
        <pc:spChg chg="add mod">
          <ac:chgData name="Marechal Jean-Christophe" userId="821a4a4d-282f-4367-8932-9365adf86f1b" providerId="ADAL" clId="{01778FF7-4CC2-476C-BFEE-0C112BE4A415}" dt="2026-06-14T09:02:29.213" v="6339" actId="1076"/>
          <ac:spMkLst>
            <pc:docMk/>
            <pc:sldMk cId="3996212303" sldId="711"/>
            <ac:spMk id="2" creationId="{1FA20C18-6CCE-FD1A-1882-F9718EDEF550}"/>
          </ac:spMkLst>
        </pc:spChg>
        <pc:spChg chg="add mod">
          <ac:chgData name="Marechal Jean-Christophe" userId="821a4a4d-282f-4367-8932-9365adf86f1b" providerId="ADAL" clId="{01778FF7-4CC2-476C-BFEE-0C112BE4A415}" dt="2026-06-14T09:02:37.374" v="6340" actId="113"/>
          <ac:spMkLst>
            <pc:docMk/>
            <pc:sldMk cId="3996212303" sldId="711"/>
            <ac:spMk id="3" creationId="{BD7C4619-7832-7F9B-000C-8E15F5D91CA9}"/>
          </ac:spMkLst>
        </pc:spChg>
        <pc:spChg chg="mod">
          <ac:chgData name="Marechal Jean-Christophe" userId="821a4a4d-282f-4367-8932-9365adf86f1b" providerId="ADAL" clId="{01778FF7-4CC2-476C-BFEE-0C112BE4A415}" dt="2026-06-10T09:14:45.884" v="1950" actId="20577"/>
          <ac:spMkLst>
            <pc:docMk/>
            <pc:sldMk cId="3996212303" sldId="711"/>
            <ac:spMk id="11" creationId="{FC9D1E5D-6123-CA41-C0CD-49D004587A02}"/>
          </ac:spMkLst>
        </pc:spChg>
        <pc:picChg chg="add mod modCrop">
          <ac:chgData name="Marechal Jean-Christophe" userId="821a4a4d-282f-4367-8932-9365adf86f1b" providerId="ADAL" clId="{01778FF7-4CC2-476C-BFEE-0C112BE4A415}" dt="2026-06-14T09:04:29.244" v="6341" actId="732"/>
          <ac:picMkLst>
            <pc:docMk/>
            <pc:sldMk cId="3996212303" sldId="711"/>
            <ac:picMk id="4" creationId="{E747E0D1-8EDF-CC26-1117-7FDA3DF6D308}"/>
          </ac:picMkLst>
        </pc:picChg>
      </pc:sldChg>
      <pc:sldChg chg="addSp delSp modSp add mod modAnim">
        <pc:chgData name="Marechal Jean-Christophe" userId="821a4a4d-282f-4367-8932-9365adf86f1b" providerId="ADAL" clId="{01778FF7-4CC2-476C-BFEE-0C112BE4A415}" dt="2026-06-17T04:52:46.060" v="8408"/>
        <pc:sldMkLst>
          <pc:docMk/>
          <pc:sldMk cId="2791879883" sldId="712"/>
        </pc:sldMkLst>
        <pc:spChg chg="add mod">
          <ac:chgData name="Marechal Jean-Christophe" userId="821a4a4d-282f-4367-8932-9365adf86f1b" providerId="ADAL" clId="{01778FF7-4CC2-476C-BFEE-0C112BE4A415}" dt="2026-06-17T04:51:43.683" v="8405" actId="6549"/>
          <ac:spMkLst>
            <pc:docMk/>
            <pc:sldMk cId="2791879883" sldId="712"/>
            <ac:spMk id="2" creationId="{4B031FC8-5576-3A3E-8DB7-8A923AFE3986}"/>
          </ac:spMkLst>
        </pc:spChg>
        <pc:spChg chg="add mod">
          <ac:chgData name="Marechal Jean-Christophe" userId="821a4a4d-282f-4367-8932-9365adf86f1b" providerId="ADAL" clId="{01778FF7-4CC2-476C-BFEE-0C112BE4A415}" dt="2026-06-17T04:52:43.177" v="8407" actId="164"/>
          <ac:spMkLst>
            <pc:docMk/>
            <pc:sldMk cId="2791879883" sldId="712"/>
            <ac:spMk id="3" creationId="{7290C4A9-E80C-1A8A-D21C-4949D66EAF3E}"/>
          </ac:spMkLst>
        </pc:spChg>
        <pc:spChg chg="add mod">
          <ac:chgData name="Marechal Jean-Christophe" userId="821a4a4d-282f-4367-8932-9365adf86f1b" providerId="ADAL" clId="{01778FF7-4CC2-476C-BFEE-0C112BE4A415}" dt="2026-06-17T04:51:19.772" v="8400" actId="20577"/>
          <ac:spMkLst>
            <pc:docMk/>
            <pc:sldMk cId="2791879883" sldId="712"/>
            <ac:spMk id="6" creationId="{8B85F5BA-38C7-8674-AC60-3829FE342A14}"/>
          </ac:spMkLst>
        </pc:spChg>
        <pc:spChg chg="add mod">
          <ac:chgData name="Marechal Jean-Christophe" userId="821a4a4d-282f-4367-8932-9365adf86f1b" providerId="ADAL" clId="{01778FF7-4CC2-476C-BFEE-0C112BE4A415}" dt="2026-06-17T04:52:43.177" v="8407" actId="164"/>
          <ac:spMkLst>
            <pc:docMk/>
            <pc:sldMk cId="2791879883" sldId="712"/>
            <ac:spMk id="10" creationId="{36533B83-66F2-CB16-6D97-9C7D78A650F4}"/>
          </ac:spMkLst>
        </pc:spChg>
        <pc:spChg chg="mod">
          <ac:chgData name="Marechal Jean-Christophe" userId="821a4a4d-282f-4367-8932-9365adf86f1b" providerId="ADAL" clId="{01778FF7-4CC2-476C-BFEE-0C112BE4A415}" dt="2026-06-10T08:40:31.727" v="1515" actId="20577"/>
          <ac:spMkLst>
            <pc:docMk/>
            <pc:sldMk cId="2791879883" sldId="712"/>
            <ac:spMk id="11" creationId="{E6F7511A-81DC-2882-0444-90B7A73C0D5F}"/>
          </ac:spMkLst>
        </pc:spChg>
        <pc:spChg chg="add mod">
          <ac:chgData name="Marechal Jean-Christophe" userId="821a4a4d-282f-4367-8932-9365adf86f1b" providerId="ADAL" clId="{01778FF7-4CC2-476C-BFEE-0C112BE4A415}" dt="2026-06-17T04:52:43.177" v="8407" actId="164"/>
          <ac:spMkLst>
            <pc:docMk/>
            <pc:sldMk cId="2791879883" sldId="712"/>
            <ac:spMk id="12" creationId="{8C252F47-B5A0-21AE-E7DB-BD6E1078C38F}"/>
          </ac:spMkLst>
        </pc:spChg>
        <pc:spChg chg="add mod">
          <ac:chgData name="Marechal Jean-Christophe" userId="821a4a4d-282f-4367-8932-9365adf86f1b" providerId="ADAL" clId="{01778FF7-4CC2-476C-BFEE-0C112BE4A415}" dt="2026-06-17T04:52:43.177" v="8407" actId="164"/>
          <ac:spMkLst>
            <pc:docMk/>
            <pc:sldMk cId="2791879883" sldId="712"/>
            <ac:spMk id="14" creationId="{45421541-8FDF-6F9B-274A-6EA5FC851138}"/>
          </ac:spMkLst>
        </pc:spChg>
        <pc:spChg chg="add mod">
          <ac:chgData name="Marechal Jean-Christophe" userId="821a4a4d-282f-4367-8932-9365adf86f1b" providerId="ADAL" clId="{01778FF7-4CC2-476C-BFEE-0C112BE4A415}" dt="2026-06-17T04:52:43.177" v="8407" actId="164"/>
          <ac:spMkLst>
            <pc:docMk/>
            <pc:sldMk cId="2791879883" sldId="712"/>
            <ac:spMk id="15" creationId="{B357551D-5F82-340B-397F-D765E6BDDEA6}"/>
          </ac:spMkLst>
        </pc:spChg>
        <pc:spChg chg="add mod">
          <ac:chgData name="Marechal Jean-Christophe" userId="821a4a4d-282f-4367-8932-9365adf86f1b" providerId="ADAL" clId="{01778FF7-4CC2-476C-BFEE-0C112BE4A415}" dt="2026-06-17T04:52:43.177" v="8407" actId="164"/>
          <ac:spMkLst>
            <pc:docMk/>
            <pc:sldMk cId="2791879883" sldId="712"/>
            <ac:spMk id="17" creationId="{6CF9F3AC-0D49-153A-6DA1-1DFF35DA1996}"/>
          </ac:spMkLst>
        </pc:spChg>
        <pc:spChg chg="add mod">
          <ac:chgData name="Marechal Jean-Christophe" userId="821a4a4d-282f-4367-8932-9365adf86f1b" providerId="ADAL" clId="{01778FF7-4CC2-476C-BFEE-0C112BE4A415}" dt="2026-06-17T04:52:43.177" v="8407" actId="164"/>
          <ac:spMkLst>
            <pc:docMk/>
            <pc:sldMk cId="2791879883" sldId="712"/>
            <ac:spMk id="18" creationId="{F5101E4B-04C6-742B-6A7D-CAF28AD157BD}"/>
          </ac:spMkLst>
        </pc:spChg>
        <pc:spChg chg="add mod">
          <ac:chgData name="Marechal Jean-Christophe" userId="821a4a4d-282f-4367-8932-9365adf86f1b" providerId="ADAL" clId="{01778FF7-4CC2-476C-BFEE-0C112BE4A415}" dt="2026-06-17T04:52:43.177" v="8407" actId="164"/>
          <ac:spMkLst>
            <pc:docMk/>
            <pc:sldMk cId="2791879883" sldId="712"/>
            <ac:spMk id="19" creationId="{10C8E742-ADE5-F3C1-6AF1-E0BD096B1D01}"/>
          </ac:spMkLst>
        </pc:spChg>
        <pc:spChg chg="add mod">
          <ac:chgData name="Marechal Jean-Christophe" userId="821a4a4d-282f-4367-8932-9365adf86f1b" providerId="ADAL" clId="{01778FF7-4CC2-476C-BFEE-0C112BE4A415}" dt="2026-06-14T06:05:02.800" v="5964" actId="113"/>
          <ac:spMkLst>
            <pc:docMk/>
            <pc:sldMk cId="2791879883" sldId="712"/>
            <ac:spMk id="20" creationId="{67A3CFB6-99E4-BCA5-5131-7A872A5CFB99}"/>
          </ac:spMkLst>
        </pc:spChg>
        <pc:spChg chg="add mod">
          <ac:chgData name="Marechal Jean-Christophe" userId="821a4a4d-282f-4367-8932-9365adf86f1b" providerId="ADAL" clId="{01778FF7-4CC2-476C-BFEE-0C112BE4A415}" dt="2026-06-17T04:52:43.177" v="8407" actId="164"/>
          <ac:spMkLst>
            <pc:docMk/>
            <pc:sldMk cId="2791879883" sldId="712"/>
            <ac:spMk id="21" creationId="{D3AD2CE4-6B30-5DAE-4493-CA0490197F5F}"/>
          </ac:spMkLst>
        </pc:spChg>
        <pc:spChg chg="add mod">
          <ac:chgData name="Marechal Jean-Christophe" userId="821a4a4d-282f-4367-8932-9365adf86f1b" providerId="ADAL" clId="{01778FF7-4CC2-476C-BFEE-0C112BE4A415}" dt="2026-06-17T04:52:43.177" v="8407" actId="164"/>
          <ac:spMkLst>
            <pc:docMk/>
            <pc:sldMk cId="2791879883" sldId="712"/>
            <ac:spMk id="22" creationId="{8E8C694E-BB20-B282-6B93-395EB65B3427}"/>
          </ac:spMkLst>
        </pc:spChg>
        <pc:picChg chg="add del mod">
          <ac:chgData name="Marechal Jean-Christophe" userId="821a4a4d-282f-4367-8932-9365adf86f1b" providerId="ADAL" clId="{01778FF7-4CC2-476C-BFEE-0C112BE4A415}" dt="2026-06-17T04:50:13.160" v="8395" actId="478"/>
          <ac:picMkLst>
            <pc:docMk/>
            <pc:sldMk cId="2791879883" sldId="712"/>
            <ac:picMk id="5" creationId="{D6A87B5E-5D3D-E337-346C-745D668210A1}"/>
          </ac:picMkLst>
        </pc:picChg>
        <pc:picChg chg="add mod">
          <ac:chgData name="Marechal Jean-Christophe" userId="821a4a4d-282f-4367-8932-9365adf86f1b" providerId="ADAL" clId="{01778FF7-4CC2-476C-BFEE-0C112BE4A415}" dt="2026-06-11T10:04:51.437" v="4970" actId="1076"/>
          <ac:picMkLst>
            <pc:docMk/>
            <pc:sldMk cId="2791879883" sldId="712"/>
            <ac:picMk id="9" creationId="{DAD74924-8588-A60C-8042-E56F8D2D0437}"/>
          </ac:picMkLst>
        </pc:picChg>
        <pc:picChg chg="add mod">
          <ac:chgData name="Marechal Jean-Christophe" userId="821a4a4d-282f-4367-8932-9365adf86f1b" providerId="ADAL" clId="{01778FF7-4CC2-476C-BFEE-0C112BE4A415}" dt="2026-06-11T07:30:39.320" v="4499" actId="1076"/>
          <ac:picMkLst>
            <pc:docMk/>
            <pc:sldMk cId="2791879883" sldId="712"/>
            <ac:picMk id="2050" creationId="{D221EFAC-D28D-527B-4601-90F2EF527889}"/>
          </ac:picMkLst>
        </pc:picChg>
        <pc:cxnChg chg="add mod">
          <ac:chgData name="Marechal Jean-Christophe" userId="821a4a4d-282f-4367-8932-9365adf86f1b" providerId="ADAL" clId="{01778FF7-4CC2-476C-BFEE-0C112BE4A415}" dt="2026-06-11T10:06:03.304" v="5117" actId="208"/>
          <ac:cxnSpMkLst>
            <pc:docMk/>
            <pc:sldMk cId="2791879883" sldId="712"/>
            <ac:cxnSpMk id="4" creationId="{CB89A743-DD6B-4AC1-3DCA-5488263DBBC5}"/>
          </ac:cxnSpMkLst>
        </pc:cxnChg>
      </pc:sldChg>
      <pc:sldChg chg="addSp delSp modSp add mod modAnim">
        <pc:chgData name="Marechal Jean-Christophe" userId="821a4a4d-282f-4367-8932-9365adf86f1b" providerId="ADAL" clId="{01778FF7-4CC2-476C-BFEE-0C112BE4A415}" dt="2026-06-17T06:01:42.009" v="8834" actId="20577"/>
        <pc:sldMkLst>
          <pc:docMk/>
          <pc:sldMk cId="847641627" sldId="713"/>
        </pc:sldMkLst>
        <pc:spChg chg="add mod">
          <ac:chgData name="Marechal Jean-Christophe" userId="821a4a4d-282f-4367-8932-9365adf86f1b" providerId="ADAL" clId="{01778FF7-4CC2-476C-BFEE-0C112BE4A415}" dt="2026-06-17T05:02:13.633" v="8419" actId="20577"/>
          <ac:spMkLst>
            <pc:docMk/>
            <pc:sldMk cId="847641627" sldId="713"/>
            <ac:spMk id="2" creationId="{A38FE299-61C5-2584-3CC3-11697FEFF3E2}"/>
          </ac:spMkLst>
        </pc:spChg>
        <pc:spChg chg="add mod">
          <ac:chgData name="Marechal Jean-Christophe" userId="821a4a4d-282f-4367-8932-9365adf86f1b" providerId="ADAL" clId="{01778FF7-4CC2-476C-BFEE-0C112BE4A415}" dt="2026-06-17T05:02:47.782" v="8420" actId="164"/>
          <ac:spMkLst>
            <pc:docMk/>
            <pc:sldMk cId="847641627" sldId="713"/>
            <ac:spMk id="3" creationId="{8ACD69D6-86AD-A8CC-95D5-CB00EDDBD120}"/>
          </ac:spMkLst>
        </pc:spChg>
        <pc:spChg chg="add mod">
          <ac:chgData name="Marechal Jean-Christophe" userId="821a4a4d-282f-4367-8932-9365adf86f1b" providerId="ADAL" clId="{01778FF7-4CC2-476C-BFEE-0C112BE4A415}" dt="2026-06-11T04:42:15.240" v="3808" actId="1037"/>
          <ac:spMkLst>
            <pc:docMk/>
            <pc:sldMk cId="847641627" sldId="713"/>
            <ac:spMk id="4" creationId="{263A6112-8562-C860-DB42-BD9302A2FE1D}"/>
          </ac:spMkLst>
        </pc:spChg>
        <pc:spChg chg="add mod">
          <ac:chgData name="Marechal Jean-Christophe" userId="821a4a4d-282f-4367-8932-9365adf86f1b" providerId="ADAL" clId="{01778FF7-4CC2-476C-BFEE-0C112BE4A415}" dt="2026-06-17T05:02:47.782" v="8420" actId="164"/>
          <ac:spMkLst>
            <pc:docMk/>
            <pc:sldMk cId="847641627" sldId="713"/>
            <ac:spMk id="10" creationId="{956531AC-AB62-1BFD-FAE6-74578CFCD063}"/>
          </ac:spMkLst>
        </pc:spChg>
        <pc:spChg chg="mod ord">
          <ac:chgData name="Marechal Jean-Christophe" userId="821a4a4d-282f-4367-8932-9365adf86f1b" providerId="ADAL" clId="{01778FF7-4CC2-476C-BFEE-0C112BE4A415}" dt="2026-06-17T06:01:42.009" v="8834" actId="20577"/>
          <ac:spMkLst>
            <pc:docMk/>
            <pc:sldMk cId="847641627" sldId="713"/>
            <ac:spMk id="11" creationId="{FE3F49C0-2001-7318-ACEE-5D3FA0EA4C64}"/>
          </ac:spMkLst>
        </pc:spChg>
        <pc:spChg chg="add mod">
          <ac:chgData name="Marechal Jean-Christophe" userId="821a4a4d-282f-4367-8932-9365adf86f1b" providerId="ADAL" clId="{01778FF7-4CC2-476C-BFEE-0C112BE4A415}" dt="2026-06-17T05:02:47.782" v="8420" actId="164"/>
          <ac:spMkLst>
            <pc:docMk/>
            <pc:sldMk cId="847641627" sldId="713"/>
            <ac:spMk id="12" creationId="{64334375-D5D5-F145-8B26-2771F86CAEFE}"/>
          </ac:spMkLst>
        </pc:spChg>
        <pc:spChg chg="add mod">
          <ac:chgData name="Marechal Jean-Christophe" userId="821a4a4d-282f-4367-8932-9365adf86f1b" providerId="ADAL" clId="{01778FF7-4CC2-476C-BFEE-0C112BE4A415}" dt="2026-06-17T05:02:47.782" v="8420" actId="164"/>
          <ac:spMkLst>
            <pc:docMk/>
            <pc:sldMk cId="847641627" sldId="713"/>
            <ac:spMk id="13" creationId="{2F1D0C8D-F774-0CE5-3C6C-DBD0631D23DB}"/>
          </ac:spMkLst>
        </pc:spChg>
        <pc:spChg chg="add mod">
          <ac:chgData name="Marechal Jean-Christophe" userId="821a4a4d-282f-4367-8932-9365adf86f1b" providerId="ADAL" clId="{01778FF7-4CC2-476C-BFEE-0C112BE4A415}" dt="2026-06-17T05:02:47.782" v="8420" actId="164"/>
          <ac:spMkLst>
            <pc:docMk/>
            <pc:sldMk cId="847641627" sldId="713"/>
            <ac:spMk id="14" creationId="{60A28209-1DB3-EFC2-9392-C7A25E5E566E}"/>
          </ac:spMkLst>
        </pc:spChg>
        <pc:spChg chg="add mod">
          <ac:chgData name="Marechal Jean-Christophe" userId="821a4a4d-282f-4367-8932-9365adf86f1b" providerId="ADAL" clId="{01778FF7-4CC2-476C-BFEE-0C112BE4A415}" dt="2026-06-17T05:02:47.782" v="8420" actId="164"/>
          <ac:spMkLst>
            <pc:docMk/>
            <pc:sldMk cId="847641627" sldId="713"/>
            <ac:spMk id="15" creationId="{986E3A1A-AE2E-AA31-A7AD-F71FBB33A9A2}"/>
          </ac:spMkLst>
        </pc:spChg>
        <pc:spChg chg="add mod">
          <ac:chgData name="Marechal Jean-Christophe" userId="821a4a4d-282f-4367-8932-9365adf86f1b" providerId="ADAL" clId="{01778FF7-4CC2-476C-BFEE-0C112BE4A415}" dt="2026-06-17T05:02:47.782" v="8420" actId="164"/>
          <ac:spMkLst>
            <pc:docMk/>
            <pc:sldMk cId="847641627" sldId="713"/>
            <ac:spMk id="16" creationId="{E4D2F99F-BFC5-5183-A686-60873CBAFFF8}"/>
          </ac:spMkLst>
        </pc:spChg>
        <pc:grpChg chg="add mod">
          <ac:chgData name="Marechal Jean-Christophe" userId="821a4a4d-282f-4367-8932-9365adf86f1b" providerId="ADAL" clId="{01778FF7-4CC2-476C-BFEE-0C112BE4A415}" dt="2026-06-17T05:02:47.782" v="8420" actId="164"/>
          <ac:grpSpMkLst>
            <pc:docMk/>
            <pc:sldMk cId="847641627" sldId="713"/>
            <ac:grpSpMk id="5" creationId="{C0F95420-3536-1788-B5BB-9963F2652D2B}"/>
          </ac:grpSpMkLst>
        </pc:grpChg>
        <pc:picChg chg="add del mod">
          <ac:chgData name="Marechal Jean-Christophe" userId="821a4a4d-282f-4367-8932-9365adf86f1b" providerId="ADAL" clId="{01778FF7-4CC2-476C-BFEE-0C112BE4A415}" dt="2026-06-16T08:51:43.255" v="8229" actId="478"/>
          <ac:picMkLst>
            <pc:docMk/>
            <pc:sldMk cId="847641627" sldId="713"/>
            <ac:picMk id="5" creationId="{FDD8804D-3D66-1567-622E-730753F9D207}"/>
          </ac:picMkLst>
        </pc:picChg>
        <pc:picChg chg="add mod ord modCrop">
          <ac:chgData name="Marechal Jean-Christophe" userId="821a4a4d-282f-4367-8932-9365adf86f1b" providerId="ADAL" clId="{01778FF7-4CC2-476C-BFEE-0C112BE4A415}" dt="2026-06-17T05:02:47.782" v="8420" actId="164"/>
          <ac:picMkLst>
            <pc:docMk/>
            <pc:sldMk cId="847641627" sldId="713"/>
            <ac:picMk id="6" creationId="{64545737-FF9B-3A95-3B39-128DFB6D8FF7}"/>
          </ac:picMkLst>
        </pc:picChg>
        <pc:picChg chg="add mod">
          <ac:chgData name="Marechal Jean-Christophe" userId="821a4a4d-282f-4367-8932-9365adf86f1b" providerId="ADAL" clId="{01778FF7-4CC2-476C-BFEE-0C112BE4A415}" dt="2026-06-11T10:40:33.647" v="5314" actId="1076"/>
          <ac:picMkLst>
            <pc:docMk/>
            <pc:sldMk cId="847641627" sldId="713"/>
            <ac:picMk id="6150" creationId="{5CB920A4-3BFD-989C-A054-B98557A9719B}"/>
          </ac:picMkLst>
        </pc:picChg>
      </pc:sldChg>
      <pc:sldChg chg="addSp delSp modSp add mod">
        <pc:chgData name="Marechal Jean-Christophe" userId="821a4a4d-282f-4367-8932-9365adf86f1b" providerId="ADAL" clId="{01778FF7-4CC2-476C-BFEE-0C112BE4A415}" dt="2026-06-15T04:45:01.798" v="7417" actId="1076"/>
        <pc:sldMkLst>
          <pc:docMk/>
          <pc:sldMk cId="2110755802" sldId="715"/>
        </pc:sldMkLst>
        <pc:spChg chg="mod">
          <ac:chgData name="Marechal Jean-Christophe" userId="821a4a4d-282f-4367-8932-9365adf86f1b" providerId="ADAL" clId="{01778FF7-4CC2-476C-BFEE-0C112BE4A415}" dt="2026-06-15T04:45:01.798" v="7417" actId="1076"/>
          <ac:spMkLst>
            <pc:docMk/>
            <pc:sldMk cId="2110755802" sldId="715"/>
            <ac:spMk id="3" creationId="{250D3C35-221A-B7D6-B5A8-47CA677565CA}"/>
          </ac:spMkLst>
        </pc:spChg>
      </pc:sldChg>
      <pc:sldChg chg="addSp delSp modSp add mod">
        <pc:chgData name="Marechal Jean-Christophe" userId="821a4a4d-282f-4367-8932-9365adf86f1b" providerId="ADAL" clId="{01778FF7-4CC2-476C-BFEE-0C112BE4A415}" dt="2026-06-17T05:44:39.861" v="8735" actId="6549"/>
        <pc:sldMkLst>
          <pc:docMk/>
          <pc:sldMk cId="137686570" sldId="716"/>
        </pc:sldMkLst>
        <pc:spChg chg="add mod">
          <ac:chgData name="Marechal Jean-Christophe" userId="821a4a4d-282f-4367-8932-9365adf86f1b" providerId="ADAL" clId="{01778FF7-4CC2-476C-BFEE-0C112BE4A415}" dt="2026-06-17T05:44:32.592" v="8732" actId="123"/>
          <ac:spMkLst>
            <pc:docMk/>
            <pc:sldMk cId="137686570" sldId="716"/>
            <ac:spMk id="5" creationId="{6186E735-010B-3842-597B-4F77A76B66C9}"/>
          </ac:spMkLst>
        </pc:spChg>
        <pc:spChg chg="add mod">
          <ac:chgData name="Marechal Jean-Christophe" userId="821a4a4d-282f-4367-8932-9365adf86f1b" providerId="ADAL" clId="{01778FF7-4CC2-476C-BFEE-0C112BE4A415}" dt="2026-06-17T05:44:39.861" v="8735" actId="6549"/>
          <ac:spMkLst>
            <pc:docMk/>
            <pc:sldMk cId="137686570" sldId="716"/>
            <ac:spMk id="7" creationId="{1501684F-2288-925E-E8B5-98114C831EE3}"/>
          </ac:spMkLst>
        </pc:spChg>
        <pc:spChg chg="add mod">
          <ac:chgData name="Marechal Jean-Christophe" userId="821a4a4d-282f-4367-8932-9365adf86f1b" providerId="ADAL" clId="{01778FF7-4CC2-476C-BFEE-0C112BE4A415}" dt="2026-06-15T08:05:08.058" v="8023" actId="1076"/>
          <ac:spMkLst>
            <pc:docMk/>
            <pc:sldMk cId="137686570" sldId="716"/>
            <ac:spMk id="9" creationId="{AF70CE10-50E2-DD19-0293-18F31AAEE5D0}"/>
          </ac:spMkLst>
        </pc:spChg>
        <pc:spChg chg="mod">
          <ac:chgData name="Marechal Jean-Christophe" userId="821a4a4d-282f-4367-8932-9365adf86f1b" providerId="ADAL" clId="{01778FF7-4CC2-476C-BFEE-0C112BE4A415}" dt="2026-06-15T08:05:05.024" v="8022" actId="1076"/>
          <ac:spMkLst>
            <pc:docMk/>
            <pc:sldMk cId="137686570" sldId="716"/>
            <ac:spMk id="11" creationId="{43AE9BFB-9394-E6A2-4CB6-19101EED0380}"/>
          </ac:spMkLst>
        </pc:spChg>
        <pc:picChg chg="add mod">
          <ac:chgData name="Marechal Jean-Christophe" userId="821a4a4d-282f-4367-8932-9365adf86f1b" providerId="ADAL" clId="{01778FF7-4CC2-476C-BFEE-0C112BE4A415}" dt="2026-06-15T08:03:22.615" v="7969" actId="14100"/>
          <ac:picMkLst>
            <pc:docMk/>
            <pc:sldMk cId="137686570" sldId="716"/>
            <ac:picMk id="3" creationId="{5DB51332-20C3-CAB3-D500-6E7BA245BC28}"/>
          </ac:picMkLst>
        </pc:picChg>
      </pc:sldChg>
      <pc:sldChg chg="addSp delSp modSp add mod ord">
        <pc:chgData name="Marechal Jean-Christophe" userId="821a4a4d-282f-4367-8932-9365adf86f1b" providerId="ADAL" clId="{01778FF7-4CC2-476C-BFEE-0C112BE4A415}" dt="2026-06-17T05:09:55.018" v="8477" actId="14100"/>
        <pc:sldMkLst>
          <pc:docMk/>
          <pc:sldMk cId="1068330634" sldId="717"/>
        </pc:sldMkLst>
        <pc:spChg chg="mod">
          <ac:chgData name="Marechal Jean-Christophe" userId="821a4a4d-282f-4367-8932-9365adf86f1b" providerId="ADAL" clId="{01778FF7-4CC2-476C-BFEE-0C112BE4A415}" dt="2026-06-17T05:09:36.764" v="8476" actId="20577"/>
          <ac:spMkLst>
            <pc:docMk/>
            <pc:sldMk cId="1068330634" sldId="717"/>
            <ac:spMk id="3" creationId="{80298F03-5476-FBB0-A6FB-8A5B989C9E5A}"/>
          </ac:spMkLst>
        </pc:spChg>
        <pc:spChg chg="mod">
          <ac:chgData name="Marechal Jean-Christophe" userId="821a4a4d-282f-4367-8932-9365adf86f1b" providerId="ADAL" clId="{01778FF7-4CC2-476C-BFEE-0C112BE4A415}" dt="2026-06-17T05:08:39.226" v="8470" actId="20577"/>
          <ac:spMkLst>
            <pc:docMk/>
            <pc:sldMk cId="1068330634" sldId="717"/>
            <ac:spMk id="11" creationId="{327C51D4-3946-AF58-E356-C4521BC1CE93}"/>
          </ac:spMkLst>
        </pc:spChg>
        <pc:picChg chg="del">
          <ac:chgData name="Marechal Jean-Christophe" userId="821a4a4d-282f-4367-8932-9365adf86f1b" providerId="ADAL" clId="{01778FF7-4CC2-476C-BFEE-0C112BE4A415}" dt="2026-06-17T05:09:06.652" v="8471" actId="478"/>
          <ac:picMkLst>
            <pc:docMk/>
            <pc:sldMk cId="1068330634" sldId="717"/>
            <ac:picMk id="12" creationId="{7C9DABDF-66B1-4E91-9055-FE0317FAB30F}"/>
          </ac:picMkLst>
        </pc:picChg>
        <pc:picChg chg="add mod">
          <ac:chgData name="Marechal Jean-Christophe" userId="821a4a4d-282f-4367-8932-9365adf86f1b" providerId="ADAL" clId="{01778FF7-4CC2-476C-BFEE-0C112BE4A415}" dt="2026-06-17T05:09:55.018" v="8477" actId="14100"/>
          <ac:picMkLst>
            <pc:docMk/>
            <pc:sldMk cId="1068330634" sldId="717"/>
            <ac:picMk id="1026" creationId="{4BD89015-E139-05C9-0F01-3333673C3985}"/>
          </ac:picMkLst>
        </pc:picChg>
      </pc:sldChg>
      <pc:sldChg chg="delSp modSp add del mod">
        <pc:chgData name="Marechal Jean-Christophe" userId="821a4a4d-282f-4367-8932-9365adf86f1b" providerId="ADAL" clId="{01778FF7-4CC2-476C-BFEE-0C112BE4A415}" dt="2026-06-17T05:24:44.355" v="8540" actId="47"/>
        <pc:sldMkLst>
          <pc:docMk/>
          <pc:sldMk cId="1751147949" sldId="718"/>
        </pc:sldMkLst>
        <pc:spChg chg="del">
          <ac:chgData name="Marechal Jean-Christophe" userId="821a4a4d-282f-4367-8932-9365adf86f1b" providerId="ADAL" clId="{01778FF7-4CC2-476C-BFEE-0C112BE4A415}" dt="2026-06-17T05:22:53.554" v="8535" actId="478"/>
          <ac:spMkLst>
            <pc:docMk/>
            <pc:sldMk cId="1751147949" sldId="718"/>
            <ac:spMk id="15" creationId="{91F7ADEC-907B-5A54-0191-0049B772C858}"/>
          </ac:spMkLst>
        </pc:spChg>
        <pc:spChg chg="del mod">
          <ac:chgData name="Marechal Jean-Christophe" userId="821a4a4d-282f-4367-8932-9365adf86f1b" providerId="ADAL" clId="{01778FF7-4CC2-476C-BFEE-0C112BE4A415}" dt="2026-06-17T05:22:52.600" v="8532" actId="478"/>
          <ac:spMkLst>
            <pc:docMk/>
            <pc:sldMk cId="1751147949" sldId="718"/>
            <ac:spMk id="16" creationId="{F962E25B-E43E-F11D-27F6-F4D842D9F834}"/>
          </ac:spMkLst>
        </pc:spChg>
        <pc:spChg chg="del mod">
          <ac:chgData name="Marechal Jean-Christophe" userId="821a4a4d-282f-4367-8932-9365adf86f1b" providerId="ADAL" clId="{01778FF7-4CC2-476C-BFEE-0C112BE4A415}" dt="2026-06-17T05:22:52.615" v="8534"/>
          <ac:spMkLst>
            <pc:docMk/>
            <pc:sldMk cId="1751147949" sldId="718"/>
            <ac:spMk id="17" creationId="{526D72FC-FB50-D0BB-1ABF-F3B24C3552D8}"/>
          </ac:spMkLst>
        </pc:spChg>
        <pc:picChg chg="del">
          <ac:chgData name="Marechal Jean-Christophe" userId="821a4a4d-282f-4367-8932-9365adf86f1b" providerId="ADAL" clId="{01778FF7-4CC2-476C-BFEE-0C112BE4A415}" dt="2026-06-17T05:23:00.343" v="8537" actId="478"/>
          <ac:picMkLst>
            <pc:docMk/>
            <pc:sldMk cId="1751147949" sldId="718"/>
            <ac:picMk id="5" creationId="{DF6FCA0C-27AF-F545-0387-8F8DB6E53254}"/>
          </ac:picMkLst>
        </pc:picChg>
        <pc:picChg chg="del">
          <ac:chgData name="Marechal Jean-Christophe" userId="821a4a4d-282f-4367-8932-9365adf86f1b" providerId="ADAL" clId="{01778FF7-4CC2-476C-BFEE-0C112BE4A415}" dt="2026-06-17T05:23:07.046" v="8538" actId="478"/>
          <ac:picMkLst>
            <pc:docMk/>
            <pc:sldMk cId="1751147949" sldId="718"/>
            <ac:picMk id="10" creationId="{C66FE3BC-42E6-2FB8-845F-39CB49AE9E11}"/>
          </ac:picMkLst>
        </pc:picChg>
        <pc:cxnChg chg="del">
          <ac:chgData name="Marechal Jean-Christophe" userId="821a4a4d-282f-4367-8932-9365adf86f1b" providerId="ADAL" clId="{01778FF7-4CC2-476C-BFEE-0C112BE4A415}" dt="2026-06-17T05:22:57.273" v="8536" actId="478"/>
          <ac:cxnSpMkLst>
            <pc:docMk/>
            <pc:sldMk cId="1751147949" sldId="718"/>
            <ac:cxnSpMk id="11" creationId="{FD901FD2-FAA9-7BE1-858F-167E777C6849}"/>
          </ac:cxnSpMkLst>
        </pc:cxnChg>
      </pc:sldChg>
      <pc:sldChg chg="add del">
        <pc:chgData name="Marechal Jean-Christophe" userId="821a4a4d-282f-4367-8932-9365adf86f1b" providerId="ADAL" clId="{01778FF7-4CC2-476C-BFEE-0C112BE4A415}" dt="2026-06-17T05:32:00.140" v="8549"/>
        <pc:sldMkLst>
          <pc:docMk/>
          <pc:sldMk cId="3096062228" sldId="718"/>
        </pc:sldMkLst>
      </pc:sldChg>
      <pc:sldChg chg="add del">
        <pc:chgData name="Marechal Jean-Christophe" userId="821a4a4d-282f-4367-8932-9365adf86f1b" providerId="ADAL" clId="{01778FF7-4CC2-476C-BFEE-0C112BE4A415}" dt="2026-06-17T05:31:51.205" v="8545"/>
        <pc:sldMkLst>
          <pc:docMk/>
          <pc:sldMk cId="3904230930" sldId="718"/>
        </pc:sldMkLst>
      </pc:sldChg>
    </pc:docChg>
  </pc:docChgLst>
  <pc:docChgLst>
    <pc:chgData name="Caballero Yvan" userId="9c2bd31c-bc60-48ba-951a-b8cc9eaade3e" providerId="ADAL" clId="{C5CE56CA-B423-430D-977F-202254AF7BC3}"/>
    <pc:docChg chg="undo custSel modSld">
      <pc:chgData name="Caballero Yvan" userId="9c2bd31c-bc60-48ba-951a-b8cc9eaade3e" providerId="ADAL" clId="{C5CE56CA-B423-430D-977F-202254AF7BC3}" dt="2026-06-16T10:12:41.387" v="1978" actId="404"/>
      <pc:docMkLst>
        <pc:docMk/>
      </pc:docMkLst>
      <pc:sldChg chg="modSp mod">
        <pc:chgData name="Caballero Yvan" userId="9c2bd31c-bc60-48ba-951a-b8cc9eaade3e" providerId="ADAL" clId="{C5CE56CA-B423-430D-977F-202254AF7BC3}" dt="2026-06-15T07:53:59.350" v="1303" actId="1035"/>
        <pc:sldMkLst>
          <pc:docMk/>
          <pc:sldMk cId="803115051" sldId="703"/>
        </pc:sldMkLst>
        <pc:spChg chg="mod">
          <ac:chgData name="Caballero Yvan" userId="9c2bd31c-bc60-48ba-951a-b8cc9eaade3e" providerId="ADAL" clId="{C5CE56CA-B423-430D-977F-202254AF7BC3}" dt="2026-06-15T07:47:27.333" v="1025" actId="6549"/>
          <ac:spMkLst>
            <pc:docMk/>
            <pc:sldMk cId="803115051" sldId="703"/>
            <ac:spMk id="4" creationId="{FD1972BD-9FBF-5395-22BD-66B41EEC2882}"/>
          </ac:spMkLst>
        </pc:spChg>
        <pc:spChg chg="mod">
          <ac:chgData name="Caballero Yvan" userId="9c2bd31c-bc60-48ba-951a-b8cc9eaade3e" providerId="ADAL" clId="{C5CE56CA-B423-430D-977F-202254AF7BC3}" dt="2026-06-15T07:53:59.350" v="1303" actId="1035"/>
          <ac:spMkLst>
            <pc:docMk/>
            <pc:sldMk cId="803115051" sldId="703"/>
            <ac:spMk id="21" creationId="{051DC59B-2617-20CC-E23D-E59FA0F8E960}"/>
          </ac:spMkLst>
        </pc:spChg>
      </pc:sldChg>
      <pc:sldChg chg="addSp delSp modSp mod">
        <pc:chgData name="Caballero Yvan" userId="9c2bd31c-bc60-48ba-951a-b8cc9eaade3e" providerId="ADAL" clId="{C5CE56CA-B423-430D-977F-202254AF7BC3}" dt="2026-06-15T07:52:54.696" v="1258" actId="1035"/>
        <pc:sldMkLst>
          <pc:docMk/>
          <pc:sldMk cId="3915121992" sldId="709"/>
        </pc:sldMkLst>
        <pc:spChg chg="mod">
          <ac:chgData name="Caballero Yvan" userId="9c2bd31c-bc60-48ba-951a-b8cc9eaade3e" providerId="ADAL" clId="{C5CE56CA-B423-430D-977F-202254AF7BC3}" dt="2026-06-15T07:30:43.738" v="760" actId="1076"/>
          <ac:spMkLst>
            <pc:docMk/>
            <pc:sldMk cId="3915121992" sldId="709"/>
            <ac:spMk id="5" creationId="{5F390272-302C-D32D-B9B7-918AA852978A}"/>
          </ac:spMkLst>
        </pc:spChg>
        <pc:spChg chg="mod">
          <ac:chgData name="Caballero Yvan" userId="9c2bd31c-bc60-48ba-951a-b8cc9eaade3e" providerId="ADAL" clId="{C5CE56CA-B423-430D-977F-202254AF7BC3}" dt="2026-06-15T07:31:46.447" v="886" actId="20577"/>
          <ac:spMkLst>
            <pc:docMk/>
            <pc:sldMk cId="3915121992" sldId="709"/>
            <ac:spMk id="6" creationId="{0E6568A1-FC35-E07D-728A-7DBD204ED67D}"/>
          </ac:spMkLst>
        </pc:spChg>
        <pc:spChg chg="add mod">
          <ac:chgData name="Caballero Yvan" userId="9c2bd31c-bc60-48ba-951a-b8cc9eaade3e" providerId="ADAL" clId="{C5CE56CA-B423-430D-977F-202254AF7BC3}" dt="2026-06-15T07:27:28.272" v="521" actId="1076"/>
          <ac:spMkLst>
            <pc:docMk/>
            <pc:sldMk cId="3915121992" sldId="709"/>
            <ac:spMk id="26" creationId="{55E77BF6-CAA4-10DD-2A27-16A7817B32CB}"/>
          </ac:spMkLst>
        </pc:spChg>
        <pc:spChg chg="add mod">
          <ac:chgData name="Caballero Yvan" userId="9c2bd31c-bc60-48ba-951a-b8cc9eaade3e" providerId="ADAL" clId="{C5CE56CA-B423-430D-977F-202254AF7BC3}" dt="2026-06-15T07:27:28.272" v="521" actId="1076"/>
          <ac:spMkLst>
            <pc:docMk/>
            <pc:sldMk cId="3915121992" sldId="709"/>
            <ac:spMk id="27" creationId="{8BD72921-0B3C-6FD4-79FE-30D84F67F1AD}"/>
          </ac:spMkLst>
        </pc:spChg>
        <pc:spChg chg="add mod">
          <ac:chgData name="Caballero Yvan" userId="9c2bd31c-bc60-48ba-951a-b8cc9eaade3e" providerId="ADAL" clId="{C5CE56CA-B423-430D-977F-202254AF7BC3}" dt="2026-06-15T07:32:46.134" v="888" actId="20577"/>
          <ac:spMkLst>
            <pc:docMk/>
            <pc:sldMk cId="3915121992" sldId="709"/>
            <ac:spMk id="28" creationId="{79C8351F-A4CF-60CD-B39B-B4887C7F84EC}"/>
          </ac:spMkLst>
        </pc:spChg>
        <pc:spChg chg="add mod">
          <ac:chgData name="Caballero Yvan" userId="9c2bd31c-bc60-48ba-951a-b8cc9eaade3e" providerId="ADAL" clId="{C5CE56CA-B423-430D-977F-202254AF7BC3}" dt="2026-06-15T07:27:28.272" v="521" actId="1076"/>
          <ac:spMkLst>
            <pc:docMk/>
            <pc:sldMk cId="3915121992" sldId="709"/>
            <ac:spMk id="29" creationId="{33D64178-D700-022C-B3F8-F3823BBF3075}"/>
          </ac:spMkLst>
        </pc:spChg>
        <pc:spChg chg="add mod">
          <ac:chgData name="Caballero Yvan" userId="9c2bd31c-bc60-48ba-951a-b8cc9eaade3e" providerId="ADAL" clId="{C5CE56CA-B423-430D-977F-202254AF7BC3}" dt="2026-06-15T07:27:28.272" v="521" actId="1076"/>
          <ac:spMkLst>
            <pc:docMk/>
            <pc:sldMk cId="3915121992" sldId="709"/>
            <ac:spMk id="30" creationId="{78B2A622-B225-6455-8464-E7B2C7AB3C32}"/>
          </ac:spMkLst>
        </pc:spChg>
        <pc:spChg chg="add mod">
          <ac:chgData name="Caballero Yvan" userId="9c2bd31c-bc60-48ba-951a-b8cc9eaade3e" providerId="ADAL" clId="{C5CE56CA-B423-430D-977F-202254AF7BC3}" dt="2026-06-15T07:33:17.900" v="987" actId="1037"/>
          <ac:spMkLst>
            <pc:docMk/>
            <pc:sldMk cId="3915121992" sldId="709"/>
            <ac:spMk id="33" creationId="{AFDAC27D-1CC3-2B2A-6F0D-3CB0CD9E4CDC}"/>
          </ac:spMkLst>
        </pc:spChg>
        <pc:spChg chg="add mod">
          <ac:chgData name="Caballero Yvan" userId="9c2bd31c-bc60-48ba-951a-b8cc9eaade3e" providerId="ADAL" clId="{C5CE56CA-B423-430D-977F-202254AF7BC3}" dt="2026-06-15T07:33:12.150" v="971" actId="20577"/>
          <ac:spMkLst>
            <pc:docMk/>
            <pc:sldMk cId="3915121992" sldId="709"/>
            <ac:spMk id="34" creationId="{13B71D22-7C89-F112-199A-04A8AF60E51D}"/>
          </ac:spMkLst>
        </pc:spChg>
        <pc:spChg chg="add mod">
          <ac:chgData name="Caballero Yvan" userId="9c2bd31c-bc60-48ba-951a-b8cc9eaade3e" providerId="ADAL" clId="{C5CE56CA-B423-430D-977F-202254AF7BC3}" dt="2026-06-15T07:52:54.696" v="1258" actId="1035"/>
          <ac:spMkLst>
            <pc:docMk/>
            <pc:sldMk cId="3915121992" sldId="709"/>
            <ac:spMk id="35" creationId="{AA062EE5-A421-8578-41C1-784388782184}"/>
          </ac:spMkLst>
        </pc:spChg>
        <pc:picChg chg="add mod">
          <ac:chgData name="Caballero Yvan" userId="9c2bd31c-bc60-48ba-951a-b8cc9eaade3e" providerId="ADAL" clId="{C5CE56CA-B423-430D-977F-202254AF7BC3}" dt="2026-06-15T07:27:28.272" v="521" actId="1076"/>
          <ac:picMkLst>
            <pc:docMk/>
            <pc:sldMk cId="3915121992" sldId="709"/>
            <ac:picMk id="25" creationId="{10BC29AE-3359-8C8A-ECFC-BEE5EA6BA03B}"/>
          </ac:picMkLst>
        </pc:picChg>
        <pc:picChg chg="mod">
          <ac:chgData name="Caballero Yvan" userId="9c2bd31c-bc60-48ba-951a-b8cc9eaade3e" providerId="ADAL" clId="{C5CE56CA-B423-430D-977F-202254AF7BC3}" dt="2026-06-15T07:30:48.995" v="762" actId="1076"/>
          <ac:picMkLst>
            <pc:docMk/>
            <pc:sldMk cId="3915121992" sldId="709"/>
            <ac:picMk id="32" creationId="{A97174FE-1CCF-E5E3-D025-4F3A1EB4D58F}"/>
          </ac:picMkLst>
        </pc:picChg>
      </pc:sldChg>
      <pc:sldChg chg="addSp delSp modSp mod">
        <pc:chgData name="Caballero Yvan" userId="9c2bd31c-bc60-48ba-951a-b8cc9eaade3e" providerId="ADAL" clId="{C5CE56CA-B423-430D-977F-202254AF7BC3}" dt="2026-06-16T10:12:41.387" v="1978" actId="404"/>
        <pc:sldMkLst>
          <pc:docMk/>
          <pc:sldMk cId="1068330634" sldId="717"/>
        </pc:sldMkLst>
        <pc:spChg chg="mod">
          <ac:chgData name="Caballero Yvan" userId="9c2bd31c-bc60-48ba-951a-b8cc9eaade3e" providerId="ADAL" clId="{C5CE56CA-B423-430D-977F-202254AF7BC3}" dt="2026-06-16T10:12:41.387" v="1978" actId="404"/>
          <ac:spMkLst>
            <pc:docMk/>
            <pc:sldMk cId="1068330634" sldId="717"/>
            <ac:spMk id="3" creationId="{80298F03-5476-FBB0-A6FB-8A5B989C9E5A}"/>
          </ac:spMkLst>
        </pc:spChg>
        <pc:spChg chg="add del mod">
          <ac:chgData name="Caballero Yvan" userId="9c2bd31c-bc60-48ba-951a-b8cc9eaade3e" providerId="ADAL" clId="{C5CE56CA-B423-430D-977F-202254AF7BC3}" dt="2026-06-16T10:09:14.697" v="1847" actId="21"/>
          <ac:spMkLst>
            <pc:docMk/>
            <pc:sldMk cId="1068330634" sldId="717"/>
            <ac:spMk id="4" creationId="{926DF813-4726-8D52-0E54-7DFB5FC7D991}"/>
          </ac:spMkLst>
        </pc:spChg>
        <pc:spChg chg="add del mod">
          <ac:chgData name="Caballero Yvan" userId="9c2bd31c-bc60-48ba-951a-b8cc9eaade3e" providerId="ADAL" clId="{C5CE56CA-B423-430D-977F-202254AF7BC3}" dt="2026-06-16T10:10:17.628" v="1895"/>
          <ac:spMkLst>
            <pc:docMk/>
            <pc:sldMk cId="1068330634" sldId="717"/>
            <ac:spMk id="6" creationId="{74E5E148-5697-10F2-F054-9B6BCFBBF4C4}"/>
          </ac:spMkLst>
        </pc:spChg>
        <pc:spChg chg="del">
          <ac:chgData name="Caballero Yvan" userId="9c2bd31c-bc60-48ba-951a-b8cc9eaade3e" providerId="ADAL" clId="{C5CE56CA-B423-430D-977F-202254AF7BC3}" dt="2026-06-16T10:09:14.697" v="1847" actId="21"/>
          <ac:spMkLst>
            <pc:docMk/>
            <pc:sldMk cId="1068330634" sldId="717"/>
            <ac:spMk id="8" creationId="{CB2CE151-8328-B8DC-27B3-4E1F54C7205D}"/>
          </ac:spMkLst>
        </pc:spChg>
        <pc:spChg chg="add del mod">
          <ac:chgData name="Caballero Yvan" userId="9c2bd31c-bc60-48ba-951a-b8cc9eaade3e" providerId="ADAL" clId="{C5CE56CA-B423-430D-977F-202254AF7BC3}" dt="2026-06-16T10:09:14.697" v="1847" actId="21"/>
          <ac:spMkLst>
            <pc:docMk/>
            <pc:sldMk cId="1068330634" sldId="717"/>
            <ac:spMk id="9" creationId="{01A70392-BEAB-99ED-B404-26DB836D7F6A}"/>
          </ac:spMkLst>
        </pc:spChg>
        <pc:spChg chg="add del">
          <ac:chgData name="Caballero Yvan" userId="9c2bd31c-bc60-48ba-951a-b8cc9eaade3e" providerId="ADAL" clId="{C5CE56CA-B423-430D-977F-202254AF7BC3}" dt="2026-06-16T10:09:14.697" v="1847" actId="21"/>
          <ac:spMkLst>
            <pc:docMk/>
            <pc:sldMk cId="1068330634" sldId="717"/>
            <ac:spMk id="10" creationId="{F6289109-D2A5-A95C-5AEF-B7340082504B}"/>
          </ac:spMkLst>
        </pc:spChg>
        <pc:spChg chg="mod">
          <ac:chgData name="Caballero Yvan" userId="9c2bd31c-bc60-48ba-951a-b8cc9eaade3e" providerId="ADAL" clId="{C5CE56CA-B423-430D-977F-202254AF7BC3}" dt="2026-06-15T07:56:11.127" v="1374" actId="20577"/>
          <ac:spMkLst>
            <pc:docMk/>
            <pc:sldMk cId="1068330634" sldId="717"/>
            <ac:spMk id="11" creationId="{327C51D4-3946-AF58-E356-C4521BC1CE93}"/>
          </ac:spMkLst>
        </pc:spChg>
        <pc:picChg chg="add del mod">
          <ac:chgData name="Caballero Yvan" userId="9c2bd31c-bc60-48ba-951a-b8cc9eaade3e" providerId="ADAL" clId="{C5CE56CA-B423-430D-977F-202254AF7BC3}" dt="2026-06-16T10:09:14.697" v="1847" actId="21"/>
          <ac:picMkLst>
            <pc:docMk/>
            <pc:sldMk cId="1068330634" sldId="717"/>
            <ac:picMk id="2" creationId="{B18943D7-19E7-D8E3-B50B-C007B7B11281}"/>
          </ac:picMkLst>
        </pc:picChg>
        <pc:picChg chg="del mod modCrop">
          <ac:chgData name="Caballero Yvan" userId="9c2bd31c-bc60-48ba-951a-b8cc9eaade3e" providerId="ADAL" clId="{C5CE56CA-B423-430D-977F-202254AF7BC3}" dt="2026-06-16T10:09:14.697" v="1847" actId="21"/>
          <ac:picMkLst>
            <pc:docMk/>
            <pc:sldMk cId="1068330634" sldId="717"/>
            <ac:picMk id="7" creationId="{9FE63977-C84B-4E08-8E5F-153E2CC27527}"/>
          </ac:picMkLst>
        </pc:picChg>
        <pc:picChg chg="mod">
          <ac:chgData name="Caballero Yvan" userId="9c2bd31c-bc60-48ba-951a-b8cc9eaade3e" providerId="ADAL" clId="{C5CE56CA-B423-430D-977F-202254AF7BC3}" dt="2026-06-16T10:11:11.530" v="1925" actId="14100"/>
          <ac:picMkLst>
            <pc:docMk/>
            <pc:sldMk cId="1068330634" sldId="717"/>
            <ac:picMk id="12" creationId="{7C9DABDF-66B1-4E91-9055-FE0317FAB30F}"/>
          </ac:picMkLst>
        </pc:picChg>
        <pc:picChg chg="mod">
          <ac:chgData name="Caballero Yvan" userId="9c2bd31c-bc60-48ba-951a-b8cc9eaade3e" providerId="ADAL" clId="{C5CE56CA-B423-430D-977F-202254AF7BC3}" dt="2026-06-16T10:10:19.644" v="1896" actId="1076"/>
          <ac:picMkLst>
            <pc:docMk/>
            <pc:sldMk cId="1068330634" sldId="717"/>
            <ac:picMk id="1026" creationId="{4BD89015-E139-05C9-0F01-3333673C398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46DD42E-40C6-4208-96B0-1350923E32DC}" type="datetimeFigureOut">
              <a:rPr lang="fr-FR" smtClean="0"/>
              <a:t>17/06/2026</a:t>
            </a:fld>
            <a:endParaRPr lang="fr-FR"/>
          </a:p>
        </p:txBody>
      </p:sp>
      <p:sp>
        <p:nvSpPr>
          <p:cNvPr id="4" name="Espace réservé du pied de page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90DF9108-C696-4318-AFB1-A5EEDE40517E}" type="slidenum">
              <a:rPr lang="fr-FR" smtClean="0"/>
              <a:t>‹N°›</a:t>
            </a:fld>
            <a:endParaRPr lang="fr-FR"/>
          </a:p>
        </p:txBody>
      </p:sp>
    </p:spTree>
    <p:extLst>
      <p:ext uri="{BB962C8B-B14F-4D97-AF65-F5344CB8AC3E}">
        <p14:creationId xmlns:p14="http://schemas.microsoft.com/office/powerpoint/2010/main" val="5374390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9C3D898-583B-4AC3-8379-DE732F81E886}" type="datetimeFigureOut">
              <a:rPr lang="fr-FR" smtClean="0"/>
              <a:t>17/06/2026</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DE5EFEB-E5DA-41EE-93DF-F11CDADEA48F}" type="slidenum">
              <a:rPr lang="fr-FR" smtClean="0"/>
              <a:t>‹N°›</a:t>
            </a:fld>
            <a:endParaRPr lang="fr-FR"/>
          </a:p>
        </p:txBody>
      </p:sp>
    </p:spTree>
    <p:extLst>
      <p:ext uri="{BB962C8B-B14F-4D97-AF65-F5344CB8AC3E}">
        <p14:creationId xmlns:p14="http://schemas.microsoft.com/office/powerpoint/2010/main" val="850159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DE5EFEB-E5DA-41EE-93DF-F11CDADEA48F}" type="slidenum">
              <a:rPr lang="fr-FR" smtClean="0"/>
              <a:t>3</a:t>
            </a:fld>
            <a:endParaRPr lang="fr-FR"/>
          </a:p>
        </p:txBody>
      </p:sp>
    </p:spTree>
    <p:extLst>
      <p:ext uri="{BB962C8B-B14F-4D97-AF65-F5344CB8AC3E}">
        <p14:creationId xmlns:p14="http://schemas.microsoft.com/office/powerpoint/2010/main" val="289120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p:spTree>
      <p:nvGrpSpPr>
        <p:cNvPr id="1" name=""/>
        <p:cNvGrpSpPr/>
        <p:nvPr/>
      </p:nvGrpSpPr>
      <p:grpSpPr>
        <a:xfrm>
          <a:off x="0" y="0"/>
          <a:ext cx="0" cy="0"/>
          <a:chOff x="0" y="0"/>
          <a:chExt cx="0" cy="0"/>
        </a:xfrm>
      </p:grpSpPr>
      <p:sp>
        <p:nvSpPr>
          <p:cNvPr id="2" name="Espace réservé du numéro de diapositive 3">
            <a:extLst>
              <a:ext uri="{FF2B5EF4-FFF2-40B4-BE49-F238E27FC236}">
                <a16:creationId xmlns:a16="http://schemas.microsoft.com/office/drawing/2014/main" id="{75F36785-ECEB-4602-B519-97E502E1764C}"/>
              </a:ext>
            </a:extLst>
          </p:cNvPr>
          <p:cNvSpPr>
            <a:spLocks noGrp="1"/>
          </p:cNvSpPr>
          <p:nvPr>
            <p:ph type="sldNum" sz="quarter" idx="4"/>
          </p:nvPr>
        </p:nvSpPr>
        <p:spPr>
          <a:xfrm>
            <a:off x="4724400" y="6311900"/>
            <a:ext cx="2743200" cy="365125"/>
          </a:xfrm>
          <a:prstGeom prst="rect">
            <a:avLst/>
          </a:prstGeom>
        </p:spPr>
        <p:txBody>
          <a:bodyPr/>
          <a:lstStyle>
            <a:lvl1pPr>
              <a:defRPr/>
            </a:lvl1pPr>
          </a:lstStyle>
          <a:p>
            <a:pPr algn="ctr"/>
            <a:fld id="{F350894E-0509-424B-B937-9012733DE64A}" type="slidenum">
              <a:rPr lang="fr-FR" sz="1200" smtClean="0">
                <a:solidFill>
                  <a:schemeClr val="bg1">
                    <a:lumMod val="50000"/>
                  </a:schemeClr>
                </a:solidFill>
              </a:rPr>
              <a:pPr algn="ctr"/>
              <a:t>‹N°›</a:t>
            </a:fld>
            <a:endParaRPr lang="fr-FR" sz="1200">
              <a:solidFill>
                <a:schemeClr val="bg1">
                  <a:lumMod val="50000"/>
                </a:schemeClr>
              </a:solidFill>
            </a:endParaRPr>
          </a:p>
        </p:txBody>
      </p:sp>
    </p:spTree>
    <p:extLst>
      <p:ext uri="{BB962C8B-B14F-4D97-AF65-F5344CB8AC3E}">
        <p14:creationId xmlns:p14="http://schemas.microsoft.com/office/powerpoint/2010/main" val="188330099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numéro de diapositive 3">
            <a:extLst>
              <a:ext uri="{FF2B5EF4-FFF2-40B4-BE49-F238E27FC236}">
                <a16:creationId xmlns:a16="http://schemas.microsoft.com/office/drawing/2014/main" id="{75F36785-ECEB-4602-B519-97E502E1764C}"/>
              </a:ext>
            </a:extLst>
          </p:cNvPr>
          <p:cNvSpPr>
            <a:spLocks noGrp="1"/>
          </p:cNvSpPr>
          <p:nvPr>
            <p:ph type="sldNum" sz="quarter" idx="4"/>
          </p:nvPr>
        </p:nvSpPr>
        <p:spPr>
          <a:xfrm>
            <a:off x="4724400" y="6311900"/>
            <a:ext cx="2743200" cy="365125"/>
          </a:xfrm>
          <a:prstGeom prst="rect">
            <a:avLst/>
          </a:prstGeom>
        </p:spPr>
        <p:txBody>
          <a:bodyPr/>
          <a:lstStyle>
            <a:lvl1pPr>
              <a:defRPr/>
            </a:lvl1pPr>
          </a:lstStyle>
          <a:p>
            <a:pPr algn="ctr"/>
            <a:fld id="{F350894E-0509-424B-B937-9012733DE64A}" type="slidenum">
              <a:rPr lang="fr-FR" sz="1200" smtClean="0">
                <a:solidFill>
                  <a:schemeClr val="bg1">
                    <a:lumMod val="50000"/>
                  </a:schemeClr>
                </a:solidFill>
              </a:rPr>
              <a:pPr algn="ctr"/>
              <a:t>‹N°›</a:t>
            </a:fld>
            <a:endParaRPr lang="fr-FR" sz="1200">
              <a:solidFill>
                <a:schemeClr val="bg1">
                  <a:lumMod val="50000"/>
                </a:schemeClr>
              </a:solidFill>
            </a:endParaRPr>
          </a:p>
        </p:txBody>
      </p:sp>
      <p:pic>
        <p:nvPicPr>
          <p:cNvPr id="3" name="Image 2">
            <a:extLst>
              <a:ext uri="{FF2B5EF4-FFF2-40B4-BE49-F238E27FC236}">
                <a16:creationId xmlns:a16="http://schemas.microsoft.com/office/drawing/2014/main" id="{FBCB9244-30DE-4337-88F4-10AFD1FD34D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34861" y="6428069"/>
            <a:ext cx="3064117" cy="140683"/>
          </a:xfrm>
          <a:prstGeom prst="rect">
            <a:avLst/>
          </a:prstGeom>
        </p:spPr>
      </p:pic>
      <p:pic>
        <p:nvPicPr>
          <p:cNvPr id="5" name="Image 4">
            <a:extLst>
              <a:ext uri="{FF2B5EF4-FFF2-40B4-BE49-F238E27FC236}">
                <a16:creationId xmlns:a16="http://schemas.microsoft.com/office/drawing/2014/main" id="{93981C30-F601-4EA0-BDB8-C4987C30F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084135" y="6010964"/>
            <a:ext cx="1532478" cy="604443"/>
          </a:xfrm>
          <a:prstGeom prst="rect">
            <a:avLst/>
          </a:prstGeom>
        </p:spPr>
      </p:pic>
    </p:spTree>
    <p:extLst>
      <p:ext uri="{BB962C8B-B14F-4D97-AF65-F5344CB8AC3E}">
        <p14:creationId xmlns:p14="http://schemas.microsoft.com/office/powerpoint/2010/main" val="889519560"/>
      </p:ext>
    </p:extLst>
  </p:cSld>
  <p:clrMap bg1="lt1" tx1="dk1" bg2="lt2" tx2="dk2" accent1="accent1" accent2="accent2" accent3="accent3" accent4="accent4" accent5="accent5" accent6="accent6" hlink="hlink" folHlink="folHlink"/>
  <p:sldLayoutIdLst>
    <p:sldLayoutId id="2147483649" r:id="rId1"/>
  </p:sldLayoutIdLst>
  <p:transition>
    <p:fade/>
  </p:transition>
  <p:hf hdr="0" ftr="0" dt="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sealevelrise.brgm.fr/sea-level-scenarios/map_beginner.html#map=0/2.5372184005385963/0.000000/0.000000/SLR_AR6_ssp245_BRGM_scenario/2051/msl_m,msl_l,msl_h&amp;tab=ar5" TargetMode="External"/><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stretch>
            <a:fillRect/>
          </a:stretch>
        </p:blipFill>
        <p:spPr>
          <a:xfrm>
            <a:off x="615" y="0"/>
            <a:ext cx="12191385" cy="6859819"/>
          </a:xfrm>
          <a:prstGeom prst="rect">
            <a:avLst/>
          </a:prstGeom>
        </p:spPr>
      </p:pic>
      <p:sp>
        <p:nvSpPr>
          <p:cNvPr id="2" name="Espace réservé du numéro de diapositive 1"/>
          <p:cNvSpPr>
            <a:spLocks noGrp="1"/>
          </p:cNvSpPr>
          <p:nvPr>
            <p:ph type="sldNum" sz="quarter" idx="4"/>
          </p:nvPr>
        </p:nvSpPr>
        <p:spPr/>
        <p:txBody>
          <a:bodyPr/>
          <a:lstStyle/>
          <a:p>
            <a:pPr algn="ctr"/>
            <a:fld id="{F350894E-0509-424B-B937-9012733DE64A}" type="slidenum">
              <a:rPr lang="fr-FR" sz="1200" smtClean="0">
                <a:solidFill>
                  <a:schemeClr val="bg1">
                    <a:lumMod val="50000"/>
                  </a:schemeClr>
                </a:solidFill>
              </a:rPr>
              <a:pPr algn="ctr"/>
              <a:t>1</a:t>
            </a:fld>
            <a:endParaRPr lang="fr-FR" sz="1200">
              <a:solidFill>
                <a:schemeClr val="bg1">
                  <a:lumMod val="50000"/>
                </a:schemeClr>
              </a:solidFill>
            </a:endParaRPr>
          </a:p>
        </p:txBody>
      </p:sp>
      <p:pic>
        <p:nvPicPr>
          <p:cNvPr id="6" name="Image 5">
            <a:extLst>
              <a:ext uri="{FF2B5EF4-FFF2-40B4-BE49-F238E27FC236}">
                <a16:creationId xmlns:a16="http://schemas.microsoft.com/office/drawing/2014/main" id="{6D87D753-04D1-45B5-8C7B-3FDFF75133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7567" y="159689"/>
            <a:ext cx="2616333" cy="1142766"/>
          </a:xfrm>
          <a:prstGeom prst="rect">
            <a:avLst/>
          </a:prstGeom>
          <a:effectLst>
            <a:outerShdw blurRad="50800" dist="50800" dir="5400000" algn="ctr" rotWithShape="0">
              <a:schemeClr val="bg2">
                <a:lumMod val="25000"/>
              </a:schemeClr>
            </a:outerShdw>
          </a:effectLst>
        </p:spPr>
      </p:pic>
      <p:pic>
        <p:nvPicPr>
          <p:cNvPr id="3" name="Image 2"/>
          <p:cNvPicPr>
            <a:picLocks noChangeAspect="1"/>
          </p:cNvPicPr>
          <p:nvPr/>
        </p:nvPicPr>
        <p:blipFill>
          <a:blip r:embed="rId4"/>
          <a:stretch>
            <a:fillRect/>
          </a:stretch>
        </p:blipFill>
        <p:spPr>
          <a:xfrm>
            <a:off x="216603" y="159689"/>
            <a:ext cx="1287227" cy="1155403"/>
          </a:xfrm>
          <a:prstGeom prst="rect">
            <a:avLst/>
          </a:prstGeom>
        </p:spPr>
      </p:pic>
      <p:cxnSp>
        <p:nvCxnSpPr>
          <p:cNvPr id="11" name="Connecteur droit 10"/>
          <p:cNvCxnSpPr/>
          <p:nvPr/>
        </p:nvCxnSpPr>
        <p:spPr>
          <a:xfrm>
            <a:off x="3667017" y="3297073"/>
            <a:ext cx="0" cy="1892079"/>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9466F2AA-8AB1-46D9-9AE0-565677DE3FD0}"/>
              </a:ext>
            </a:extLst>
          </p:cNvPr>
          <p:cNvSpPr txBox="1"/>
          <p:nvPr/>
        </p:nvSpPr>
        <p:spPr>
          <a:xfrm>
            <a:off x="-17929" y="3005355"/>
            <a:ext cx="12209929" cy="2520000"/>
          </a:xfrm>
          <a:prstGeom prst="rect">
            <a:avLst/>
          </a:prstGeom>
          <a:solidFill>
            <a:srgbClr val="D5B981">
              <a:alpha val="54000"/>
            </a:srgbClr>
          </a:solidFill>
          <a:ln>
            <a:noFill/>
          </a:ln>
        </p:spPr>
        <p:txBody>
          <a:bodyPr wrap="square" lIns="432000" tIns="288000" rIns="432000" bIns="144000" rtlCol="0">
            <a:spAutoFit/>
          </a:bodyPr>
          <a:lstStyle/>
          <a:p>
            <a:pPr>
              <a:lnSpc>
                <a:spcPts val="3700"/>
              </a:lnSpc>
            </a:pPr>
            <a:endParaRPr lang="fr-FR" sz="1200">
              <a:solidFill>
                <a:schemeClr val="bg1"/>
              </a:solidFill>
              <a:latin typeface="Arial" panose="020B0604020202020204" pitchFamily="34" charset="0"/>
              <a:cs typeface="Arial" panose="020B0604020202020204" pitchFamily="34" charset="0"/>
            </a:endParaRPr>
          </a:p>
        </p:txBody>
      </p:sp>
      <p:sp>
        <p:nvSpPr>
          <p:cNvPr id="16" name="ZoneTexte 15">
            <a:extLst>
              <a:ext uri="{FF2B5EF4-FFF2-40B4-BE49-F238E27FC236}">
                <a16:creationId xmlns:a16="http://schemas.microsoft.com/office/drawing/2014/main" id="{9466F2AA-8AB1-46D9-9AE0-565677DE3FD0}"/>
              </a:ext>
            </a:extLst>
          </p:cNvPr>
          <p:cNvSpPr txBox="1"/>
          <p:nvPr/>
        </p:nvSpPr>
        <p:spPr>
          <a:xfrm>
            <a:off x="3667017" y="2872373"/>
            <a:ext cx="8126361" cy="3234549"/>
          </a:xfrm>
          <a:prstGeom prst="rect">
            <a:avLst/>
          </a:prstGeom>
          <a:noFill/>
          <a:ln>
            <a:noFill/>
          </a:ln>
        </p:spPr>
        <p:txBody>
          <a:bodyPr wrap="square" lIns="432000" tIns="288000" rIns="432000" bIns="144000" rtlCol="0">
            <a:spAutoFit/>
          </a:bodyPr>
          <a:lstStyle/>
          <a:p>
            <a:pPr>
              <a:lnSpc>
                <a:spcPts val="3700"/>
              </a:lnSpc>
            </a:pPr>
            <a:r>
              <a:rPr lang="fr-FR" sz="3400" b="1" cap="all" dirty="0">
                <a:solidFill>
                  <a:schemeClr val="bg1"/>
                </a:solidFill>
                <a:latin typeface="Arial" panose="020B0604020202020204" pitchFamily="34" charset="0"/>
                <a:cs typeface="Arial" panose="020B0604020202020204" pitchFamily="34" charset="0"/>
              </a:rPr>
              <a:t>Les processus de salinisation des aquifères </a:t>
            </a:r>
          </a:p>
          <a:p>
            <a:pPr>
              <a:lnSpc>
                <a:spcPts val="3700"/>
              </a:lnSpc>
            </a:pPr>
            <a:r>
              <a:rPr lang="en-US" sz="2400" b="1" dirty="0">
                <a:solidFill>
                  <a:schemeClr val="bg1"/>
                </a:solidFill>
                <a:latin typeface="Arial" panose="020B0604020202020204" pitchFamily="34" charset="0"/>
                <a:cs typeface="Arial" panose="020B0604020202020204" pitchFamily="34" charset="0"/>
              </a:rPr>
              <a:t>Maréchal JC</a:t>
            </a:r>
          </a:p>
          <a:p>
            <a:pPr>
              <a:lnSpc>
                <a:spcPts val="3700"/>
              </a:lnSpc>
            </a:pPr>
            <a:r>
              <a:rPr lang="fr-FR" sz="2000" b="1" i="1" dirty="0">
                <a:solidFill>
                  <a:schemeClr val="bg1"/>
                </a:solidFill>
                <a:latin typeface="Arial" panose="020B0604020202020204" pitchFamily="34" charset="0"/>
                <a:cs typeface="Arial" panose="020B0604020202020204" pitchFamily="34" charset="0"/>
              </a:rPr>
              <a:t>JTR Salinisation du littoral Méditerranéen en question </a:t>
            </a:r>
            <a:br>
              <a:rPr lang="fr-FR" sz="2000" b="1" i="1" dirty="0">
                <a:solidFill>
                  <a:schemeClr val="bg1"/>
                </a:solidFill>
                <a:latin typeface="Arial" panose="020B0604020202020204" pitchFamily="34" charset="0"/>
                <a:cs typeface="Arial" panose="020B0604020202020204" pitchFamily="34" charset="0"/>
              </a:rPr>
            </a:br>
            <a:r>
              <a:rPr lang="fr-FR" sz="2000" b="1" i="1" dirty="0">
                <a:solidFill>
                  <a:schemeClr val="bg1"/>
                </a:solidFill>
                <a:latin typeface="Arial" panose="020B0604020202020204" pitchFamily="34" charset="0"/>
                <a:cs typeface="Arial" panose="020B0604020202020204" pitchFamily="34" charset="0"/>
              </a:rPr>
              <a:t>18 juin 2026, Mèze</a:t>
            </a:r>
          </a:p>
          <a:p>
            <a:pPr>
              <a:lnSpc>
                <a:spcPts val="3700"/>
              </a:lnSpc>
            </a:pPr>
            <a:endParaRPr lang="fr-FR" sz="2400" b="1" dirty="0">
              <a:solidFill>
                <a:schemeClr val="bg1"/>
              </a:solidFill>
              <a:latin typeface="Arial" panose="020B0604020202020204" pitchFamily="34" charset="0"/>
              <a:cs typeface="Arial" panose="020B0604020202020204" pitchFamily="34" charset="0"/>
            </a:endParaRPr>
          </a:p>
        </p:txBody>
      </p:sp>
      <p:sp>
        <p:nvSpPr>
          <p:cNvPr id="17" name="ZoneTexte 16">
            <a:extLst>
              <a:ext uri="{FF2B5EF4-FFF2-40B4-BE49-F238E27FC236}">
                <a16:creationId xmlns:a16="http://schemas.microsoft.com/office/drawing/2014/main" id="{9466F2AA-8AB1-46D9-9AE0-565677DE3FD0}"/>
              </a:ext>
            </a:extLst>
          </p:cNvPr>
          <p:cNvSpPr txBox="1"/>
          <p:nvPr/>
        </p:nvSpPr>
        <p:spPr>
          <a:xfrm>
            <a:off x="-548564" y="3098268"/>
            <a:ext cx="4230329" cy="1859685"/>
          </a:xfrm>
          <a:prstGeom prst="rect">
            <a:avLst/>
          </a:prstGeom>
          <a:noFill/>
          <a:ln>
            <a:noFill/>
          </a:ln>
        </p:spPr>
        <p:txBody>
          <a:bodyPr wrap="square" lIns="432000" tIns="288000" rIns="432000" bIns="144000" rtlCol="0">
            <a:spAutoFit/>
          </a:bodyPr>
          <a:lstStyle/>
          <a:p>
            <a:pPr algn="r">
              <a:lnSpc>
                <a:spcPts val="3700"/>
              </a:lnSpc>
            </a:pPr>
            <a:r>
              <a:rPr lang="fr-FR" sz="3400">
                <a:solidFill>
                  <a:schemeClr val="bg1"/>
                </a:solidFill>
                <a:latin typeface="Arial" panose="020B0604020202020204" pitchFamily="34" charset="0"/>
                <a:cs typeface="Arial" panose="020B0604020202020204" pitchFamily="34" charset="0"/>
              </a:rPr>
              <a:t>Géosciences</a:t>
            </a:r>
            <a:br>
              <a:rPr lang="fr-FR" sz="3400">
                <a:solidFill>
                  <a:schemeClr val="bg1"/>
                </a:solidFill>
                <a:latin typeface="Arial" panose="020B0604020202020204" pitchFamily="34" charset="0"/>
                <a:cs typeface="Arial" panose="020B0604020202020204" pitchFamily="34" charset="0"/>
              </a:rPr>
            </a:br>
            <a:r>
              <a:rPr lang="fr-FR" sz="3400">
                <a:solidFill>
                  <a:schemeClr val="bg1"/>
                </a:solidFill>
                <a:latin typeface="Arial" panose="020B0604020202020204" pitchFamily="34" charset="0"/>
                <a:cs typeface="Arial" panose="020B0604020202020204" pitchFamily="34" charset="0"/>
              </a:rPr>
              <a:t>pour une Terre durable</a:t>
            </a:r>
          </a:p>
        </p:txBody>
      </p:sp>
      <p:pic>
        <p:nvPicPr>
          <p:cNvPr id="5" name="Image 4">
            <a:extLst>
              <a:ext uri="{FF2B5EF4-FFF2-40B4-BE49-F238E27FC236}">
                <a16:creationId xmlns:a16="http://schemas.microsoft.com/office/drawing/2014/main" id="{71EC2063-5EFF-1A24-2ADE-65ACC8BEFF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19818" y="351307"/>
            <a:ext cx="1844828" cy="759530"/>
          </a:xfrm>
          <a:prstGeom prst="rect">
            <a:avLst/>
          </a:prstGeom>
        </p:spPr>
      </p:pic>
    </p:spTree>
    <p:extLst>
      <p:ext uri="{BB962C8B-B14F-4D97-AF65-F5344CB8AC3E}">
        <p14:creationId xmlns:p14="http://schemas.microsoft.com/office/powerpoint/2010/main" val="3062111577"/>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273EE-B039-DFB8-38A4-E8E35E468D5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B7802B1-0EE5-BD00-1553-0C42B8277212}"/>
              </a:ext>
            </a:extLst>
          </p:cNvPr>
          <p:cNvSpPr/>
          <p:nvPr/>
        </p:nvSpPr>
        <p:spPr>
          <a:xfrm>
            <a:off x="385661" y="6382327"/>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52">
            <a:extLst>
              <a:ext uri="{FF2B5EF4-FFF2-40B4-BE49-F238E27FC236}">
                <a16:creationId xmlns:a16="http://schemas.microsoft.com/office/drawing/2014/main" id="{43AE9BFB-9394-E6A2-4CB6-19101EED0380}"/>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Partie 1 – Etat des connaissances</a:t>
            </a:r>
          </a:p>
          <a:p>
            <a:r>
              <a:rPr lang="fr-FR" b="1">
                <a:latin typeface="Arial" panose="020B0604020202020204" pitchFamily="34" charset="0"/>
                <a:cs typeface="Arial" panose="020B0604020202020204" pitchFamily="34" charset="0"/>
              </a:rPr>
              <a:t>Autres mécanismes de salinisation des aquifères: la salinité héritée</a:t>
            </a:r>
          </a:p>
        </p:txBody>
      </p:sp>
      <p:pic>
        <p:nvPicPr>
          <p:cNvPr id="3" name="Image 2">
            <a:extLst>
              <a:ext uri="{FF2B5EF4-FFF2-40B4-BE49-F238E27FC236}">
                <a16:creationId xmlns:a16="http://schemas.microsoft.com/office/drawing/2014/main" id="{5DB51332-20C3-CAB3-D500-6E7BA245BC28}"/>
              </a:ext>
            </a:extLst>
          </p:cNvPr>
          <p:cNvPicPr>
            <a:picLocks noChangeAspect="1"/>
          </p:cNvPicPr>
          <p:nvPr/>
        </p:nvPicPr>
        <p:blipFill>
          <a:blip r:embed="rId2"/>
          <a:stretch>
            <a:fillRect/>
          </a:stretch>
        </p:blipFill>
        <p:spPr>
          <a:xfrm>
            <a:off x="6652539" y="1435509"/>
            <a:ext cx="4536672" cy="4542503"/>
          </a:xfrm>
          <a:prstGeom prst="rect">
            <a:avLst/>
          </a:prstGeom>
        </p:spPr>
      </p:pic>
      <p:sp>
        <p:nvSpPr>
          <p:cNvPr id="5" name="ZoneTexte 4">
            <a:extLst>
              <a:ext uri="{FF2B5EF4-FFF2-40B4-BE49-F238E27FC236}">
                <a16:creationId xmlns:a16="http://schemas.microsoft.com/office/drawing/2014/main" id="{6186E735-010B-3842-597B-4F77A76B66C9}"/>
              </a:ext>
            </a:extLst>
          </p:cNvPr>
          <p:cNvSpPr txBox="1"/>
          <p:nvPr/>
        </p:nvSpPr>
        <p:spPr>
          <a:xfrm>
            <a:off x="385661" y="973844"/>
            <a:ext cx="4460659" cy="923330"/>
          </a:xfrm>
          <a:prstGeom prst="rect">
            <a:avLst/>
          </a:prstGeom>
          <a:noFill/>
        </p:spPr>
        <p:txBody>
          <a:bodyPr wrap="square">
            <a:spAutoFit/>
          </a:bodyPr>
          <a:lstStyle/>
          <a:p>
            <a:r>
              <a:rPr lang="fr-FR" b="1" dirty="0"/>
              <a:t>Explication</a:t>
            </a:r>
            <a:r>
              <a:rPr lang="fr-FR" dirty="0"/>
              <a:t>: Le sel est hérité de l’histoire géomorphologique du Golfe du Lion </a:t>
            </a:r>
            <a:br>
              <a:rPr lang="fr-FR" dirty="0"/>
            </a:br>
            <a:r>
              <a:rPr lang="fr-FR" dirty="0"/>
              <a:t>(présence d’anciennes lagunes)</a:t>
            </a:r>
          </a:p>
        </p:txBody>
      </p:sp>
      <p:sp>
        <p:nvSpPr>
          <p:cNvPr id="7" name="ZoneTexte 6">
            <a:extLst>
              <a:ext uri="{FF2B5EF4-FFF2-40B4-BE49-F238E27FC236}">
                <a16:creationId xmlns:a16="http://schemas.microsoft.com/office/drawing/2014/main" id="{1501684F-2288-925E-E8B5-98114C831EE3}"/>
              </a:ext>
            </a:extLst>
          </p:cNvPr>
          <p:cNvSpPr txBox="1"/>
          <p:nvPr/>
        </p:nvSpPr>
        <p:spPr>
          <a:xfrm>
            <a:off x="401366" y="2664128"/>
            <a:ext cx="5365833" cy="1754326"/>
          </a:xfrm>
          <a:prstGeom prst="rect">
            <a:avLst/>
          </a:prstGeom>
          <a:noFill/>
        </p:spPr>
        <p:txBody>
          <a:bodyPr wrap="square">
            <a:spAutoFit/>
          </a:bodyPr>
          <a:lstStyle/>
          <a:p>
            <a:pPr algn="just"/>
            <a:r>
              <a:rPr lang="fr-FR" dirty="0"/>
              <a:t>A cette époque, la baie se transforme en lagune tantôt ouverte, tantôt fermée à la mer. L’eau de la lagune s’évapore et devient saumure. Du gypse peut précipiter. Cette saumure diffuse dans les sédiments. Un important stock de sel est piégé en profondeur.</a:t>
            </a:r>
          </a:p>
        </p:txBody>
      </p:sp>
      <p:sp>
        <p:nvSpPr>
          <p:cNvPr id="9" name="ZoneTexte 8">
            <a:extLst>
              <a:ext uri="{FF2B5EF4-FFF2-40B4-BE49-F238E27FC236}">
                <a16:creationId xmlns:a16="http://schemas.microsoft.com/office/drawing/2014/main" id="{AF70CE10-50E2-DD19-0293-18F31AAEE5D0}"/>
              </a:ext>
            </a:extLst>
          </p:cNvPr>
          <p:cNvSpPr txBox="1"/>
          <p:nvPr/>
        </p:nvSpPr>
        <p:spPr>
          <a:xfrm>
            <a:off x="6826167" y="1066177"/>
            <a:ext cx="5365833" cy="369332"/>
          </a:xfrm>
          <a:prstGeom prst="rect">
            <a:avLst/>
          </a:prstGeom>
          <a:noFill/>
        </p:spPr>
        <p:txBody>
          <a:bodyPr wrap="square">
            <a:spAutoFit/>
          </a:bodyPr>
          <a:lstStyle/>
          <a:p>
            <a:pPr algn="just"/>
            <a:r>
              <a:rPr lang="fr-FR"/>
              <a:t>Carte géomorphologique, il y a 7000 ans</a:t>
            </a:r>
          </a:p>
        </p:txBody>
      </p:sp>
    </p:spTree>
    <p:extLst>
      <p:ext uri="{BB962C8B-B14F-4D97-AF65-F5344CB8AC3E}">
        <p14:creationId xmlns:p14="http://schemas.microsoft.com/office/powerpoint/2010/main" val="13768657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858C9-B1A2-8B88-4A3C-C62C8912C83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A00E7AC-EA81-1641-699D-A907B88E289B}"/>
              </a:ext>
            </a:extLst>
          </p:cNvPr>
          <p:cNvSpPr/>
          <p:nvPr/>
        </p:nvSpPr>
        <p:spPr>
          <a:xfrm>
            <a:off x="385661" y="6382327"/>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52">
            <a:extLst>
              <a:ext uri="{FF2B5EF4-FFF2-40B4-BE49-F238E27FC236}">
                <a16:creationId xmlns:a16="http://schemas.microsoft.com/office/drawing/2014/main" id="{4E00E1DB-9016-9042-412B-A1C7C5307464}"/>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Partie 2 – Que nous réserve le futur ?</a:t>
            </a:r>
          </a:p>
          <a:p>
            <a:r>
              <a:rPr lang="fr-FR" b="1">
                <a:latin typeface="Arial" panose="020B0604020202020204" pitchFamily="34" charset="0"/>
                <a:cs typeface="Arial" panose="020B0604020202020204" pitchFamily="34" charset="0"/>
              </a:rPr>
              <a:t>Impact du CC sur la recharge des aquifères</a:t>
            </a:r>
          </a:p>
        </p:txBody>
      </p:sp>
      <p:sp>
        <p:nvSpPr>
          <p:cNvPr id="16" name="Rectangle 15">
            <a:extLst>
              <a:ext uri="{FF2B5EF4-FFF2-40B4-BE49-F238E27FC236}">
                <a16:creationId xmlns:a16="http://schemas.microsoft.com/office/drawing/2014/main" id="{BDD04C28-B6FE-A3D3-DD2D-DB5DBB1A2011}"/>
              </a:ext>
            </a:extLst>
          </p:cNvPr>
          <p:cNvSpPr/>
          <p:nvPr/>
        </p:nvSpPr>
        <p:spPr>
          <a:xfrm>
            <a:off x="4348264" y="3813243"/>
            <a:ext cx="642025" cy="223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BE207D0C-CBD3-3987-E95E-87F450A5A746}"/>
              </a:ext>
            </a:extLst>
          </p:cNvPr>
          <p:cNvSpPr txBox="1"/>
          <p:nvPr/>
        </p:nvSpPr>
        <p:spPr>
          <a:xfrm>
            <a:off x="6808917" y="1780513"/>
            <a:ext cx="5050851" cy="3175228"/>
          </a:xfrm>
          <a:prstGeom prst="rect">
            <a:avLst/>
          </a:prstGeom>
          <a:noFill/>
        </p:spPr>
        <p:txBody>
          <a:bodyPr wrap="square">
            <a:spAutoFit/>
          </a:bodyPr>
          <a:lstStyle/>
          <a:p>
            <a:pPr algn="just">
              <a:spcAft>
                <a:spcPts val="1000"/>
              </a:spcAft>
              <a:buNone/>
            </a:pPr>
            <a:r>
              <a:rPr lang="fr-FR" sz="1600" dirty="0">
                <a:latin typeface="Arial" panose="020B0604020202020204" pitchFamily="34" charset="0"/>
                <a:ea typeface="Times New Roman" panose="02020603050405020304" pitchFamily="18" charset="0"/>
                <a:cs typeface="Times New Roman" panose="02020603050405020304" pitchFamily="18" charset="0"/>
              </a:rPr>
              <a:t>L</a:t>
            </a:r>
            <a:r>
              <a:rPr lang="fr-FR" sz="1600" dirty="0">
                <a:effectLst/>
                <a:latin typeface="Arial" panose="020B0604020202020204" pitchFamily="34" charset="0"/>
                <a:ea typeface="Times New Roman" panose="02020603050405020304" pitchFamily="18" charset="0"/>
                <a:cs typeface="Times New Roman" panose="02020603050405020304" pitchFamily="18" charset="0"/>
              </a:rPr>
              <a:t>’augmentation attendue de la température moyenne</a:t>
            </a:r>
            <a:r>
              <a:rPr lang="fr-FR" sz="1600" dirty="0">
                <a:latin typeface="Arial" panose="020B0604020202020204" pitchFamily="34" charset="0"/>
                <a:ea typeface="Times New Roman" panose="02020603050405020304" pitchFamily="18" charset="0"/>
                <a:cs typeface="Times New Roman" panose="02020603050405020304" pitchFamily="18" charset="0"/>
              </a:rPr>
              <a:t> </a:t>
            </a:r>
            <a:r>
              <a:rPr lang="fr-FR" sz="1600" dirty="0">
                <a:effectLst/>
                <a:latin typeface="Arial" panose="020B0604020202020204" pitchFamily="34" charset="0"/>
                <a:ea typeface="Times New Roman" panose="02020603050405020304" pitchFamily="18" charset="0"/>
                <a:cs typeface="Times New Roman" panose="02020603050405020304" pitchFamily="18" charset="0"/>
              </a:rPr>
              <a:t>va entraîner une augmentation de la demande en eau et de l’évapotranspiration de la végétation. Il en résultera une </a:t>
            </a:r>
            <a:r>
              <a:rPr lang="fr-FR" sz="1600" b="1" dirty="0">
                <a:effectLst/>
                <a:latin typeface="Arial" panose="020B0604020202020204" pitchFamily="34" charset="0"/>
                <a:ea typeface="Times New Roman" panose="02020603050405020304" pitchFamily="18" charset="0"/>
                <a:cs typeface="Times New Roman" panose="02020603050405020304" pitchFamily="18" charset="0"/>
              </a:rPr>
              <a:t>baisse probable de l’infiltration et recharge </a:t>
            </a:r>
            <a:r>
              <a:rPr lang="fr-FR" sz="1600" dirty="0">
                <a:effectLst/>
                <a:latin typeface="Arial" panose="020B0604020202020204" pitchFamily="34" charset="0"/>
                <a:ea typeface="Times New Roman" panose="02020603050405020304" pitchFamily="18" charset="0"/>
                <a:cs typeface="Times New Roman" panose="02020603050405020304" pitchFamily="18" charset="0"/>
              </a:rPr>
              <a:t>des nappes aquifères. </a:t>
            </a:r>
          </a:p>
          <a:p>
            <a:pPr algn="just">
              <a:spcAft>
                <a:spcPts val="1000"/>
              </a:spcAft>
              <a:buNone/>
            </a:pPr>
            <a:r>
              <a:rPr lang="fr-FR" sz="1600" dirty="0">
                <a:effectLst/>
                <a:latin typeface="Arial" panose="020B0604020202020204" pitchFamily="34" charset="0"/>
                <a:ea typeface="Times New Roman" panose="02020603050405020304" pitchFamily="18" charset="0"/>
                <a:cs typeface="Times New Roman" panose="02020603050405020304" pitchFamily="18" charset="0"/>
              </a:rPr>
              <a:t>Les résultats des modélisations du programme Explore 2 indiquent des baisses probables de l’ordre de -10 % de la recharge potentielle vers les nappes. Les niveaux d’eau dans les aquifères côtiers pourraient donc baisser en conséquence, réduisant ainsi la capacité des nappes à repousser le biseau salé. </a:t>
            </a:r>
          </a:p>
        </p:txBody>
      </p:sp>
      <p:pic>
        <p:nvPicPr>
          <p:cNvPr id="2" name="Image 1">
            <a:extLst>
              <a:ext uri="{FF2B5EF4-FFF2-40B4-BE49-F238E27FC236}">
                <a16:creationId xmlns:a16="http://schemas.microsoft.com/office/drawing/2014/main" id="{6A65DF45-6285-DF95-97EF-EBB698EACDA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293" y="1436464"/>
            <a:ext cx="6650277" cy="3985071"/>
          </a:xfrm>
          <a:prstGeom prst="rect">
            <a:avLst/>
          </a:prstGeom>
          <a:noFill/>
        </p:spPr>
      </p:pic>
    </p:spTree>
    <p:extLst>
      <p:ext uri="{BB962C8B-B14F-4D97-AF65-F5344CB8AC3E}">
        <p14:creationId xmlns:p14="http://schemas.microsoft.com/office/powerpoint/2010/main" val="338448182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67039-534B-8CD9-FC2A-6018F082AB8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D47D1FA-C6E1-6466-FA1C-2035D4D33CC9}"/>
              </a:ext>
            </a:extLst>
          </p:cNvPr>
          <p:cNvSpPr/>
          <p:nvPr/>
        </p:nvSpPr>
        <p:spPr>
          <a:xfrm>
            <a:off x="385661" y="6382327"/>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52">
            <a:extLst>
              <a:ext uri="{FF2B5EF4-FFF2-40B4-BE49-F238E27FC236}">
                <a16:creationId xmlns:a16="http://schemas.microsoft.com/office/drawing/2014/main" id="{FC9D1E5D-6123-CA41-C0CD-49D004587A02}"/>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Partie 2 – Que nous réserve le futur ?</a:t>
            </a:r>
          </a:p>
          <a:p>
            <a:r>
              <a:rPr lang="fr-FR" b="1">
                <a:latin typeface="Arial" panose="020B0604020202020204" pitchFamily="34" charset="0"/>
                <a:cs typeface="Arial" panose="020B0604020202020204" pitchFamily="34" charset="0"/>
              </a:rPr>
              <a:t>Impact du CC sur l’évolution des prélèvements dans les aquifères</a:t>
            </a:r>
          </a:p>
        </p:txBody>
      </p:sp>
      <p:sp>
        <p:nvSpPr>
          <p:cNvPr id="16" name="Rectangle 15">
            <a:extLst>
              <a:ext uri="{FF2B5EF4-FFF2-40B4-BE49-F238E27FC236}">
                <a16:creationId xmlns:a16="http://schemas.microsoft.com/office/drawing/2014/main" id="{ACA797A9-EC4F-94CD-3AEB-866340538103}"/>
              </a:ext>
            </a:extLst>
          </p:cNvPr>
          <p:cNvSpPr/>
          <p:nvPr/>
        </p:nvSpPr>
        <p:spPr>
          <a:xfrm>
            <a:off x="4348264" y="3813243"/>
            <a:ext cx="642025" cy="223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E747E0D1-8EDF-CC26-1117-7FDA3DF6D308}"/>
              </a:ext>
            </a:extLst>
          </p:cNvPr>
          <p:cNvPicPr>
            <a:picLocks noChangeAspect="1"/>
          </p:cNvPicPr>
          <p:nvPr/>
        </p:nvPicPr>
        <p:blipFill>
          <a:blip r:embed="rId2"/>
          <a:srcRect b="12540"/>
          <a:stretch>
            <a:fillRect/>
          </a:stretch>
        </p:blipFill>
        <p:spPr>
          <a:xfrm>
            <a:off x="922392" y="1139573"/>
            <a:ext cx="4902336" cy="4676765"/>
          </a:xfrm>
          <a:prstGeom prst="rect">
            <a:avLst/>
          </a:prstGeom>
        </p:spPr>
      </p:pic>
      <p:sp>
        <p:nvSpPr>
          <p:cNvPr id="2" name="ZoneTexte 1">
            <a:extLst>
              <a:ext uri="{FF2B5EF4-FFF2-40B4-BE49-F238E27FC236}">
                <a16:creationId xmlns:a16="http://schemas.microsoft.com/office/drawing/2014/main" id="{1FA20C18-6CCE-FD1A-1882-F9718EDEF550}"/>
              </a:ext>
            </a:extLst>
          </p:cNvPr>
          <p:cNvSpPr txBox="1"/>
          <p:nvPr/>
        </p:nvSpPr>
        <p:spPr>
          <a:xfrm>
            <a:off x="6393180" y="1647535"/>
            <a:ext cx="5137404" cy="1477328"/>
          </a:xfrm>
          <a:prstGeom prst="rect">
            <a:avLst/>
          </a:prstGeom>
          <a:noFill/>
        </p:spPr>
        <p:txBody>
          <a:bodyPr wrap="square">
            <a:spAutoFit/>
          </a:bodyPr>
          <a:lstStyle/>
          <a:p>
            <a:r>
              <a:rPr lang="fr-FR"/>
              <a:t>Parmi les impacts indirects du changement climatique, une augmentation des prélèvements est attendue dans les nappes aquifères pour réduire le stress hydrique et divers usages (irrigation en particulier).</a:t>
            </a:r>
          </a:p>
        </p:txBody>
      </p:sp>
      <p:sp>
        <p:nvSpPr>
          <p:cNvPr id="3" name="ZoneTexte 2">
            <a:extLst>
              <a:ext uri="{FF2B5EF4-FFF2-40B4-BE49-F238E27FC236}">
                <a16:creationId xmlns:a16="http://schemas.microsoft.com/office/drawing/2014/main" id="{BD7C4619-7832-7F9B-000C-8E15F5D91CA9}"/>
              </a:ext>
            </a:extLst>
          </p:cNvPr>
          <p:cNvSpPr txBox="1"/>
          <p:nvPr/>
        </p:nvSpPr>
        <p:spPr>
          <a:xfrm>
            <a:off x="6393180" y="3733137"/>
            <a:ext cx="5137404" cy="1754326"/>
          </a:xfrm>
          <a:prstGeom prst="rect">
            <a:avLst/>
          </a:prstGeom>
          <a:noFill/>
        </p:spPr>
        <p:txBody>
          <a:bodyPr wrap="square">
            <a:spAutoFit/>
          </a:bodyPr>
          <a:lstStyle/>
          <a:p>
            <a:r>
              <a:rPr lang="fr-FR"/>
              <a:t>Les pompages contribuent à baisser le niveau piézométrique et à faire remonter le biseau salé.</a:t>
            </a:r>
          </a:p>
          <a:p>
            <a:endParaRPr lang="fr-FR"/>
          </a:p>
          <a:p>
            <a:r>
              <a:rPr lang="fr-FR"/>
              <a:t>Localement, sous un pompage, on parle d’effet </a:t>
            </a:r>
            <a:r>
              <a:rPr lang="fr-FR" b="1" err="1"/>
              <a:t>upconing</a:t>
            </a:r>
            <a:r>
              <a:rPr lang="fr-FR"/>
              <a:t>, avec un cône inverse d’intrusion saline localisé sous le forage.</a:t>
            </a:r>
          </a:p>
        </p:txBody>
      </p:sp>
    </p:spTree>
    <p:extLst>
      <p:ext uri="{BB962C8B-B14F-4D97-AF65-F5344CB8AC3E}">
        <p14:creationId xmlns:p14="http://schemas.microsoft.com/office/powerpoint/2010/main" val="3996212303"/>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57C2B-4CCA-E8FC-A27C-74E97CB96429}"/>
            </a:ext>
          </a:extLst>
        </p:cNvPr>
        <p:cNvGrpSpPr/>
        <p:nvPr/>
      </p:nvGrpSpPr>
      <p:grpSpPr>
        <a:xfrm>
          <a:off x="0" y="0"/>
          <a:ext cx="0" cy="0"/>
          <a:chOff x="0" y="0"/>
          <a:chExt cx="0" cy="0"/>
        </a:xfrm>
      </p:grpSpPr>
      <p:sp>
        <p:nvSpPr>
          <p:cNvPr id="11" name="ZoneTexte 152">
            <a:extLst>
              <a:ext uri="{FF2B5EF4-FFF2-40B4-BE49-F238E27FC236}">
                <a16:creationId xmlns:a16="http://schemas.microsoft.com/office/drawing/2014/main" id="{F66E9BBA-ED0A-A860-D7D2-56D386A981B5}"/>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Partie 2 – Que nous réserve le futur ?</a:t>
            </a:r>
          </a:p>
          <a:p>
            <a:r>
              <a:rPr lang="fr-FR" b="1">
                <a:latin typeface="Arial" panose="020B0604020202020204" pitchFamily="34" charset="0"/>
                <a:cs typeface="Arial" panose="020B0604020202020204" pitchFamily="34" charset="0"/>
              </a:rPr>
              <a:t>Impact du CC sur l’évolution du niveau de la mer (cas de la Méditerranée)</a:t>
            </a:r>
          </a:p>
        </p:txBody>
      </p:sp>
      <p:sp>
        <p:nvSpPr>
          <p:cNvPr id="16" name="Rectangle 15">
            <a:extLst>
              <a:ext uri="{FF2B5EF4-FFF2-40B4-BE49-F238E27FC236}">
                <a16:creationId xmlns:a16="http://schemas.microsoft.com/office/drawing/2014/main" id="{918B22DA-D244-11B0-F6BC-D76E007C9116}"/>
              </a:ext>
            </a:extLst>
          </p:cNvPr>
          <p:cNvSpPr/>
          <p:nvPr/>
        </p:nvSpPr>
        <p:spPr>
          <a:xfrm>
            <a:off x="4348264" y="3118299"/>
            <a:ext cx="642025" cy="223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A9C72DCF-4C49-6729-F588-B1B5F887CDBA}"/>
              </a:ext>
            </a:extLst>
          </p:cNvPr>
          <p:cNvSpPr txBox="1"/>
          <p:nvPr/>
        </p:nvSpPr>
        <p:spPr>
          <a:xfrm>
            <a:off x="619086" y="5553799"/>
            <a:ext cx="6094476" cy="369332"/>
          </a:xfrm>
          <a:prstGeom prst="rect">
            <a:avLst/>
          </a:prstGeom>
          <a:noFill/>
        </p:spPr>
        <p:txBody>
          <a:bodyPr wrap="square">
            <a:spAutoFit/>
          </a:bodyPr>
          <a:lstStyle/>
          <a:p>
            <a:r>
              <a:rPr lang="fr-FR">
                <a:hlinkClick r:id="rId2"/>
              </a:rPr>
              <a:t>https://sealevelrise.brgm.fr/sea-level-scenarios/</a:t>
            </a:r>
            <a:endParaRPr lang="fr-FR"/>
          </a:p>
        </p:txBody>
      </p:sp>
      <p:pic>
        <p:nvPicPr>
          <p:cNvPr id="4" name="Image 3">
            <a:extLst>
              <a:ext uri="{FF2B5EF4-FFF2-40B4-BE49-F238E27FC236}">
                <a16:creationId xmlns:a16="http://schemas.microsoft.com/office/drawing/2014/main" id="{5DAE83AB-AED4-01F4-B166-488921172A7B}"/>
              </a:ext>
            </a:extLst>
          </p:cNvPr>
          <p:cNvPicPr>
            <a:picLocks noChangeAspect="1"/>
          </p:cNvPicPr>
          <p:nvPr/>
        </p:nvPicPr>
        <p:blipFill>
          <a:blip r:embed="rId3"/>
          <a:stretch>
            <a:fillRect/>
          </a:stretch>
        </p:blipFill>
        <p:spPr>
          <a:xfrm>
            <a:off x="619086" y="1909484"/>
            <a:ext cx="5057545" cy="2953662"/>
          </a:xfrm>
          <a:prstGeom prst="rect">
            <a:avLst/>
          </a:prstGeom>
        </p:spPr>
      </p:pic>
      <p:sp>
        <p:nvSpPr>
          <p:cNvPr id="7" name="ZoneTexte 6">
            <a:extLst>
              <a:ext uri="{FF2B5EF4-FFF2-40B4-BE49-F238E27FC236}">
                <a16:creationId xmlns:a16="http://schemas.microsoft.com/office/drawing/2014/main" id="{50A2FD31-3FE8-07EB-6842-2B3EA4B03D68}"/>
              </a:ext>
            </a:extLst>
          </p:cNvPr>
          <p:cNvSpPr txBox="1"/>
          <p:nvPr/>
        </p:nvSpPr>
        <p:spPr>
          <a:xfrm>
            <a:off x="517107" y="5041052"/>
            <a:ext cx="5609228" cy="646331"/>
          </a:xfrm>
          <a:prstGeom prst="rect">
            <a:avLst/>
          </a:prstGeom>
          <a:noFill/>
        </p:spPr>
        <p:txBody>
          <a:bodyPr wrap="none" rtlCol="0">
            <a:spAutoFit/>
          </a:bodyPr>
          <a:lstStyle/>
          <a:p>
            <a:pPr algn="ctr"/>
            <a:r>
              <a:rPr lang="fr-FR"/>
              <a:t>Projection de l’élévation du niveau de la mer en 2100</a:t>
            </a:r>
          </a:p>
          <a:p>
            <a:pPr algn="ctr"/>
            <a:r>
              <a:rPr lang="fr-FR"/>
              <a:t>(scénario SSP2 – 4.5)</a:t>
            </a:r>
          </a:p>
        </p:txBody>
      </p:sp>
      <p:sp>
        <p:nvSpPr>
          <p:cNvPr id="9" name="ZoneTexte 8">
            <a:extLst>
              <a:ext uri="{FF2B5EF4-FFF2-40B4-BE49-F238E27FC236}">
                <a16:creationId xmlns:a16="http://schemas.microsoft.com/office/drawing/2014/main" id="{8C35C272-601E-2280-F247-20A63E4BD1C0}"/>
              </a:ext>
            </a:extLst>
          </p:cNvPr>
          <p:cNvSpPr txBox="1"/>
          <p:nvPr/>
        </p:nvSpPr>
        <p:spPr>
          <a:xfrm>
            <a:off x="957687" y="1451199"/>
            <a:ext cx="4429419" cy="369332"/>
          </a:xfrm>
          <a:prstGeom prst="rect">
            <a:avLst/>
          </a:prstGeom>
          <a:noFill/>
        </p:spPr>
        <p:txBody>
          <a:bodyPr wrap="none" rtlCol="0">
            <a:spAutoFit/>
          </a:bodyPr>
          <a:lstStyle/>
          <a:p>
            <a:pPr algn="ctr"/>
            <a:r>
              <a:rPr lang="fr-FR"/>
              <a:t>Augmentation du niveau de la mer (2100)</a:t>
            </a:r>
          </a:p>
        </p:txBody>
      </p:sp>
      <p:grpSp>
        <p:nvGrpSpPr>
          <p:cNvPr id="2" name="Groupe 1">
            <a:extLst>
              <a:ext uri="{FF2B5EF4-FFF2-40B4-BE49-F238E27FC236}">
                <a16:creationId xmlns:a16="http://schemas.microsoft.com/office/drawing/2014/main" id="{00D4D6C8-86D6-D857-5F03-5016BDE5FAB7}"/>
              </a:ext>
            </a:extLst>
          </p:cNvPr>
          <p:cNvGrpSpPr/>
          <p:nvPr/>
        </p:nvGrpSpPr>
        <p:grpSpPr>
          <a:xfrm>
            <a:off x="6022949" y="1274257"/>
            <a:ext cx="5961716" cy="4664759"/>
            <a:chOff x="6022949" y="1274257"/>
            <a:chExt cx="5961716" cy="4664759"/>
          </a:xfrm>
        </p:grpSpPr>
        <p:pic>
          <p:nvPicPr>
            <p:cNvPr id="6" name="Image 5">
              <a:extLst>
                <a:ext uri="{FF2B5EF4-FFF2-40B4-BE49-F238E27FC236}">
                  <a16:creationId xmlns:a16="http://schemas.microsoft.com/office/drawing/2014/main" id="{A375313F-2D8A-D527-F4EC-C480C758B6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15371" y="1909484"/>
              <a:ext cx="5388864" cy="2953662"/>
            </a:xfrm>
            <a:prstGeom prst="rect">
              <a:avLst/>
            </a:prstGeom>
          </p:spPr>
        </p:pic>
        <p:sp>
          <p:nvSpPr>
            <p:cNvPr id="10" name="Rectangle 9">
              <a:extLst>
                <a:ext uri="{FF2B5EF4-FFF2-40B4-BE49-F238E27FC236}">
                  <a16:creationId xmlns:a16="http://schemas.microsoft.com/office/drawing/2014/main" id="{BEB83DDA-6292-9ED7-4B2B-44C2025D1C01}"/>
                </a:ext>
              </a:extLst>
            </p:cNvPr>
            <p:cNvSpPr/>
            <p:nvPr/>
          </p:nvSpPr>
          <p:spPr>
            <a:xfrm>
              <a:off x="6583680" y="1946060"/>
              <a:ext cx="3995928" cy="230212"/>
            </a:xfrm>
            <a:prstGeom prst="rect">
              <a:avLst/>
            </a:prstGeom>
            <a:solidFill>
              <a:srgbClr val="EAF5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62CD96D3-1367-B97B-3549-ED0F817B56A7}"/>
                </a:ext>
              </a:extLst>
            </p:cNvPr>
            <p:cNvSpPr txBox="1"/>
            <p:nvPr/>
          </p:nvSpPr>
          <p:spPr>
            <a:xfrm>
              <a:off x="6837364" y="2363361"/>
              <a:ext cx="713658" cy="276999"/>
            </a:xfrm>
            <a:prstGeom prst="rect">
              <a:avLst/>
            </a:prstGeom>
            <a:solidFill>
              <a:srgbClr val="EDF6FB"/>
            </a:solidFill>
          </p:spPr>
          <p:txBody>
            <a:bodyPr wrap="none" rtlCol="0">
              <a:spAutoFit/>
            </a:bodyPr>
            <a:lstStyle/>
            <a:p>
              <a:pPr algn="ctr"/>
              <a:r>
                <a:rPr lang="fr-FR" sz="1200"/>
                <a:t>Présent</a:t>
              </a:r>
            </a:p>
          </p:txBody>
        </p:sp>
        <p:sp>
          <p:nvSpPr>
            <p:cNvPr id="13" name="ZoneTexte 12">
              <a:extLst>
                <a:ext uri="{FF2B5EF4-FFF2-40B4-BE49-F238E27FC236}">
                  <a16:creationId xmlns:a16="http://schemas.microsoft.com/office/drawing/2014/main" id="{304117B5-6794-95A6-7E8B-004ECB7738FB}"/>
                </a:ext>
              </a:extLst>
            </p:cNvPr>
            <p:cNvSpPr txBox="1"/>
            <p:nvPr/>
          </p:nvSpPr>
          <p:spPr>
            <a:xfrm>
              <a:off x="8135158" y="2656634"/>
              <a:ext cx="1513556" cy="461665"/>
            </a:xfrm>
            <a:prstGeom prst="rect">
              <a:avLst/>
            </a:prstGeom>
            <a:solidFill>
              <a:srgbClr val="F4F9FD"/>
            </a:solidFill>
          </p:spPr>
          <p:txBody>
            <a:bodyPr wrap="none" rtlCol="0">
              <a:spAutoFit/>
            </a:bodyPr>
            <a:lstStyle/>
            <a:p>
              <a:pPr algn="ctr"/>
              <a:r>
                <a:rPr lang="fr-FR" sz="1200"/>
                <a:t>Inondations par </a:t>
              </a:r>
            </a:p>
            <a:p>
              <a:pPr algn="ctr"/>
              <a:r>
                <a:rPr lang="fr-FR" sz="1200"/>
                <a:t>remontée de nappe</a:t>
              </a:r>
            </a:p>
          </p:txBody>
        </p:sp>
        <p:sp>
          <p:nvSpPr>
            <p:cNvPr id="14" name="ZoneTexte 13">
              <a:extLst>
                <a:ext uri="{FF2B5EF4-FFF2-40B4-BE49-F238E27FC236}">
                  <a16:creationId xmlns:a16="http://schemas.microsoft.com/office/drawing/2014/main" id="{201B6402-EB2E-B426-A809-38652955AD5D}"/>
                </a:ext>
              </a:extLst>
            </p:cNvPr>
            <p:cNvSpPr txBox="1"/>
            <p:nvPr/>
          </p:nvSpPr>
          <p:spPr>
            <a:xfrm>
              <a:off x="6988312" y="2825999"/>
              <a:ext cx="942887" cy="461665"/>
            </a:xfrm>
            <a:prstGeom prst="rect">
              <a:avLst/>
            </a:prstGeom>
            <a:solidFill>
              <a:srgbClr val="F4F9FD"/>
            </a:solidFill>
          </p:spPr>
          <p:txBody>
            <a:bodyPr wrap="none" rtlCol="0">
              <a:spAutoFit/>
            </a:bodyPr>
            <a:lstStyle/>
            <a:p>
              <a:pPr algn="ctr"/>
              <a:r>
                <a:rPr lang="fr-FR" sz="1200"/>
                <a:t>Inondation </a:t>
              </a:r>
            </a:p>
            <a:p>
              <a:pPr algn="ctr"/>
              <a:r>
                <a:rPr lang="fr-FR" sz="1200"/>
                <a:t>marine</a:t>
              </a:r>
            </a:p>
          </p:txBody>
        </p:sp>
        <p:sp>
          <p:nvSpPr>
            <p:cNvPr id="15" name="ZoneTexte 14">
              <a:extLst>
                <a:ext uri="{FF2B5EF4-FFF2-40B4-BE49-F238E27FC236}">
                  <a16:creationId xmlns:a16="http://schemas.microsoft.com/office/drawing/2014/main" id="{98DA923C-F277-D26A-04D4-873CB82DC737}"/>
                </a:ext>
              </a:extLst>
            </p:cNvPr>
            <p:cNvSpPr txBox="1"/>
            <p:nvPr/>
          </p:nvSpPr>
          <p:spPr>
            <a:xfrm>
              <a:off x="6761221" y="4540467"/>
              <a:ext cx="865943" cy="276999"/>
            </a:xfrm>
            <a:prstGeom prst="rect">
              <a:avLst/>
            </a:prstGeom>
            <a:solidFill>
              <a:srgbClr val="FBF9D3"/>
            </a:solidFill>
          </p:spPr>
          <p:txBody>
            <a:bodyPr wrap="none" rtlCol="0">
              <a:spAutoFit/>
            </a:bodyPr>
            <a:lstStyle/>
            <a:p>
              <a:pPr algn="ctr"/>
              <a:r>
                <a:rPr lang="fr-FR" sz="1200"/>
                <a:t>Eau salée</a:t>
              </a:r>
            </a:p>
          </p:txBody>
        </p:sp>
        <p:sp>
          <p:nvSpPr>
            <p:cNvPr id="17" name="ZoneTexte 16">
              <a:extLst>
                <a:ext uri="{FF2B5EF4-FFF2-40B4-BE49-F238E27FC236}">
                  <a16:creationId xmlns:a16="http://schemas.microsoft.com/office/drawing/2014/main" id="{F8D57560-5272-04A2-1B7B-6B75EE853FFE}"/>
                </a:ext>
              </a:extLst>
            </p:cNvPr>
            <p:cNvSpPr txBox="1"/>
            <p:nvPr/>
          </p:nvSpPr>
          <p:spPr>
            <a:xfrm>
              <a:off x="8866289" y="3713723"/>
              <a:ext cx="917239" cy="276999"/>
            </a:xfrm>
            <a:prstGeom prst="rect">
              <a:avLst/>
            </a:prstGeom>
            <a:solidFill>
              <a:srgbClr val="FBF9D3"/>
            </a:solidFill>
          </p:spPr>
          <p:txBody>
            <a:bodyPr wrap="none" rtlCol="0">
              <a:spAutoFit/>
            </a:bodyPr>
            <a:lstStyle/>
            <a:p>
              <a:pPr algn="ctr"/>
              <a:r>
                <a:rPr lang="fr-FR" sz="1200"/>
                <a:t>Eau douce</a:t>
              </a:r>
            </a:p>
          </p:txBody>
        </p:sp>
        <p:sp>
          <p:nvSpPr>
            <p:cNvPr id="18" name="ZoneTexte 17">
              <a:extLst>
                <a:ext uri="{FF2B5EF4-FFF2-40B4-BE49-F238E27FC236}">
                  <a16:creationId xmlns:a16="http://schemas.microsoft.com/office/drawing/2014/main" id="{4563FD9D-DB88-ADD0-1733-53E603D3E199}"/>
                </a:ext>
              </a:extLst>
            </p:cNvPr>
            <p:cNvSpPr txBox="1"/>
            <p:nvPr/>
          </p:nvSpPr>
          <p:spPr>
            <a:xfrm>
              <a:off x="8250486" y="3956744"/>
              <a:ext cx="963726" cy="276999"/>
            </a:xfrm>
            <a:prstGeom prst="rect">
              <a:avLst/>
            </a:prstGeom>
            <a:solidFill>
              <a:srgbClr val="FBF9D3"/>
            </a:solidFill>
          </p:spPr>
          <p:txBody>
            <a:bodyPr wrap="none" rtlCol="0">
              <a:spAutoFit/>
            </a:bodyPr>
            <a:lstStyle/>
            <a:p>
              <a:pPr algn="ctr"/>
              <a:r>
                <a:rPr lang="fr-FR" sz="1200"/>
                <a:t>                  </a:t>
              </a:r>
            </a:p>
          </p:txBody>
        </p:sp>
        <p:sp>
          <p:nvSpPr>
            <p:cNvPr id="19" name="ZoneTexte 18">
              <a:extLst>
                <a:ext uri="{FF2B5EF4-FFF2-40B4-BE49-F238E27FC236}">
                  <a16:creationId xmlns:a16="http://schemas.microsoft.com/office/drawing/2014/main" id="{F7B8DD4C-3177-BDB1-828F-F34842CF3328}"/>
                </a:ext>
              </a:extLst>
            </p:cNvPr>
            <p:cNvSpPr txBox="1"/>
            <p:nvPr/>
          </p:nvSpPr>
          <p:spPr>
            <a:xfrm>
              <a:off x="10922221" y="3755495"/>
              <a:ext cx="963726" cy="276999"/>
            </a:xfrm>
            <a:prstGeom prst="rect">
              <a:avLst/>
            </a:prstGeom>
            <a:solidFill>
              <a:srgbClr val="E9E9EB"/>
            </a:solidFill>
          </p:spPr>
          <p:txBody>
            <a:bodyPr wrap="none" rtlCol="0">
              <a:spAutoFit/>
            </a:bodyPr>
            <a:lstStyle/>
            <a:p>
              <a:pPr algn="ctr"/>
              <a:r>
                <a:rPr lang="fr-FR" sz="1200"/>
                <a:t>                  </a:t>
              </a:r>
            </a:p>
          </p:txBody>
        </p:sp>
        <p:sp>
          <p:nvSpPr>
            <p:cNvPr id="20" name="ZoneTexte 19">
              <a:extLst>
                <a:ext uri="{FF2B5EF4-FFF2-40B4-BE49-F238E27FC236}">
                  <a16:creationId xmlns:a16="http://schemas.microsoft.com/office/drawing/2014/main" id="{63248D6F-0844-0756-CD91-0392C73BA30F}"/>
                </a:ext>
              </a:extLst>
            </p:cNvPr>
            <p:cNvSpPr txBox="1"/>
            <p:nvPr/>
          </p:nvSpPr>
          <p:spPr>
            <a:xfrm>
              <a:off x="9788510" y="4058657"/>
              <a:ext cx="1125629" cy="461665"/>
            </a:xfrm>
            <a:prstGeom prst="rect">
              <a:avLst/>
            </a:prstGeom>
            <a:solidFill>
              <a:srgbClr val="E9E9EB"/>
            </a:solidFill>
          </p:spPr>
          <p:txBody>
            <a:bodyPr wrap="none" rtlCol="0">
              <a:spAutoFit/>
            </a:bodyPr>
            <a:lstStyle/>
            <a:p>
              <a:pPr algn="ctr"/>
              <a:r>
                <a:rPr lang="fr-FR" sz="1200"/>
                <a:t>    Montée du </a:t>
              </a:r>
            </a:p>
            <a:p>
              <a:pPr algn="ctr"/>
              <a:r>
                <a:rPr lang="fr-FR" sz="1200"/>
                <a:t>    biseau salé</a:t>
              </a:r>
            </a:p>
          </p:txBody>
        </p:sp>
        <p:sp>
          <p:nvSpPr>
            <p:cNvPr id="21" name="ZoneTexte 20">
              <a:extLst>
                <a:ext uri="{FF2B5EF4-FFF2-40B4-BE49-F238E27FC236}">
                  <a16:creationId xmlns:a16="http://schemas.microsoft.com/office/drawing/2014/main" id="{264C8B0B-C07E-1CC4-C7D6-55B3648BA62B}"/>
                </a:ext>
              </a:extLst>
            </p:cNvPr>
            <p:cNvSpPr txBox="1"/>
            <p:nvPr/>
          </p:nvSpPr>
          <p:spPr>
            <a:xfrm>
              <a:off x="10877026" y="4150989"/>
              <a:ext cx="611411" cy="276999"/>
            </a:xfrm>
            <a:prstGeom prst="rect">
              <a:avLst/>
            </a:prstGeom>
            <a:solidFill>
              <a:srgbClr val="E9E9EB"/>
            </a:solidFill>
          </p:spPr>
          <p:txBody>
            <a:bodyPr wrap="square" rtlCol="0">
              <a:spAutoFit/>
            </a:bodyPr>
            <a:lstStyle/>
            <a:p>
              <a:pPr algn="ctr"/>
              <a:r>
                <a:rPr lang="fr-FR" sz="1200"/>
                <a:t>                  </a:t>
              </a:r>
            </a:p>
          </p:txBody>
        </p:sp>
        <p:sp>
          <p:nvSpPr>
            <p:cNvPr id="22" name="ZoneTexte 21">
              <a:extLst>
                <a:ext uri="{FF2B5EF4-FFF2-40B4-BE49-F238E27FC236}">
                  <a16:creationId xmlns:a16="http://schemas.microsoft.com/office/drawing/2014/main" id="{D54C2D84-2447-CF3B-AF42-3B1D4568AD21}"/>
                </a:ext>
              </a:extLst>
            </p:cNvPr>
            <p:cNvSpPr txBox="1"/>
            <p:nvPr/>
          </p:nvSpPr>
          <p:spPr>
            <a:xfrm>
              <a:off x="10877026" y="4263468"/>
              <a:ext cx="963726" cy="276999"/>
            </a:xfrm>
            <a:prstGeom prst="rect">
              <a:avLst/>
            </a:prstGeom>
            <a:solidFill>
              <a:srgbClr val="E9E9EB"/>
            </a:solidFill>
          </p:spPr>
          <p:txBody>
            <a:bodyPr wrap="none" rtlCol="0">
              <a:spAutoFit/>
            </a:bodyPr>
            <a:lstStyle/>
            <a:p>
              <a:pPr algn="ctr"/>
              <a:r>
                <a:rPr lang="fr-FR" sz="1200" dirty="0"/>
                <a:t>                  </a:t>
              </a:r>
            </a:p>
          </p:txBody>
        </p:sp>
        <p:sp>
          <p:nvSpPr>
            <p:cNvPr id="23" name="ZoneTexte 22">
              <a:extLst>
                <a:ext uri="{FF2B5EF4-FFF2-40B4-BE49-F238E27FC236}">
                  <a16:creationId xmlns:a16="http://schemas.microsoft.com/office/drawing/2014/main" id="{92F7984D-2A14-067C-6ACF-E5A0E2230BD6}"/>
                </a:ext>
              </a:extLst>
            </p:cNvPr>
            <p:cNvSpPr txBox="1"/>
            <p:nvPr/>
          </p:nvSpPr>
          <p:spPr>
            <a:xfrm>
              <a:off x="9864880" y="2978965"/>
              <a:ext cx="1539204" cy="276999"/>
            </a:xfrm>
            <a:prstGeom prst="rect">
              <a:avLst/>
            </a:prstGeom>
            <a:solidFill>
              <a:srgbClr val="F5FAFD"/>
            </a:solidFill>
          </p:spPr>
          <p:txBody>
            <a:bodyPr wrap="none" rtlCol="0">
              <a:spAutoFit/>
            </a:bodyPr>
            <a:lstStyle/>
            <a:p>
              <a:pPr algn="ctr"/>
              <a:r>
                <a:rPr lang="fr-FR" sz="1200"/>
                <a:t>Montée de la nappe</a:t>
              </a:r>
            </a:p>
          </p:txBody>
        </p:sp>
        <p:sp>
          <p:nvSpPr>
            <p:cNvPr id="24" name="ZoneTexte 23">
              <a:extLst>
                <a:ext uri="{FF2B5EF4-FFF2-40B4-BE49-F238E27FC236}">
                  <a16:creationId xmlns:a16="http://schemas.microsoft.com/office/drawing/2014/main" id="{C56471DD-8219-64AC-3B2D-FF973CDE8A07}"/>
                </a:ext>
              </a:extLst>
            </p:cNvPr>
            <p:cNvSpPr txBox="1"/>
            <p:nvPr/>
          </p:nvSpPr>
          <p:spPr>
            <a:xfrm>
              <a:off x="6022949" y="2818266"/>
              <a:ext cx="1071619" cy="646331"/>
            </a:xfrm>
            <a:prstGeom prst="rect">
              <a:avLst/>
            </a:prstGeom>
            <a:solidFill>
              <a:srgbClr val="F4F9FD"/>
            </a:solidFill>
          </p:spPr>
          <p:txBody>
            <a:bodyPr wrap="square" rtlCol="0">
              <a:spAutoFit/>
            </a:bodyPr>
            <a:lstStyle/>
            <a:p>
              <a:pPr algn="ctr"/>
              <a:r>
                <a:rPr lang="fr-FR" sz="1200"/>
                <a:t>Montée du niveau de la mer</a:t>
              </a:r>
            </a:p>
          </p:txBody>
        </p:sp>
        <p:sp>
          <p:nvSpPr>
            <p:cNvPr id="25" name="ZoneTexte 24">
              <a:extLst>
                <a:ext uri="{FF2B5EF4-FFF2-40B4-BE49-F238E27FC236}">
                  <a16:creationId xmlns:a16="http://schemas.microsoft.com/office/drawing/2014/main" id="{61AEB18B-3365-D44D-89E0-1F5382BA4631}"/>
                </a:ext>
              </a:extLst>
            </p:cNvPr>
            <p:cNvSpPr txBox="1"/>
            <p:nvPr/>
          </p:nvSpPr>
          <p:spPr>
            <a:xfrm>
              <a:off x="6788402" y="1274257"/>
              <a:ext cx="4776266" cy="646331"/>
            </a:xfrm>
            <a:prstGeom prst="rect">
              <a:avLst/>
            </a:prstGeom>
            <a:noFill/>
          </p:spPr>
          <p:txBody>
            <a:bodyPr wrap="square" rtlCol="0">
              <a:spAutoFit/>
            </a:bodyPr>
            <a:lstStyle/>
            <a:p>
              <a:pPr algn="ctr"/>
              <a:r>
                <a:rPr lang="fr-FR"/>
                <a:t>Schéma de l’impact de l’élévation du niveau de la mer sur le biseau salé</a:t>
              </a:r>
            </a:p>
          </p:txBody>
        </p:sp>
        <p:sp>
          <p:nvSpPr>
            <p:cNvPr id="3" name="ZoneTexte 2">
              <a:extLst>
                <a:ext uri="{FF2B5EF4-FFF2-40B4-BE49-F238E27FC236}">
                  <a16:creationId xmlns:a16="http://schemas.microsoft.com/office/drawing/2014/main" id="{370A6C7D-3BA4-6C9B-97A5-9472095E7C3A}"/>
                </a:ext>
              </a:extLst>
            </p:cNvPr>
            <p:cNvSpPr txBox="1"/>
            <p:nvPr/>
          </p:nvSpPr>
          <p:spPr>
            <a:xfrm>
              <a:off x="6538086" y="5015686"/>
              <a:ext cx="5446579" cy="923330"/>
            </a:xfrm>
            <a:prstGeom prst="rect">
              <a:avLst/>
            </a:prstGeom>
            <a:noFill/>
          </p:spPr>
          <p:txBody>
            <a:bodyPr wrap="square">
              <a:spAutoFit/>
            </a:bodyPr>
            <a:lstStyle/>
            <a:p>
              <a:pPr algn="just"/>
              <a:r>
                <a:rPr lang="fr-FR">
                  <a:latin typeface="Arial" panose="020B0604020202020204" pitchFamily="34" charset="0"/>
                  <a:ea typeface="Times New Roman" panose="02020603050405020304" pitchFamily="18" charset="0"/>
                  <a:cs typeface="Times New Roman" panose="02020603050405020304" pitchFamily="18" charset="0"/>
                </a:rPr>
                <a:t>L</a:t>
              </a:r>
              <a:r>
                <a:rPr lang="fr-FR" sz="1800">
                  <a:effectLst/>
                  <a:latin typeface="Arial" panose="020B0604020202020204" pitchFamily="34" charset="0"/>
                  <a:ea typeface="Times New Roman" panose="02020603050405020304" pitchFamily="18" charset="0"/>
                  <a:cs typeface="Times New Roman" panose="02020603050405020304" pitchFamily="18" charset="0"/>
                </a:rPr>
                <a:t>a montée du niveau de la mer va contribuer mécaniquement à une hausse du risque d’intrusion saline au sein des aquifères côtiers</a:t>
              </a:r>
              <a:endParaRPr lang="fr-FR"/>
            </a:p>
          </p:txBody>
        </p:sp>
      </p:grpSp>
    </p:spTree>
    <p:extLst>
      <p:ext uri="{BB962C8B-B14F-4D97-AF65-F5344CB8AC3E}">
        <p14:creationId xmlns:p14="http://schemas.microsoft.com/office/powerpoint/2010/main" val="20048789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8CEF5-37C3-4024-0CDA-DE39E76C4CE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340186C-4D3C-3CD6-CB2E-05009FBF2807}"/>
              </a:ext>
            </a:extLst>
          </p:cNvPr>
          <p:cNvSpPr/>
          <p:nvPr/>
        </p:nvSpPr>
        <p:spPr>
          <a:xfrm>
            <a:off x="385661" y="6382327"/>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52">
            <a:extLst>
              <a:ext uri="{FF2B5EF4-FFF2-40B4-BE49-F238E27FC236}">
                <a16:creationId xmlns:a16="http://schemas.microsoft.com/office/drawing/2014/main" id="{FF9E36B9-A6AF-CF89-4A95-47E5D24D6F6E}"/>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Partie 3 – Quelles solutions d’adaptation ?</a:t>
            </a:r>
          </a:p>
          <a:p>
            <a:r>
              <a:rPr lang="fr-FR" b="1" err="1">
                <a:latin typeface="Arial" panose="020B0604020202020204" pitchFamily="34" charset="0"/>
                <a:cs typeface="Arial" panose="020B0604020202020204" pitchFamily="34" charset="0"/>
              </a:rPr>
              <a:t>Surveilance</a:t>
            </a:r>
            <a:r>
              <a:rPr lang="fr-FR" b="1">
                <a:latin typeface="Arial" panose="020B0604020202020204" pitchFamily="34" charset="0"/>
                <a:cs typeface="Arial" panose="020B0604020202020204" pitchFamily="34" charset="0"/>
              </a:rPr>
              <a:t> et connaissance</a:t>
            </a:r>
          </a:p>
        </p:txBody>
      </p:sp>
      <p:sp>
        <p:nvSpPr>
          <p:cNvPr id="16" name="Rectangle 15">
            <a:extLst>
              <a:ext uri="{FF2B5EF4-FFF2-40B4-BE49-F238E27FC236}">
                <a16:creationId xmlns:a16="http://schemas.microsoft.com/office/drawing/2014/main" id="{F4F34377-E938-0F71-86EB-253490142340}"/>
              </a:ext>
            </a:extLst>
          </p:cNvPr>
          <p:cNvSpPr/>
          <p:nvPr/>
        </p:nvSpPr>
        <p:spPr>
          <a:xfrm>
            <a:off x="1818413" y="4110151"/>
            <a:ext cx="642025" cy="223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AB38C9BA-815F-EC5E-5560-BFFD2FEE4EDB}"/>
              </a:ext>
            </a:extLst>
          </p:cNvPr>
          <p:cNvSpPr txBox="1"/>
          <p:nvPr/>
        </p:nvSpPr>
        <p:spPr>
          <a:xfrm>
            <a:off x="868178" y="5591827"/>
            <a:ext cx="5733790" cy="733149"/>
          </a:xfrm>
          <a:prstGeom prst="rect">
            <a:avLst/>
          </a:prstGeom>
          <a:noFill/>
        </p:spPr>
        <p:txBody>
          <a:bodyPr wrap="square">
            <a:spAutoFit/>
          </a:bodyPr>
          <a:lstStyle/>
          <a:p>
            <a:pPr algn="just">
              <a:lnSpc>
                <a:spcPct val="120000"/>
              </a:lnSpc>
              <a:spcAft>
                <a:spcPts val="1000"/>
              </a:spcAft>
              <a:buNone/>
            </a:pPr>
            <a:r>
              <a:rPr lang="fr-FR" sz="1800" b="1" dirty="0">
                <a:effectLst/>
                <a:latin typeface="Arial" panose="020B0604020202020204" pitchFamily="34" charset="0"/>
                <a:ea typeface="Times New Roman" panose="02020603050405020304" pitchFamily="18" charset="0"/>
                <a:cs typeface="Times New Roman" panose="02020603050405020304" pitchFamily="18" charset="0"/>
              </a:rPr>
              <a:t>Constat</a:t>
            </a:r>
            <a:r>
              <a:rPr lang="fr-FR" sz="1800" dirty="0">
                <a:effectLst/>
                <a:latin typeface="Arial" panose="020B0604020202020204" pitchFamily="34" charset="0"/>
                <a:ea typeface="Times New Roman" panose="02020603050405020304" pitchFamily="18" charset="0"/>
                <a:cs typeface="Times New Roman" panose="02020603050405020304" pitchFamily="18" charset="0"/>
              </a:rPr>
              <a:t>: absence d’un réseau national d’observation dédié au risque d’intrusion saline </a:t>
            </a:r>
            <a:endParaRPr lang="fr-FR"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9E8E4F36-31D3-C094-AE05-C4409338104E}"/>
              </a:ext>
            </a:extLst>
          </p:cNvPr>
          <p:cNvPicPr>
            <a:picLocks noChangeAspect="1"/>
          </p:cNvPicPr>
          <p:nvPr/>
        </p:nvPicPr>
        <p:blipFill>
          <a:blip r:embed="rId2"/>
          <a:srcRect t="1776"/>
          <a:stretch>
            <a:fillRect/>
          </a:stretch>
        </p:blipFill>
        <p:spPr>
          <a:xfrm>
            <a:off x="401366" y="1659364"/>
            <a:ext cx="6878206" cy="3758060"/>
          </a:xfrm>
          <a:prstGeom prst="rect">
            <a:avLst/>
          </a:prstGeom>
        </p:spPr>
      </p:pic>
      <p:sp>
        <p:nvSpPr>
          <p:cNvPr id="6" name="ZoneTexte 5">
            <a:extLst>
              <a:ext uri="{FF2B5EF4-FFF2-40B4-BE49-F238E27FC236}">
                <a16:creationId xmlns:a16="http://schemas.microsoft.com/office/drawing/2014/main" id="{CEFD1C9C-27C0-D65B-CCF0-9528FED548F0}"/>
              </a:ext>
            </a:extLst>
          </p:cNvPr>
          <p:cNvSpPr txBox="1"/>
          <p:nvPr/>
        </p:nvSpPr>
        <p:spPr>
          <a:xfrm>
            <a:off x="523146" y="1051350"/>
            <a:ext cx="3012364" cy="584775"/>
          </a:xfrm>
          <a:prstGeom prst="rect">
            <a:avLst/>
          </a:prstGeom>
          <a:noFill/>
        </p:spPr>
        <p:txBody>
          <a:bodyPr wrap="none" rtlCol="0">
            <a:spAutoFit/>
          </a:bodyPr>
          <a:lstStyle/>
          <a:p>
            <a:pPr algn="ctr"/>
            <a:r>
              <a:rPr lang="fr-FR" sz="1600"/>
              <a:t>Géophysique </a:t>
            </a:r>
            <a:br>
              <a:rPr lang="fr-FR" sz="1600"/>
            </a:br>
            <a:r>
              <a:rPr lang="fr-FR" sz="1600"/>
              <a:t>(électrique, électromagnétique)</a:t>
            </a:r>
          </a:p>
        </p:txBody>
      </p:sp>
      <p:sp>
        <p:nvSpPr>
          <p:cNvPr id="7" name="ZoneTexte 6">
            <a:extLst>
              <a:ext uri="{FF2B5EF4-FFF2-40B4-BE49-F238E27FC236}">
                <a16:creationId xmlns:a16="http://schemas.microsoft.com/office/drawing/2014/main" id="{F667F7E9-85C7-F6D2-7EDE-7A94DCFE7222}"/>
              </a:ext>
            </a:extLst>
          </p:cNvPr>
          <p:cNvSpPr txBox="1"/>
          <p:nvPr/>
        </p:nvSpPr>
        <p:spPr>
          <a:xfrm>
            <a:off x="3876503" y="1051350"/>
            <a:ext cx="1503938" cy="584775"/>
          </a:xfrm>
          <a:prstGeom prst="rect">
            <a:avLst/>
          </a:prstGeom>
          <a:noFill/>
        </p:spPr>
        <p:txBody>
          <a:bodyPr wrap="none" rtlCol="0">
            <a:spAutoFit/>
          </a:bodyPr>
          <a:lstStyle/>
          <a:p>
            <a:pPr algn="ctr"/>
            <a:r>
              <a:rPr lang="fr-FR" sz="1600"/>
              <a:t>Hydrogéologie</a:t>
            </a:r>
          </a:p>
          <a:p>
            <a:pPr algn="ctr"/>
            <a:r>
              <a:rPr lang="fr-FR" sz="1600"/>
              <a:t>(forages)</a:t>
            </a:r>
          </a:p>
        </p:txBody>
      </p:sp>
      <p:sp>
        <p:nvSpPr>
          <p:cNvPr id="10" name="Rectangle 9">
            <a:extLst>
              <a:ext uri="{FF2B5EF4-FFF2-40B4-BE49-F238E27FC236}">
                <a16:creationId xmlns:a16="http://schemas.microsoft.com/office/drawing/2014/main" id="{B9566FED-C089-7377-2D5D-32AF17716FD6}"/>
              </a:ext>
            </a:extLst>
          </p:cNvPr>
          <p:cNvSpPr/>
          <p:nvPr/>
        </p:nvSpPr>
        <p:spPr>
          <a:xfrm>
            <a:off x="447086" y="1005630"/>
            <a:ext cx="3164783" cy="436607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C3CEC275-0FF5-5B97-3B67-832D9EC3BDF0}"/>
              </a:ext>
            </a:extLst>
          </p:cNvPr>
          <p:cNvSpPr/>
          <p:nvPr/>
        </p:nvSpPr>
        <p:spPr>
          <a:xfrm>
            <a:off x="3611870" y="1005630"/>
            <a:ext cx="2033016" cy="436607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273119FC-F609-0455-5140-5A7E49DC0C6D}"/>
              </a:ext>
            </a:extLst>
          </p:cNvPr>
          <p:cNvSpPr/>
          <p:nvPr/>
        </p:nvSpPr>
        <p:spPr>
          <a:xfrm>
            <a:off x="5641028" y="1005630"/>
            <a:ext cx="1576625" cy="436607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AB415D8B-D47E-697B-45B3-FEED12B4ADDB}"/>
              </a:ext>
            </a:extLst>
          </p:cNvPr>
          <p:cNvSpPr txBox="1"/>
          <p:nvPr/>
        </p:nvSpPr>
        <p:spPr>
          <a:xfrm>
            <a:off x="5764259" y="1146407"/>
            <a:ext cx="1334020" cy="338554"/>
          </a:xfrm>
          <a:prstGeom prst="rect">
            <a:avLst/>
          </a:prstGeom>
          <a:noFill/>
        </p:spPr>
        <p:txBody>
          <a:bodyPr wrap="none" rtlCol="0">
            <a:spAutoFit/>
          </a:bodyPr>
          <a:lstStyle/>
          <a:p>
            <a:pPr algn="ctr"/>
            <a:r>
              <a:rPr lang="fr-FR" sz="1600"/>
              <a:t>Océanologie</a:t>
            </a:r>
          </a:p>
        </p:txBody>
      </p:sp>
      <p:sp>
        <p:nvSpPr>
          <p:cNvPr id="2" name="ZoneTexte 1">
            <a:extLst>
              <a:ext uri="{FF2B5EF4-FFF2-40B4-BE49-F238E27FC236}">
                <a16:creationId xmlns:a16="http://schemas.microsoft.com/office/drawing/2014/main" id="{BEFA6CCF-4650-294B-8CC7-F9244009451C}"/>
              </a:ext>
            </a:extLst>
          </p:cNvPr>
          <p:cNvSpPr txBox="1"/>
          <p:nvPr/>
        </p:nvSpPr>
        <p:spPr>
          <a:xfrm>
            <a:off x="7540158" y="1659364"/>
            <a:ext cx="4456769" cy="2308324"/>
          </a:xfrm>
          <a:prstGeom prst="rect">
            <a:avLst/>
          </a:prstGeom>
          <a:noFill/>
        </p:spPr>
        <p:txBody>
          <a:bodyPr wrap="square" rtlCol="0">
            <a:spAutoFit/>
          </a:bodyPr>
          <a:lstStyle/>
          <a:p>
            <a:r>
              <a:rPr lang="fr-FR" b="1"/>
              <a:t>Objectifs</a:t>
            </a:r>
            <a:r>
              <a:rPr lang="fr-FR"/>
              <a:t>:</a:t>
            </a:r>
          </a:p>
          <a:p>
            <a:pPr marL="285750" indent="-285750">
              <a:buFont typeface="Arial" panose="020B0604020202020204" pitchFamily="34" charset="0"/>
              <a:buChar char="•"/>
            </a:pPr>
            <a:r>
              <a:rPr lang="fr-FR"/>
              <a:t>Détecter la salinité et suivre son évolution</a:t>
            </a:r>
          </a:p>
          <a:p>
            <a:pPr marL="285750" indent="-285750">
              <a:buFont typeface="Arial" panose="020B0604020202020204" pitchFamily="34" charset="0"/>
              <a:buChar char="•"/>
            </a:pPr>
            <a:r>
              <a:rPr lang="fr-FR"/>
              <a:t>Identifier l’origine de la salinité</a:t>
            </a:r>
          </a:p>
          <a:p>
            <a:pPr marL="285750" indent="-285750">
              <a:buFont typeface="Arial" panose="020B0604020202020204" pitchFamily="34" charset="0"/>
              <a:buChar char="•"/>
            </a:pPr>
            <a:r>
              <a:rPr lang="fr-FR"/>
              <a:t>Evaluer la vulnérabilité à l’intrusion saline</a:t>
            </a:r>
          </a:p>
          <a:p>
            <a:pPr marL="285750" indent="-285750">
              <a:buFont typeface="Arial" panose="020B0604020202020204" pitchFamily="34" charset="0"/>
              <a:buChar char="•"/>
            </a:pPr>
            <a:r>
              <a:rPr lang="fr-FR"/>
              <a:t>Tester des scénarios</a:t>
            </a:r>
          </a:p>
          <a:p>
            <a:endParaRPr lang="fr-FR"/>
          </a:p>
        </p:txBody>
      </p:sp>
    </p:spTree>
    <p:extLst>
      <p:ext uri="{BB962C8B-B14F-4D97-AF65-F5344CB8AC3E}">
        <p14:creationId xmlns:p14="http://schemas.microsoft.com/office/powerpoint/2010/main" val="92927921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BBB92-46D5-1A81-D1D8-C88296D31434}"/>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87F8D1D-A581-FA74-D2E9-86C71985BA79}"/>
              </a:ext>
            </a:extLst>
          </p:cNvPr>
          <p:cNvSpPr/>
          <p:nvPr/>
        </p:nvSpPr>
        <p:spPr>
          <a:xfrm>
            <a:off x="385661" y="6382327"/>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52">
            <a:extLst>
              <a:ext uri="{FF2B5EF4-FFF2-40B4-BE49-F238E27FC236}">
                <a16:creationId xmlns:a16="http://schemas.microsoft.com/office/drawing/2014/main" id="{207CB97D-4D20-9719-3471-47D732C79543}"/>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Partie 3 – Quelles solutions d’adaptation ?</a:t>
            </a:r>
          </a:p>
          <a:p>
            <a:r>
              <a:rPr lang="fr-FR" b="1">
                <a:latin typeface="Arial" panose="020B0604020202020204" pitchFamily="34" charset="0"/>
                <a:cs typeface="Arial" panose="020B0604020202020204" pitchFamily="34" charset="0"/>
              </a:rPr>
              <a:t>Sobriété et gestion adaptée des pompages</a:t>
            </a:r>
          </a:p>
        </p:txBody>
      </p:sp>
      <p:sp>
        <p:nvSpPr>
          <p:cNvPr id="16" name="Rectangle 15">
            <a:extLst>
              <a:ext uri="{FF2B5EF4-FFF2-40B4-BE49-F238E27FC236}">
                <a16:creationId xmlns:a16="http://schemas.microsoft.com/office/drawing/2014/main" id="{284BE245-C862-9252-6859-8AFECE7BF153}"/>
              </a:ext>
            </a:extLst>
          </p:cNvPr>
          <p:cNvSpPr/>
          <p:nvPr/>
        </p:nvSpPr>
        <p:spPr>
          <a:xfrm>
            <a:off x="4348264" y="3813243"/>
            <a:ext cx="642025" cy="223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FD1972BD-9FBF-5395-22BD-66B41EEC2882}"/>
              </a:ext>
            </a:extLst>
          </p:cNvPr>
          <p:cNvSpPr txBox="1"/>
          <p:nvPr/>
        </p:nvSpPr>
        <p:spPr>
          <a:xfrm>
            <a:off x="385661" y="1072955"/>
            <a:ext cx="5907024" cy="4888518"/>
          </a:xfrm>
          <a:prstGeom prst="rect">
            <a:avLst/>
          </a:prstGeom>
          <a:noFill/>
        </p:spPr>
        <p:txBody>
          <a:bodyPr wrap="square">
            <a:spAutoFit/>
          </a:bodyPr>
          <a:lstStyle/>
          <a:p>
            <a:pPr algn="just">
              <a:spcAft>
                <a:spcPts val="1000"/>
              </a:spcAft>
              <a:buNone/>
            </a:pPr>
            <a:r>
              <a:rPr lang="fr-FR" sz="1800" b="1" dirty="0">
                <a:effectLst/>
                <a:latin typeface="Arial" panose="020B0604020202020204" pitchFamily="34" charset="0"/>
                <a:ea typeface="Times New Roman" panose="02020603050405020304" pitchFamily="18" charset="0"/>
                <a:cs typeface="Times New Roman" panose="02020603050405020304" pitchFamily="18" charset="0"/>
              </a:rPr>
              <a:t>Objectif</a:t>
            </a:r>
            <a:r>
              <a:rPr lang="fr-FR" sz="1800" dirty="0">
                <a:effectLst/>
                <a:latin typeface="Arial" panose="020B0604020202020204" pitchFamily="34" charset="0"/>
                <a:ea typeface="Times New Roman" panose="02020603050405020304" pitchFamily="18" charset="0"/>
                <a:cs typeface="Times New Roman" panose="02020603050405020304" pitchFamily="18" charset="0"/>
              </a:rPr>
              <a:t>: maintenir des niveaux d’eau élevés au sein des aquifères côtiers, de façon à éloigner le biseau des zones d’exploitation des eaux souterraines. </a:t>
            </a:r>
          </a:p>
          <a:p>
            <a:pPr marL="285750" indent="-285750" algn="just">
              <a:spcAft>
                <a:spcPts val="1000"/>
              </a:spcAft>
              <a:buFontTx/>
              <a:buChar char="-"/>
            </a:pPr>
            <a:r>
              <a:rPr lang="fr-FR" sz="1800" dirty="0">
                <a:effectLst/>
                <a:latin typeface="Arial" panose="020B0604020202020204" pitchFamily="34" charset="0"/>
                <a:ea typeface="Times New Roman" panose="02020603050405020304" pitchFamily="18" charset="0"/>
                <a:cs typeface="Times New Roman" panose="02020603050405020304" pitchFamily="18" charset="0"/>
              </a:rPr>
              <a:t>réduction de la consommation d’eau </a:t>
            </a:r>
          </a:p>
          <a:p>
            <a:pPr marL="285750" indent="-285750" algn="just">
              <a:spcAft>
                <a:spcPts val="1000"/>
              </a:spcAft>
              <a:buFontTx/>
              <a:buChar char="-"/>
            </a:pPr>
            <a:r>
              <a:rPr lang="fr-FR" sz="1800" dirty="0">
                <a:effectLst/>
                <a:latin typeface="Arial" panose="020B0604020202020204" pitchFamily="34" charset="0"/>
                <a:ea typeface="Times New Roman" panose="02020603050405020304" pitchFamily="18" charset="0"/>
                <a:cs typeface="Times New Roman" panose="02020603050405020304" pitchFamily="18" charset="0"/>
              </a:rPr>
              <a:t>amélioration de l’efficacité des réseaux de distribution ou de l’irrigation, </a:t>
            </a:r>
          </a:p>
          <a:p>
            <a:pPr marL="285750" indent="-285750" algn="just">
              <a:spcAft>
                <a:spcPts val="1000"/>
              </a:spcAft>
              <a:buFontTx/>
              <a:buChar char="-"/>
            </a:pPr>
            <a:r>
              <a:rPr lang="fr-FR" sz="1800" dirty="0">
                <a:effectLst/>
                <a:latin typeface="Arial" panose="020B0604020202020204" pitchFamily="34" charset="0"/>
                <a:ea typeface="Times New Roman" panose="02020603050405020304" pitchFamily="18" charset="0"/>
                <a:cs typeface="Times New Roman" panose="02020603050405020304" pitchFamily="18" charset="0"/>
              </a:rPr>
              <a:t>gestion adaptée des prélèvements est donc préconisée pour, par exemple, réduire les prélèvements dans les zones sensibles à l’intrusion ou les reporter ailleurs (amont).</a:t>
            </a:r>
          </a:p>
          <a:p>
            <a:pPr marL="285750" indent="-285750" algn="just">
              <a:spcAft>
                <a:spcPts val="1000"/>
              </a:spcAft>
              <a:buFontTx/>
              <a:buChar char="-"/>
            </a:pPr>
            <a:r>
              <a:rPr lang="fr-FR" dirty="0">
                <a:latin typeface="Arial" panose="020B0604020202020204" pitchFamily="34" charset="0"/>
                <a:ea typeface="Times New Roman" panose="02020603050405020304" pitchFamily="18" charset="0"/>
                <a:cs typeface="Times New Roman" panose="02020603050405020304" pitchFamily="18" charset="0"/>
              </a:rPr>
              <a:t>répartir les pompages sur plusieurs forages (de débits individuels réduits) alignés parallèlement au trait de côte</a:t>
            </a:r>
          </a:p>
          <a:p>
            <a:pPr marL="285750" indent="-285750" algn="just">
              <a:spcAft>
                <a:spcPts val="1000"/>
              </a:spcAft>
              <a:buFontTx/>
              <a:buChar char="-"/>
            </a:pPr>
            <a:r>
              <a:rPr lang="fr-FR" dirty="0">
                <a:latin typeface="Arial" panose="020B0604020202020204" pitchFamily="34" charset="0"/>
                <a:ea typeface="Times New Roman" panose="02020603050405020304" pitchFamily="18" charset="0"/>
                <a:cs typeface="Times New Roman" panose="02020603050405020304" pitchFamily="18" charset="0"/>
              </a:rPr>
              <a:t>périodes de pompage plus longues afin d’éviter des débits instantanés élevés</a:t>
            </a:r>
            <a:endParaRPr lang="fr-FR"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714F7DC1-BEE4-928E-28F3-B6A106749F4C}"/>
              </a:ext>
            </a:extLst>
          </p:cNvPr>
          <p:cNvSpPr/>
          <p:nvPr/>
        </p:nvSpPr>
        <p:spPr>
          <a:xfrm>
            <a:off x="8403336" y="203168"/>
            <a:ext cx="2688336" cy="2615184"/>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orme libre : forme 19">
            <a:extLst>
              <a:ext uri="{FF2B5EF4-FFF2-40B4-BE49-F238E27FC236}">
                <a16:creationId xmlns:a16="http://schemas.microsoft.com/office/drawing/2014/main" id="{1F684A88-3AA5-129B-18EB-2B32860A44DF}"/>
              </a:ext>
            </a:extLst>
          </p:cNvPr>
          <p:cNvSpPr/>
          <p:nvPr/>
        </p:nvSpPr>
        <p:spPr>
          <a:xfrm>
            <a:off x="9079992" y="651224"/>
            <a:ext cx="1473455" cy="1152144"/>
          </a:xfrm>
          <a:custGeom>
            <a:avLst/>
            <a:gdLst>
              <a:gd name="csX0" fmla="*/ 237744 w 1380744"/>
              <a:gd name="csY0" fmla="*/ 18288 h 1097280"/>
              <a:gd name="csX1" fmla="*/ 950976 w 1380744"/>
              <a:gd name="csY1" fmla="*/ 137160 h 1097280"/>
              <a:gd name="csX2" fmla="*/ 1380744 w 1380744"/>
              <a:gd name="csY2" fmla="*/ 539496 h 1097280"/>
              <a:gd name="csX3" fmla="*/ 1307592 w 1380744"/>
              <a:gd name="csY3" fmla="*/ 1042416 h 1097280"/>
              <a:gd name="csX4" fmla="*/ 768096 w 1380744"/>
              <a:gd name="csY4" fmla="*/ 1097280 h 1097280"/>
              <a:gd name="csX5" fmla="*/ 310896 w 1380744"/>
              <a:gd name="csY5" fmla="*/ 1069848 h 1097280"/>
              <a:gd name="csX6" fmla="*/ 100584 w 1380744"/>
              <a:gd name="csY6" fmla="*/ 1060704 h 1097280"/>
              <a:gd name="csX7" fmla="*/ 100584 w 1380744"/>
              <a:gd name="csY7" fmla="*/ 621792 h 1097280"/>
              <a:gd name="csX8" fmla="*/ 0 w 1380744"/>
              <a:gd name="csY8" fmla="*/ 411480 h 1097280"/>
              <a:gd name="csX9" fmla="*/ 109728 w 1380744"/>
              <a:gd name="csY9" fmla="*/ 0 h 1097280"/>
              <a:gd name="csX10" fmla="*/ 274320 w 1380744"/>
              <a:gd name="csY10" fmla="*/ 64008 h 1097280"/>
              <a:gd name="csX11" fmla="*/ 237744 w 1380744"/>
              <a:gd name="csY11" fmla="*/ 18288 h 1097280"/>
              <a:gd name="csX0" fmla="*/ 237744 w 1380744"/>
              <a:gd name="csY0" fmla="*/ 36576 h 1115568"/>
              <a:gd name="csX1" fmla="*/ 950976 w 1380744"/>
              <a:gd name="csY1" fmla="*/ 155448 h 1115568"/>
              <a:gd name="csX2" fmla="*/ 1380744 w 1380744"/>
              <a:gd name="csY2" fmla="*/ 557784 h 1115568"/>
              <a:gd name="csX3" fmla="*/ 1307592 w 1380744"/>
              <a:gd name="csY3" fmla="*/ 1060704 h 1115568"/>
              <a:gd name="csX4" fmla="*/ 768096 w 1380744"/>
              <a:gd name="csY4" fmla="*/ 1115568 h 1115568"/>
              <a:gd name="csX5" fmla="*/ 310896 w 1380744"/>
              <a:gd name="csY5" fmla="*/ 1088136 h 1115568"/>
              <a:gd name="csX6" fmla="*/ 100584 w 1380744"/>
              <a:gd name="csY6" fmla="*/ 1078992 h 1115568"/>
              <a:gd name="csX7" fmla="*/ 100584 w 1380744"/>
              <a:gd name="csY7" fmla="*/ 640080 h 1115568"/>
              <a:gd name="csX8" fmla="*/ 0 w 1380744"/>
              <a:gd name="csY8" fmla="*/ 429768 h 1115568"/>
              <a:gd name="csX9" fmla="*/ 109728 w 1380744"/>
              <a:gd name="csY9" fmla="*/ 18288 h 1115568"/>
              <a:gd name="csX10" fmla="*/ 713232 w 1380744"/>
              <a:gd name="csY10" fmla="*/ 0 h 1115568"/>
              <a:gd name="csX11" fmla="*/ 237744 w 1380744"/>
              <a:gd name="csY11" fmla="*/ 36576 h 1115568"/>
              <a:gd name="csX0" fmla="*/ 237744 w 1380744"/>
              <a:gd name="csY0" fmla="*/ 18288 h 1097280"/>
              <a:gd name="csX1" fmla="*/ 950976 w 1380744"/>
              <a:gd name="csY1" fmla="*/ 137160 h 1097280"/>
              <a:gd name="csX2" fmla="*/ 1380744 w 1380744"/>
              <a:gd name="csY2" fmla="*/ 539496 h 1097280"/>
              <a:gd name="csX3" fmla="*/ 1307592 w 1380744"/>
              <a:gd name="csY3" fmla="*/ 1042416 h 1097280"/>
              <a:gd name="csX4" fmla="*/ 768096 w 1380744"/>
              <a:gd name="csY4" fmla="*/ 1097280 h 1097280"/>
              <a:gd name="csX5" fmla="*/ 310896 w 1380744"/>
              <a:gd name="csY5" fmla="*/ 1069848 h 1097280"/>
              <a:gd name="csX6" fmla="*/ 100584 w 1380744"/>
              <a:gd name="csY6" fmla="*/ 1060704 h 1097280"/>
              <a:gd name="csX7" fmla="*/ 100584 w 1380744"/>
              <a:gd name="csY7" fmla="*/ 621792 h 1097280"/>
              <a:gd name="csX8" fmla="*/ 0 w 1380744"/>
              <a:gd name="csY8" fmla="*/ 411480 h 1097280"/>
              <a:gd name="csX9" fmla="*/ 109728 w 1380744"/>
              <a:gd name="csY9" fmla="*/ 0 h 1097280"/>
              <a:gd name="csX10" fmla="*/ 475488 w 1380744"/>
              <a:gd name="csY10" fmla="*/ 64008 h 1097280"/>
              <a:gd name="csX11" fmla="*/ 237744 w 1380744"/>
              <a:gd name="csY11" fmla="*/ 18288 h 1097280"/>
              <a:gd name="csX0" fmla="*/ 237744 w 1380744"/>
              <a:gd name="csY0" fmla="*/ 18288 h 1097280"/>
              <a:gd name="csX1" fmla="*/ 758952 w 1380744"/>
              <a:gd name="csY1" fmla="*/ 118872 h 1097280"/>
              <a:gd name="csX2" fmla="*/ 950976 w 1380744"/>
              <a:gd name="csY2" fmla="*/ 137160 h 1097280"/>
              <a:gd name="csX3" fmla="*/ 1380744 w 1380744"/>
              <a:gd name="csY3" fmla="*/ 539496 h 1097280"/>
              <a:gd name="csX4" fmla="*/ 1307592 w 1380744"/>
              <a:gd name="csY4" fmla="*/ 1042416 h 1097280"/>
              <a:gd name="csX5" fmla="*/ 768096 w 1380744"/>
              <a:gd name="csY5" fmla="*/ 1097280 h 1097280"/>
              <a:gd name="csX6" fmla="*/ 310896 w 1380744"/>
              <a:gd name="csY6" fmla="*/ 1069848 h 1097280"/>
              <a:gd name="csX7" fmla="*/ 100584 w 1380744"/>
              <a:gd name="csY7" fmla="*/ 1060704 h 1097280"/>
              <a:gd name="csX8" fmla="*/ 100584 w 1380744"/>
              <a:gd name="csY8" fmla="*/ 621792 h 1097280"/>
              <a:gd name="csX9" fmla="*/ 0 w 1380744"/>
              <a:gd name="csY9" fmla="*/ 411480 h 1097280"/>
              <a:gd name="csX10" fmla="*/ 109728 w 1380744"/>
              <a:gd name="csY10" fmla="*/ 0 h 1097280"/>
              <a:gd name="csX11" fmla="*/ 475488 w 1380744"/>
              <a:gd name="csY11" fmla="*/ 64008 h 1097280"/>
              <a:gd name="csX12" fmla="*/ 237744 w 1380744"/>
              <a:gd name="csY12" fmla="*/ 18288 h 1097280"/>
              <a:gd name="csX0" fmla="*/ 237744 w 1380744"/>
              <a:gd name="csY0" fmla="*/ 73152 h 1152144"/>
              <a:gd name="csX1" fmla="*/ 768096 w 1380744"/>
              <a:gd name="csY1" fmla="*/ 0 h 1152144"/>
              <a:gd name="csX2" fmla="*/ 950976 w 1380744"/>
              <a:gd name="csY2" fmla="*/ 192024 h 1152144"/>
              <a:gd name="csX3" fmla="*/ 1380744 w 1380744"/>
              <a:gd name="csY3" fmla="*/ 594360 h 1152144"/>
              <a:gd name="csX4" fmla="*/ 1307592 w 1380744"/>
              <a:gd name="csY4" fmla="*/ 1097280 h 1152144"/>
              <a:gd name="csX5" fmla="*/ 768096 w 1380744"/>
              <a:gd name="csY5" fmla="*/ 1152144 h 1152144"/>
              <a:gd name="csX6" fmla="*/ 310896 w 1380744"/>
              <a:gd name="csY6" fmla="*/ 1124712 h 1152144"/>
              <a:gd name="csX7" fmla="*/ 100584 w 1380744"/>
              <a:gd name="csY7" fmla="*/ 1115568 h 1152144"/>
              <a:gd name="csX8" fmla="*/ 100584 w 1380744"/>
              <a:gd name="csY8" fmla="*/ 676656 h 1152144"/>
              <a:gd name="csX9" fmla="*/ 0 w 1380744"/>
              <a:gd name="csY9" fmla="*/ 466344 h 1152144"/>
              <a:gd name="csX10" fmla="*/ 109728 w 1380744"/>
              <a:gd name="csY10" fmla="*/ 54864 h 1152144"/>
              <a:gd name="csX11" fmla="*/ 475488 w 1380744"/>
              <a:gd name="csY11" fmla="*/ 118872 h 1152144"/>
              <a:gd name="csX12" fmla="*/ 237744 w 1380744"/>
              <a:gd name="csY12" fmla="*/ 73152 h 1152144"/>
              <a:gd name="csX0" fmla="*/ 237744 w 1380744"/>
              <a:gd name="csY0" fmla="*/ 73152 h 1152144"/>
              <a:gd name="csX1" fmla="*/ 768096 w 1380744"/>
              <a:gd name="csY1" fmla="*/ 0 h 1152144"/>
              <a:gd name="csX2" fmla="*/ 1078992 w 1380744"/>
              <a:gd name="csY2" fmla="*/ 64008 h 1152144"/>
              <a:gd name="csX3" fmla="*/ 1380744 w 1380744"/>
              <a:gd name="csY3" fmla="*/ 594360 h 1152144"/>
              <a:gd name="csX4" fmla="*/ 1307592 w 1380744"/>
              <a:gd name="csY4" fmla="*/ 1097280 h 1152144"/>
              <a:gd name="csX5" fmla="*/ 768096 w 1380744"/>
              <a:gd name="csY5" fmla="*/ 1152144 h 1152144"/>
              <a:gd name="csX6" fmla="*/ 310896 w 1380744"/>
              <a:gd name="csY6" fmla="*/ 1124712 h 1152144"/>
              <a:gd name="csX7" fmla="*/ 100584 w 1380744"/>
              <a:gd name="csY7" fmla="*/ 1115568 h 1152144"/>
              <a:gd name="csX8" fmla="*/ 100584 w 1380744"/>
              <a:gd name="csY8" fmla="*/ 676656 h 1152144"/>
              <a:gd name="csX9" fmla="*/ 0 w 1380744"/>
              <a:gd name="csY9" fmla="*/ 466344 h 1152144"/>
              <a:gd name="csX10" fmla="*/ 109728 w 1380744"/>
              <a:gd name="csY10" fmla="*/ 54864 h 1152144"/>
              <a:gd name="csX11" fmla="*/ 475488 w 1380744"/>
              <a:gd name="csY11" fmla="*/ 118872 h 1152144"/>
              <a:gd name="csX12" fmla="*/ 237744 w 1380744"/>
              <a:gd name="csY12" fmla="*/ 73152 h 1152144"/>
              <a:gd name="csX0" fmla="*/ 237744 w 1371600"/>
              <a:gd name="csY0" fmla="*/ 73152 h 1152144"/>
              <a:gd name="csX1" fmla="*/ 768096 w 1371600"/>
              <a:gd name="csY1" fmla="*/ 0 h 1152144"/>
              <a:gd name="csX2" fmla="*/ 1078992 w 1371600"/>
              <a:gd name="csY2" fmla="*/ 64008 h 1152144"/>
              <a:gd name="csX3" fmla="*/ 1371600 w 1371600"/>
              <a:gd name="csY3" fmla="*/ 256032 h 1152144"/>
              <a:gd name="csX4" fmla="*/ 1307592 w 1371600"/>
              <a:gd name="csY4" fmla="*/ 1097280 h 1152144"/>
              <a:gd name="csX5" fmla="*/ 768096 w 1371600"/>
              <a:gd name="csY5" fmla="*/ 1152144 h 1152144"/>
              <a:gd name="csX6" fmla="*/ 310896 w 1371600"/>
              <a:gd name="csY6" fmla="*/ 1124712 h 1152144"/>
              <a:gd name="csX7" fmla="*/ 100584 w 1371600"/>
              <a:gd name="csY7" fmla="*/ 1115568 h 1152144"/>
              <a:gd name="csX8" fmla="*/ 100584 w 1371600"/>
              <a:gd name="csY8" fmla="*/ 676656 h 1152144"/>
              <a:gd name="csX9" fmla="*/ 0 w 1371600"/>
              <a:gd name="csY9" fmla="*/ 466344 h 1152144"/>
              <a:gd name="csX10" fmla="*/ 109728 w 1371600"/>
              <a:gd name="csY10" fmla="*/ 54864 h 1152144"/>
              <a:gd name="csX11" fmla="*/ 475488 w 1371600"/>
              <a:gd name="csY11" fmla="*/ 118872 h 1152144"/>
              <a:gd name="csX12" fmla="*/ 237744 w 1371600"/>
              <a:gd name="csY12" fmla="*/ 73152 h 1152144"/>
              <a:gd name="csX0" fmla="*/ 237744 w 1429338"/>
              <a:gd name="csY0" fmla="*/ 73152 h 1152144"/>
              <a:gd name="csX1" fmla="*/ 768096 w 1429338"/>
              <a:gd name="csY1" fmla="*/ 0 h 1152144"/>
              <a:gd name="csX2" fmla="*/ 1078992 w 1429338"/>
              <a:gd name="csY2" fmla="*/ 64008 h 1152144"/>
              <a:gd name="csX3" fmla="*/ 1371600 w 1429338"/>
              <a:gd name="csY3" fmla="*/ 256032 h 1152144"/>
              <a:gd name="csX4" fmla="*/ 1307592 w 1429338"/>
              <a:gd name="csY4" fmla="*/ 1097280 h 1152144"/>
              <a:gd name="csX5" fmla="*/ 768096 w 1429338"/>
              <a:gd name="csY5" fmla="*/ 1152144 h 1152144"/>
              <a:gd name="csX6" fmla="*/ 310896 w 1429338"/>
              <a:gd name="csY6" fmla="*/ 1124712 h 1152144"/>
              <a:gd name="csX7" fmla="*/ 100584 w 1429338"/>
              <a:gd name="csY7" fmla="*/ 1115568 h 1152144"/>
              <a:gd name="csX8" fmla="*/ 100584 w 1429338"/>
              <a:gd name="csY8" fmla="*/ 676656 h 1152144"/>
              <a:gd name="csX9" fmla="*/ 0 w 1429338"/>
              <a:gd name="csY9" fmla="*/ 466344 h 1152144"/>
              <a:gd name="csX10" fmla="*/ 109728 w 1429338"/>
              <a:gd name="csY10" fmla="*/ 54864 h 1152144"/>
              <a:gd name="csX11" fmla="*/ 475488 w 1429338"/>
              <a:gd name="csY11" fmla="*/ 118872 h 1152144"/>
              <a:gd name="csX12" fmla="*/ 237744 w 1429338"/>
              <a:gd name="csY12" fmla="*/ 73152 h 1152144"/>
              <a:gd name="csX0" fmla="*/ 237744 w 1473455"/>
              <a:gd name="csY0" fmla="*/ 73152 h 1152144"/>
              <a:gd name="csX1" fmla="*/ 768096 w 1473455"/>
              <a:gd name="csY1" fmla="*/ 0 h 1152144"/>
              <a:gd name="csX2" fmla="*/ 1078992 w 1473455"/>
              <a:gd name="csY2" fmla="*/ 64008 h 1152144"/>
              <a:gd name="csX3" fmla="*/ 1371600 w 1473455"/>
              <a:gd name="csY3" fmla="*/ 256032 h 1152144"/>
              <a:gd name="csX4" fmla="*/ 1444752 w 1473455"/>
              <a:gd name="csY4" fmla="*/ 905256 h 1152144"/>
              <a:gd name="csX5" fmla="*/ 768096 w 1473455"/>
              <a:gd name="csY5" fmla="*/ 1152144 h 1152144"/>
              <a:gd name="csX6" fmla="*/ 310896 w 1473455"/>
              <a:gd name="csY6" fmla="*/ 1124712 h 1152144"/>
              <a:gd name="csX7" fmla="*/ 100584 w 1473455"/>
              <a:gd name="csY7" fmla="*/ 1115568 h 1152144"/>
              <a:gd name="csX8" fmla="*/ 100584 w 1473455"/>
              <a:gd name="csY8" fmla="*/ 676656 h 1152144"/>
              <a:gd name="csX9" fmla="*/ 0 w 1473455"/>
              <a:gd name="csY9" fmla="*/ 466344 h 1152144"/>
              <a:gd name="csX10" fmla="*/ 109728 w 1473455"/>
              <a:gd name="csY10" fmla="*/ 54864 h 1152144"/>
              <a:gd name="csX11" fmla="*/ 475488 w 1473455"/>
              <a:gd name="csY11" fmla="*/ 118872 h 1152144"/>
              <a:gd name="csX12" fmla="*/ 237744 w 1473455"/>
              <a:gd name="csY12" fmla="*/ 73152 h 1152144"/>
              <a:gd name="csX0" fmla="*/ 237744 w 1473455"/>
              <a:gd name="csY0" fmla="*/ 73152 h 1152144"/>
              <a:gd name="csX1" fmla="*/ 768096 w 1473455"/>
              <a:gd name="csY1" fmla="*/ 0 h 1152144"/>
              <a:gd name="csX2" fmla="*/ 1078992 w 1473455"/>
              <a:gd name="csY2" fmla="*/ 64008 h 1152144"/>
              <a:gd name="csX3" fmla="*/ 1371600 w 1473455"/>
              <a:gd name="csY3" fmla="*/ 256032 h 1152144"/>
              <a:gd name="csX4" fmla="*/ 1444752 w 1473455"/>
              <a:gd name="csY4" fmla="*/ 905256 h 1152144"/>
              <a:gd name="csX5" fmla="*/ 768096 w 1473455"/>
              <a:gd name="csY5" fmla="*/ 1152144 h 1152144"/>
              <a:gd name="csX6" fmla="*/ 310896 w 1473455"/>
              <a:gd name="csY6" fmla="*/ 1124712 h 1152144"/>
              <a:gd name="csX7" fmla="*/ 100584 w 1473455"/>
              <a:gd name="csY7" fmla="*/ 1115568 h 1152144"/>
              <a:gd name="csX8" fmla="*/ 27432 w 1473455"/>
              <a:gd name="csY8" fmla="*/ 722376 h 1152144"/>
              <a:gd name="csX9" fmla="*/ 0 w 1473455"/>
              <a:gd name="csY9" fmla="*/ 466344 h 1152144"/>
              <a:gd name="csX10" fmla="*/ 109728 w 1473455"/>
              <a:gd name="csY10" fmla="*/ 54864 h 1152144"/>
              <a:gd name="csX11" fmla="*/ 475488 w 1473455"/>
              <a:gd name="csY11" fmla="*/ 118872 h 1152144"/>
              <a:gd name="csX12" fmla="*/ 237744 w 1473455"/>
              <a:gd name="csY12" fmla="*/ 73152 h 11521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473455" h="1152144">
                <a:moveTo>
                  <a:pt x="237744" y="73152"/>
                </a:moveTo>
                <a:lnTo>
                  <a:pt x="768096" y="0"/>
                </a:lnTo>
                <a:lnTo>
                  <a:pt x="1078992" y="64008"/>
                </a:lnTo>
                <a:lnTo>
                  <a:pt x="1371600" y="256032"/>
                </a:lnTo>
                <a:cubicBezTo>
                  <a:pt x="1524000" y="518160"/>
                  <a:pt x="1466088" y="624840"/>
                  <a:pt x="1444752" y="905256"/>
                </a:cubicBezTo>
                <a:lnTo>
                  <a:pt x="768096" y="1152144"/>
                </a:lnTo>
                <a:lnTo>
                  <a:pt x="310896" y="1124712"/>
                </a:lnTo>
                <a:lnTo>
                  <a:pt x="100584" y="1115568"/>
                </a:lnTo>
                <a:lnTo>
                  <a:pt x="27432" y="722376"/>
                </a:lnTo>
                <a:lnTo>
                  <a:pt x="0" y="466344"/>
                </a:lnTo>
                <a:lnTo>
                  <a:pt x="109728" y="54864"/>
                </a:lnTo>
                <a:lnTo>
                  <a:pt x="475488" y="118872"/>
                </a:lnTo>
                <a:lnTo>
                  <a:pt x="237744" y="73152"/>
                </a:lnTo>
                <a:close/>
              </a:path>
            </a:pathLst>
          </a:custGeom>
          <a:solidFill>
            <a:schemeClr val="bg2">
              <a:lumMod val="75000"/>
            </a:schemeClr>
          </a:solidFill>
          <a:ln>
            <a:noFill/>
          </a:ln>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57D1C662-5F7F-166D-CF12-357B7C271CCD}"/>
              </a:ext>
            </a:extLst>
          </p:cNvPr>
          <p:cNvSpPr/>
          <p:nvPr/>
        </p:nvSpPr>
        <p:spPr>
          <a:xfrm>
            <a:off x="7069925" y="5524791"/>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orme libre : forme 5">
            <a:extLst>
              <a:ext uri="{FF2B5EF4-FFF2-40B4-BE49-F238E27FC236}">
                <a16:creationId xmlns:a16="http://schemas.microsoft.com/office/drawing/2014/main" id="{4CFAC873-7E25-6A96-01F3-3E1067724EE1}"/>
              </a:ext>
            </a:extLst>
          </p:cNvPr>
          <p:cNvSpPr/>
          <p:nvPr/>
        </p:nvSpPr>
        <p:spPr>
          <a:xfrm>
            <a:off x="7965744" y="203168"/>
            <a:ext cx="1233120" cy="2624328"/>
          </a:xfrm>
          <a:custGeom>
            <a:avLst/>
            <a:gdLst>
              <a:gd name="csX0" fmla="*/ 0 w 1783080"/>
              <a:gd name="csY0" fmla="*/ 0 h 2615184"/>
              <a:gd name="csX1" fmla="*/ 0 w 1783080"/>
              <a:gd name="csY1" fmla="*/ 2596896 h 2615184"/>
              <a:gd name="csX2" fmla="*/ 1627632 w 1783080"/>
              <a:gd name="csY2" fmla="*/ 2615184 h 2615184"/>
              <a:gd name="csX3" fmla="*/ 1563624 w 1783080"/>
              <a:gd name="csY3" fmla="*/ 2386584 h 2615184"/>
              <a:gd name="csX4" fmla="*/ 1499616 w 1783080"/>
              <a:gd name="csY4" fmla="*/ 2185416 h 2615184"/>
              <a:gd name="csX5" fmla="*/ 1618488 w 1783080"/>
              <a:gd name="csY5" fmla="*/ 2020824 h 2615184"/>
              <a:gd name="csX6" fmla="*/ 1700784 w 1783080"/>
              <a:gd name="csY6" fmla="*/ 1810512 h 2615184"/>
              <a:gd name="csX7" fmla="*/ 1709928 w 1783080"/>
              <a:gd name="csY7" fmla="*/ 1673352 h 2615184"/>
              <a:gd name="csX8" fmla="*/ 1709928 w 1783080"/>
              <a:gd name="csY8" fmla="*/ 1517904 h 2615184"/>
              <a:gd name="csX9" fmla="*/ 1709928 w 1783080"/>
              <a:gd name="csY9" fmla="*/ 1353312 h 2615184"/>
              <a:gd name="csX10" fmla="*/ 1664208 w 1783080"/>
              <a:gd name="csY10" fmla="*/ 1207008 h 2615184"/>
              <a:gd name="csX11" fmla="*/ 1627632 w 1783080"/>
              <a:gd name="csY11" fmla="*/ 1069848 h 2615184"/>
              <a:gd name="csX12" fmla="*/ 1618488 w 1783080"/>
              <a:gd name="csY12" fmla="*/ 987552 h 2615184"/>
              <a:gd name="csX13" fmla="*/ 1618488 w 1783080"/>
              <a:gd name="csY13" fmla="*/ 859536 h 2615184"/>
              <a:gd name="csX14" fmla="*/ 1655064 w 1783080"/>
              <a:gd name="csY14" fmla="*/ 777240 h 2615184"/>
              <a:gd name="csX15" fmla="*/ 1691640 w 1783080"/>
              <a:gd name="csY15" fmla="*/ 676656 h 2615184"/>
              <a:gd name="csX16" fmla="*/ 1719072 w 1783080"/>
              <a:gd name="csY16" fmla="*/ 603504 h 2615184"/>
              <a:gd name="csX17" fmla="*/ 1737360 w 1783080"/>
              <a:gd name="csY17" fmla="*/ 521208 h 2615184"/>
              <a:gd name="csX18" fmla="*/ 1764792 w 1783080"/>
              <a:gd name="csY18" fmla="*/ 466344 h 2615184"/>
              <a:gd name="csX19" fmla="*/ 1783080 w 1783080"/>
              <a:gd name="csY19" fmla="*/ 365760 h 2615184"/>
              <a:gd name="csX20" fmla="*/ 1783080 w 1783080"/>
              <a:gd name="csY20" fmla="*/ 356616 h 2615184"/>
              <a:gd name="csX21" fmla="*/ 1746504 w 1783080"/>
              <a:gd name="csY21" fmla="*/ 210312 h 2615184"/>
              <a:gd name="csX22" fmla="*/ 1719072 w 1783080"/>
              <a:gd name="csY22" fmla="*/ 155448 h 2615184"/>
              <a:gd name="csX23" fmla="*/ 1645920 w 1783080"/>
              <a:gd name="csY23" fmla="*/ 64008 h 2615184"/>
              <a:gd name="csX24" fmla="*/ 1581912 w 1783080"/>
              <a:gd name="csY24" fmla="*/ 9144 h 2615184"/>
              <a:gd name="csX25" fmla="*/ 0 w 1783080"/>
              <a:gd name="csY25" fmla="*/ 0 h 2615184"/>
              <a:gd name="csX0" fmla="*/ 0 w 1783080"/>
              <a:gd name="csY0" fmla="*/ 0 h 2615184"/>
              <a:gd name="csX1" fmla="*/ 0 w 1783080"/>
              <a:gd name="csY1" fmla="*/ 2596896 h 2615184"/>
              <a:gd name="csX2" fmla="*/ 1627632 w 1783080"/>
              <a:gd name="csY2" fmla="*/ 2615184 h 2615184"/>
              <a:gd name="csX3" fmla="*/ 1563624 w 1783080"/>
              <a:gd name="csY3" fmla="*/ 2386584 h 2615184"/>
              <a:gd name="csX4" fmla="*/ 1499616 w 1783080"/>
              <a:gd name="csY4" fmla="*/ 2185416 h 2615184"/>
              <a:gd name="csX5" fmla="*/ 1618488 w 1783080"/>
              <a:gd name="csY5" fmla="*/ 2020824 h 2615184"/>
              <a:gd name="csX6" fmla="*/ 1700784 w 1783080"/>
              <a:gd name="csY6" fmla="*/ 1810512 h 2615184"/>
              <a:gd name="csX7" fmla="*/ 1764792 w 1783080"/>
              <a:gd name="csY7" fmla="*/ 1673352 h 2615184"/>
              <a:gd name="csX8" fmla="*/ 1709928 w 1783080"/>
              <a:gd name="csY8" fmla="*/ 1517904 h 2615184"/>
              <a:gd name="csX9" fmla="*/ 1709928 w 1783080"/>
              <a:gd name="csY9" fmla="*/ 1353312 h 2615184"/>
              <a:gd name="csX10" fmla="*/ 1664208 w 1783080"/>
              <a:gd name="csY10" fmla="*/ 1207008 h 2615184"/>
              <a:gd name="csX11" fmla="*/ 1627632 w 1783080"/>
              <a:gd name="csY11" fmla="*/ 1069848 h 2615184"/>
              <a:gd name="csX12" fmla="*/ 1618488 w 1783080"/>
              <a:gd name="csY12" fmla="*/ 987552 h 2615184"/>
              <a:gd name="csX13" fmla="*/ 1618488 w 1783080"/>
              <a:gd name="csY13" fmla="*/ 859536 h 2615184"/>
              <a:gd name="csX14" fmla="*/ 1655064 w 1783080"/>
              <a:gd name="csY14" fmla="*/ 777240 h 2615184"/>
              <a:gd name="csX15" fmla="*/ 1691640 w 1783080"/>
              <a:gd name="csY15" fmla="*/ 676656 h 2615184"/>
              <a:gd name="csX16" fmla="*/ 1719072 w 1783080"/>
              <a:gd name="csY16" fmla="*/ 603504 h 2615184"/>
              <a:gd name="csX17" fmla="*/ 1737360 w 1783080"/>
              <a:gd name="csY17" fmla="*/ 521208 h 2615184"/>
              <a:gd name="csX18" fmla="*/ 1764792 w 1783080"/>
              <a:gd name="csY18" fmla="*/ 466344 h 2615184"/>
              <a:gd name="csX19" fmla="*/ 1783080 w 1783080"/>
              <a:gd name="csY19" fmla="*/ 365760 h 2615184"/>
              <a:gd name="csX20" fmla="*/ 1783080 w 1783080"/>
              <a:gd name="csY20" fmla="*/ 356616 h 2615184"/>
              <a:gd name="csX21" fmla="*/ 1746504 w 1783080"/>
              <a:gd name="csY21" fmla="*/ 210312 h 2615184"/>
              <a:gd name="csX22" fmla="*/ 1719072 w 1783080"/>
              <a:gd name="csY22" fmla="*/ 155448 h 2615184"/>
              <a:gd name="csX23" fmla="*/ 1645920 w 1783080"/>
              <a:gd name="csY23" fmla="*/ 64008 h 2615184"/>
              <a:gd name="csX24" fmla="*/ 1581912 w 1783080"/>
              <a:gd name="csY24" fmla="*/ 9144 h 2615184"/>
              <a:gd name="csX25" fmla="*/ 0 w 1783080"/>
              <a:gd name="csY25" fmla="*/ 0 h 2615184"/>
              <a:gd name="csX0" fmla="*/ 0 w 1783080"/>
              <a:gd name="csY0" fmla="*/ 0 h 2624328"/>
              <a:gd name="csX1" fmla="*/ 27432 w 1783080"/>
              <a:gd name="csY1" fmla="*/ 2624328 h 2624328"/>
              <a:gd name="csX2" fmla="*/ 1627632 w 1783080"/>
              <a:gd name="csY2" fmla="*/ 2615184 h 2624328"/>
              <a:gd name="csX3" fmla="*/ 1563624 w 1783080"/>
              <a:gd name="csY3" fmla="*/ 2386584 h 2624328"/>
              <a:gd name="csX4" fmla="*/ 1499616 w 1783080"/>
              <a:gd name="csY4" fmla="*/ 2185416 h 2624328"/>
              <a:gd name="csX5" fmla="*/ 1618488 w 1783080"/>
              <a:gd name="csY5" fmla="*/ 2020824 h 2624328"/>
              <a:gd name="csX6" fmla="*/ 1700784 w 1783080"/>
              <a:gd name="csY6" fmla="*/ 1810512 h 2624328"/>
              <a:gd name="csX7" fmla="*/ 1764792 w 1783080"/>
              <a:gd name="csY7" fmla="*/ 1673352 h 2624328"/>
              <a:gd name="csX8" fmla="*/ 1709928 w 1783080"/>
              <a:gd name="csY8" fmla="*/ 1517904 h 2624328"/>
              <a:gd name="csX9" fmla="*/ 1709928 w 1783080"/>
              <a:gd name="csY9" fmla="*/ 1353312 h 2624328"/>
              <a:gd name="csX10" fmla="*/ 1664208 w 1783080"/>
              <a:gd name="csY10" fmla="*/ 1207008 h 2624328"/>
              <a:gd name="csX11" fmla="*/ 1627632 w 1783080"/>
              <a:gd name="csY11" fmla="*/ 1069848 h 2624328"/>
              <a:gd name="csX12" fmla="*/ 1618488 w 1783080"/>
              <a:gd name="csY12" fmla="*/ 987552 h 2624328"/>
              <a:gd name="csX13" fmla="*/ 1618488 w 1783080"/>
              <a:gd name="csY13" fmla="*/ 859536 h 2624328"/>
              <a:gd name="csX14" fmla="*/ 1655064 w 1783080"/>
              <a:gd name="csY14" fmla="*/ 777240 h 2624328"/>
              <a:gd name="csX15" fmla="*/ 1691640 w 1783080"/>
              <a:gd name="csY15" fmla="*/ 676656 h 2624328"/>
              <a:gd name="csX16" fmla="*/ 1719072 w 1783080"/>
              <a:gd name="csY16" fmla="*/ 603504 h 2624328"/>
              <a:gd name="csX17" fmla="*/ 1737360 w 1783080"/>
              <a:gd name="csY17" fmla="*/ 521208 h 2624328"/>
              <a:gd name="csX18" fmla="*/ 1764792 w 1783080"/>
              <a:gd name="csY18" fmla="*/ 466344 h 2624328"/>
              <a:gd name="csX19" fmla="*/ 1783080 w 1783080"/>
              <a:gd name="csY19" fmla="*/ 365760 h 2624328"/>
              <a:gd name="csX20" fmla="*/ 1783080 w 1783080"/>
              <a:gd name="csY20" fmla="*/ 356616 h 2624328"/>
              <a:gd name="csX21" fmla="*/ 1746504 w 1783080"/>
              <a:gd name="csY21" fmla="*/ 210312 h 2624328"/>
              <a:gd name="csX22" fmla="*/ 1719072 w 1783080"/>
              <a:gd name="csY22" fmla="*/ 155448 h 2624328"/>
              <a:gd name="csX23" fmla="*/ 1645920 w 1783080"/>
              <a:gd name="csY23" fmla="*/ 64008 h 2624328"/>
              <a:gd name="csX24" fmla="*/ 1581912 w 1783080"/>
              <a:gd name="csY24" fmla="*/ 9144 h 2624328"/>
              <a:gd name="csX25" fmla="*/ 0 w 1783080"/>
              <a:gd name="csY25" fmla="*/ 0 h 2624328"/>
              <a:gd name="csX0" fmla="*/ 0 w 1783080"/>
              <a:gd name="csY0" fmla="*/ 0 h 2624328"/>
              <a:gd name="csX1" fmla="*/ 0 w 1783080"/>
              <a:gd name="csY1" fmla="*/ 2624328 h 2624328"/>
              <a:gd name="csX2" fmla="*/ 1627632 w 1783080"/>
              <a:gd name="csY2" fmla="*/ 2615184 h 2624328"/>
              <a:gd name="csX3" fmla="*/ 1563624 w 1783080"/>
              <a:gd name="csY3" fmla="*/ 2386584 h 2624328"/>
              <a:gd name="csX4" fmla="*/ 1499616 w 1783080"/>
              <a:gd name="csY4" fmla="*/ 2185416 h 2624328"/>
              <a:gd name="csX5" fmla="*/ 1618488 w 1783080"/>
              <a:gd name="csY5" fmla="*/ 2020824 h 2624328"/>
              <a:gd name="csX6" fmla="*/ 1700784 w 1783080"/>
              <a:gd name="csY6" fmla="*/ 1810512 h 2624328"/>
              <a:gd name="csX7" fmla="*/ 1764792 w 1783080"/>
              <a:gd name="csY7" fmla="*/ 1673352 h 2624328"/>
              <a:gd name="csX8" fmla="*/ 1709928 w 1783080"/>
              <a:gd name="csY8" fmla="*/ 1517904 h 2624328"/>
              <a:gd name="csX9" fmla="*/ 1709928 w 1783080"/>
              <a:gd name="csY9" fmla="*/ 1353312 h 2624328"/>
              <a:gd name="csX10" fmla="*/ 1664208 w 1783080"/>
              <a:gd name="csY10" fmla="*/ 1207008 h 2624328"/>
              <a:gd name="csX11" fmla="*/ 1627632 w 1783080"/>
              <a:gd name="csY11" fmla="*/ 1069848 h 2624328"/>
              <a:gd name="csX12" fmla="*/ 1618488 w 1783080"/>
              <a:gd name="csY12" fmla="*/ 987552 h 2624328"/>
              <a:gd name="csX13" fmla="*/ 1618488 w 1783080"/>
              <a:gd name="csY13" fmla="*/ 859536 h 2624328"/>
              <a:gd name="csX14" fmla="*/ 1655064 w 1783080"/>
              <a:gd name="csY14" fmla="*/ 777240 h 2624328"/>
              <a:gd name="csX15" fmla="*/ 1691640 w 1783080"/>
              <a:gd name="csY15" fmla="*/ 676656 h 2624328"/>
              <a:gd name="csX16" fmla="*/ 1719072 w 1783080"/>
              <a:gd name="csY16" fmla="*/ 603504 h 2624328"/>
              <a:gd name="csX17" fmla="*/ 1737360 w 1783080"/>
              <a:gd name="csY17" fmla="*/ 521208 h 2624328"/>
              <a:gd name="csX18" fmla="*/ 1764792 w 1783080"/>
              <a:gd name="csY18" fmla="*/ 466344 h 2624328"/>
              <a:gd name="csX19" fmla="*/ 1783080 w 1783080"/>
              <a:gd name="csY19" fmla="*/ 365760 h 2624328"/>
              <a:gd name="csX20" fmla="*/ 1783080 w 1783080"/>
              <a:gd name="csY20" fmla="*/ 356616 h 2624328"/>
              <a:gd name="csX21" fmla="*/ 1746504 w 1783080"/>
              <a:gd name="csY21" fmla="*/ 210312 h 2624328"/>
              <a:gd name="csX22" fmla="*/ 1719072 w 1783080"/>
              <a:gd name="csY22" fmla="*/ 155448 h 2624328"/>
              <a:gd name="csX23" fmla="*/ 1645920 w 1783080"/>
              <a:gd name="csY23" fmla="*/ 64008 h 2624328"/>
              <a:gd name="csX24" fmla="*/ 1581912 w 1783080"/>
              <a:gd name="csY24" fmla="*/ 9144 h 2624328"/>
              <a:gd name="csX25" fmla="*/ 0 w 1783080"/>
              <a:gd name="csY25" fmla="*/ 0 h 26243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1783080" h="2624328">
                <a:moveTo>
                  <a:pt x="0" y="0"/>
                </a:moveTo>
                <a:lnTo>
                  <a:pt x="0" y="2624328"/>
                </a:lnTo>
                <a:lnTo>
                  <a:pt x="1627632" y="2615184"/>
                </a:lnTo>
                <a:lnTo>
                  <a:pt x="1563624" y="2386584"/>
                </a:lnTo>
                <a:lnTo>
                  <a:pt x="1499616" y="2185416"/>
                </a:lnTo>
                <a:lnTo>
                  <a:pt x="1618488" y="2020824"/>
                </a:lnTo>
                <a:lnTo>
                  <a:pt x="1700784" y="1810512"/>
                </a:lnTo>
                <a:lnTo>
                  <a:pt x="1764792" y="1673352"/>
                </a:lnTo>
                <a:lnTo>
                  <a:pt x="1709928" y="1517904"/>
                </a:lnTo>
                <a:lnTo>
                  <a:pt x="1709928" y="1353312"/>
                </a:lnTo>
                <a:lnTo>
                  <a:pt x="1664208" y="1207008"/>
                </a:lnTo>
                <a:lnTo>
                  <a:pt x="1627632" y="1069848"/>
                </a:lnTo>
                <a:lnTo>
                  <a:pt x="1618488" y="987552"/>
                </a:lnTo>
                <a:lnTo>
                  <a:pt x="1618488" y="859536"/>
                </a:lnTo>
                <a:lnTo>
                  <a:pt x="1655064" y="777240"/>
                </a:lnTo>
                <a:lnTo>
                  <a:pt x="1691640" y="676656"/>
                </a:lnTo>
                <a:lnTo>
                  <a:pt x="1719072" y="603504"/>
                </a:lnTo>
                <a:lnTo>
                  <a:pt x="1737360" y="521208"/>
                </a:lnTo>
                <a:lnTo>
                  <a:pt x="1764792" y="466344"/>
                </a:lnTo>
                <a:lnTo>
                  <a:pt x="1783080" y="365760"/>
                </a:lnTo>
                <a:lnTo>
                  <a:pt x="1783080" y="356616"/>
                </a:lnTo>
                <a:cubicBezTo>
                  <a:pt x="1772944" y="224851"/>
                  <a:pt x="1802037" y="265845"/>
                  <a:pt x="1746504" y="210312"/>
                </a:cubicBezTo>
                <a:lnTo>
                  <a:pt x="1719072" y="155448"/>
                </a:lnTo>
                <a:lnTo>
                  <a:pt x="1645920" y="64008"/>
                </a:lnTo>
                <a:lnTo>
                  <a:pt x="1581912" y="9144"/>
                </a:lnTo>
                <a:lnTo>
                  <a:pt x="0" y="0"/>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 forme 6">
            <a:extLst>
              <a:ext uri="{FF2B5EF4-FFF2-40B4-BE49-F238E27FC236}">
                <a16:creationId xmlns:a16="http://schemas.microsoft.com/office/drawing/2014/main" id="{5D1CF3B6-1AEE-9ADC-38E6-39DD4598CE3D}"/>
              </a:ext>
            </a:extLst>
          </p:cNvPr>
          <p:cNvSpPr/>
          <p:nvPr/>
        </p:nvSpPr>
        <p:spPr>
          <a:xfrm>
            <a:off x="9208008" y="477488"/>
            <a:ext cx="1874520" cy="228600"/>
          </a:xfrm>
          <a:custGeom>
            <a:avLst/>
            <a:gdLst>
              <a:gd name="csX0" fmla="*/ 0 w 1874520"/>
              <a:gd name="csY0" fmla="*/ 54864 h 228600"/>
              <a:gd name="csX1" fmla="*/ 73152 w 1874520"/>
              <a:gd name="csY1" fmla="*/ 64008 h 228600"/>
              <a:gd name="csX2" fmla="*/ 100584 w 1874520"/>
              <a:gd name="csY2" fmla="*/ 73152 h 228600"/>
              <a:gd name="csX3" fmla="*/ 146304 w 1874520"/>
              <a:gd name="csY3" fmla="*/ 128016 h 228600"/>
              <a:gd name="csX4" fmla="*/ 329184 w 1874520"/>
              <a:gd name="csY4" fmla="*/ 118872 h 228600"/>
              <a:gd name="csX5" fmla="*/ 402336 w 1874520"/>
              <a:gd name="csY5" fmla="*/ 73152 h 228600"/>
              <a:gd name="csX6" fmla="*/ 448056 w 1874520"/>
              <a:gd name="csY6" fmla="*/ 64008 h 228600"/>
              <a:gd name="csX7" fmla="*/ 512064 w 1874520"/>
              <a:gd name="csY7" fmla="*/ 45720 h 228600"/>
              <a:gd name="csX8" fmla="*/ 557784 w 1874520"/>
              <a:gd name="csY8" fmla="*/ 36576 h 228600"/>
              <a:gd name="csX9" fmla="*/ 612648 w 1874520"/>
              <a:gd name="csY9" fmla="*/ 18288 h 228600"/>
              <a:gd name="csX10" fmla="*/ 685800 w 1874520"/>
              <a:gd name="csY10" fmla="*/ 0 h 228600"/>
              <a:gd name="csX11" fmla="*/ 813816 w 1874520"/>
              <a:gd name="csY11" fmla="*/ 9144 h 228600"/>
              <a:gd name="csX12" fmla="*/ 859536 w 1874520"/>
              <a:gd name="csY12" fmla="*/ 36576 h 228600"/>
              <a:gd name="csX13" fmla="*/ 905256 w 1874520"/>
              <a:gd name="csY13" fmla="*/ 45720 h 228600"/>
              <a:gd name="csX14" fmla="*/ 1033272 w 1874520"/>
              <a:gd name="csY14" fmla="*/ 128016 h 228600"/>
              <a:gd name="csX15" fmla="*/ 1078992 w 1874520"/>
              <a:gd name="csY15" fmla="*/ 155448 h 228600"/>
              <a:gd name="csX16" fmla="*/ 1106424 w 1874520"/>
              <a:gd name="csY16" fmla="*/ 192024 h 228600"/>
              <a:gd name="csX17" fmla="*/ 1152144 w 1874520"/>
              <a:gd name="csY17" fmla="*/ 201168 h 228600"/>
              <a:gd name="csX18" fmla="*/ 1179576 w 1874520"/>
              <a:gd name="csY18" fmla="*/ 210312 h 228600"/>
              <a:gd name="csX19" fmla="*/ 1252728 w 1874520"/>
              <a:gd name="csY19" fmla="*/ 219456 h 228600"/>
              <a:gd name="csX20" fmla="*/ 1307592 w 1874520"/>
              <a:gd name="csY20" fmla="*/ 228600 h 228600"/>
              <a:gd name="csX21" fmla="*/ 1426464 w 1874520"/>
              <a:gd name="csY21" fmla="*/ 210312 h 228600"/>
              <a:gd name="csX22" fmla="*/ 1508760 w 1874520"/>
              <a:gd name="csY22" fmla="*/ 164592 h 228600"/>
              <a:gd name="csX23" fmla="*/ 1536192 w 1874520"/>
              <a:gd name="csY23" fmla="*/ 155448 h 228600"/>
              <a:gd name="csX24" fmla="*/ 1609344 w 1874520"/>
              <a:gd name="csY24" fmla="*/ 118872 h 228600"/>
              <a:gd name="csX25" fmla="*/ 1618488 w 1874520"/>
              <a:gd name="csY25" fmla="*/ 91440 h 228600"/>
              <a:gd name="csX26" fmla="*/ 1664208 w 1874520"/>
              <a:gd name="csY26" fmla="*/ 82296 h 228600"/>
              <a:gd name="csX27" fmla="*/ 1700784 w 1874520"/>
              <a:gd name="csY27" fmla="*/ 73152 h 228600"/>
              <a:gd name="csX28" fmla="*/ 1773936 w 1874520"/>
              <a:gd name="csY28" fmla="*/ 109728 h 228600"/>
              <a:gd name="csX29" fmla="*/ 1819656 w 1874520"/>
              <a:gd name="csY29" fmla="*/ 118872 h 228600"/>
              <a:gd name="csX30" fmla="*/ 1847088 w 1874520"/>
              <a:gd name="csY30" fmla="*/ 128016 h 228600"/>
              <a:gd name="csX31" fmla="*/ 1874520 w 1874520"/>
              <a:gd name="csY31" fmla="*/ 137160 h 2286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1874520" h="228600">
                <a:moveTo>
                  <a:pt x="0" y="54864"/>
                </a:moveTo>
                <a:cubicBezTo>
                  <a:pt x="24384" y="57912"/>
                  <a:pt x="48975" y="59612"/>
                  <a:pt x="73152" y="64008"/>
                </a:cubicBezTo>
                <a:cubicBezTo>
                  <a:pt x="82635" y="65732"/>
                  <a:pt x="93768" y="66336"/>
                  <a:pt x="100584" y="73152"/>
                </a:cubicBezTo>
                <a:cubicBezTo>
                  <a:pt x="193395" y="165963"/>
                  <a:pt x="51410" y="64754"/>
                  <a:pt x="146304" y="128016"/>
                </a:cubicBezTo>
                <a:cubicBezTo>
                  <a:pt x="207264" y="124968"/>
                  <a:pt x="268914" y="128515"/>
                  <a:pt x="329184" y="118872"/>
                </a:cubicBezTo>
                <a:cubicBezTo>
                  <a:pt x="364101" y="113285"/>
                  <a:pt x="372623" y="84294"/>
                  <a:pt x="402336" y="73152"/>
                </a:cubicBezTo>
                <a:cubicBezTo>
                  <a:pt x="416888" y="67695"/>
                  <a:pt x="432978" y="67777"/>
                  <a:pt x="448056" y="64008"/>
                </a:cubicBezTo>
                <a:cubicBezTo>
                  <a:pt x="570249" y="33460"/>
                  <a:pt x="358129" y="79928"/>
                  <a:pt x="512064" y="45720"/>
                </a:cubicBezTo>
                <a:cubicBezTo>
                  <a:pt x="527236" y="42349"/>
                  <a:pt x="542790" y="40665"/>
                  <a:pt x="557784" y="36576"/>
                </a:cubicBezTo>
                <a:cubicBezTo>
                  <a:pt x="576382" y="31504"/>
                  <a:pt x="594050" y="23360"/>
                  <a:pt x="612648" y="18288"/>
                </a:cubicBezTo>
                <a:cubicBezTo>
                  <a:pt x="734025" y="-14815"/>
                  <a:pt x="602565" y="27745"/>
                  <a:pt x="685800" y="0"/>
                </a:cubicBezTo>
                <a:cubicBezTo>
                  <a:pt x="728472" y="3048"/>
                  <a:pt x="771953" y="331"/>
                  <a:pt x="813816" y="9144"/>
                </a:cubicBezTo>
                <a:cubicBezTo>
                  <a:pt x="831208" y="12805"/>
                  <a:pt x="843034" y="29975"/>
                  <a:pt x="859536" y="36576"/>
                </a:cubicBezTo>
                <a:cubicBezTo>
                  <a:pt x="873966" y="42348"/>
                  <a:pt x="890016" y="42672"/>
                  <a:pt x="905256" y="45720"/>
                </a:cubicBezTo>
                <a:cubicBezTo>
                  <a:pt x="970268" y="94479"/>
                  <a:pt x="928764" y="65311"/>
                  <a:pt x="1033272" y="128016"/>
                </a:cubicBezTo>
                <a:lnTo>
                  <a:pt x="1078992" y="155448"/>
                </a:lnTo>
                <a:cubicBezTo>
                  <a:pt x="1088136" y="167640"/>
                  <a:pt x="1093501" y="183947"/>
                  <a:pt x="1106424" y="192024"/>
                </a:cubicBezTo>
                <a:cubicBezTo>
                  <a:pt x="1119603" y="200261"/>
                  <a:pt x="1137066" y="197399"/>
                  <a:pt x="1152144" y="201168"/>
                </a:cubicBezTo>
                <a:cubicBezTo>
                  <a:pt x="1161495" y="203506"/>
                  <a:pt x="1170093" y="208588"/>
                  <a:pt x="1179576" y="210312"/>
                </a:cubicBezTo>
                <a:cubicBezTo>
                  <a:pt x="1203753" y="214708"/>
                  <a:pt x="1228401" y="215981"/>
                  <a:pt x="1252728" y="219456"/>
                </a:cubicBezTo>
                <a:cubicBezTo>
                  <a:pt x="1271082" y="222078"/>
                  <a:pt x="1289304" y="225552"/>
                  <a:pt x="1307592" y="228600"/>
                </a:cubicBezTo>
                <a:cubicBezTo>
                  <a:pt x="1347216" y="222504"/>
                  <a:pt x="1387328" y="219009"/>
                  <a:pt x="1426464" y="210312"/>
                </a:cubicBezTo>
                <a:cubicBezTo>
                  <a:pt x="1483231" y="197697"/>
                  <a:pt x="1461934" y="191350"/>
                  <a:pt x="1508760" y="164592"/>
                </a:cubicBezTo>
                <a:cubicBezTo>
                  <a:pt x="1517129" y="159810"/>
                  <a:pt x="1527571" y="159759"/>
                  <a:pt x="1536192" y="155448"/>
                </a:cubicBezTo>
                <a:cubicBezTo>
                  <a:pt x="1645763" y="100662"/>
                  <a:pt x="1451137" y="182155"/>
                  <a:pt x="1609344" y="118872"/>
                </a:cubicBezTo>
                <a:cubicBezTo>
                  <a:pt x="1612392" y="109728"/>
                  <a:pt x="1610468" y="96787"/>
                  <a:pt x="1618488" y="91440"/>
                </a:cubicBezTo>
                <a:cubicBezTo>
                  <a:pt x="1631420" y="82819"/>
                  <a:pt x="1649036" y="85667"/>
                  <a:pt x="1664208" y="82296"/>
                </a:cubicBezTo>
                <a:cubicBezTo>
                  <a:pt x="1676476" y="79570"/>
                  <a:pt x="1688592" y="76200"/>
                  <a:pt x="1700784" y="73152"/>
                </a:cubicBezTo>
                <a:cubicBezTo>
                  <a:pt x="1836146" y="100224"/>
                  <a:pt x="1671478" y="58499"/>
                  <a:pt x="1773936" y="109728"/>
                </a:cubicBezTo>
                <a:cubicBezTo>
                  <a:pt x="1787837" y="116679"/>
                  <a:pt x="1804578" y="115103"/>
                  <a:pt x="1819656" y="118872"/>
                </a:cubicBezTo>
                <a:cubicBezTo>
                  <a:pt x="1829007" y="121210"/>
                  <a:pt x="1837944" y="124968"/>
                  <a:pt x="1847088" y="128016"/>
                </a:cubicBezTo>
                <a:lnTo>
                  <a:pt x="1874520" y="137160"/>
                </a:lnTo>
              </a:path>
            </a:pathLst>
          </a:custGeom>
          <a:noFill/>
          <a:ln w="38100">
            <a:solidFill>
              <a:srgbClr val="036EB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orme libre : forme 8">
            <a:extLst>
              <a:ext uri="{FF2B5EF4-FFF2-40B4-BE49-F238E27FC236}">
                <a16:creationId xmlns:a16="http://schemas.microsoft.com/office/drawing/2014/main" id="{448DB0B2-A626-593E-876A-9940A5CA5905}"/>
              </a:ext>
            </a:extLst>
          </p:cNvPr>
          <p:cNvSpPr/>
          <p:nvPr/>
        </p:nvSpPr>
        <p:spPr>
          <a:xfrm>
            <a:off x="9180576" y="1849088"/>
            <a:ext cx="1892882" cy="246888"/>
          </a:xfrm>
          <a:custGeom>
            <a:avLst/>
            <a:gdLst>
              <a:gd name="csX0" fmla="*/ 0 w 1892882"/>
              <a:gd name="csY0" fmla="*/ 27432 h 246888"/>
              <a:gd name="csX1" fmla="*/ 54864 w 1892882"/>
              <a:gd name="csY1" fmla="*/ 18288 h 246888"/>
              <a:gd name="csX2" fmla="*/ 237744 w 1892882"/>
              <a:gd name="csY2" fmla="*/ 0 h 246888"/>
              <a:gd name="csX3" fmla="*/ 384048 w 1892882"/>
              <a:gd name="csY3" fmla="*/ 54864 h 246888"/>
              <a:gd name="csX4" fmla="*/ 448056 w 1892882"/>
              <a:gd name="csY4" fmla="*/ 73152 h 246888"/>
              <a:gd name="csX5" fmla="*/ 475488 w 1892882"/>
              <a:gd name="csY5" fmla="*/ 82296 h 246888"/>
              <a:gd name="csX6" fmla="*/ 603504 w 1892882"/>
              <a:gd name="csY6" fmla="*/ 128016 h 246888"/>
              <a:gd name="csX7" fmla="*/ 822960 w 1892882"/>
              <a:gd name="csY7" fmla="*/ 100584 h 246888"/>
              <a:gd name="csX8" fmla="*/ 877824 w 1892882"/>
              <a:gd name="csY8" fmla="*/ 73152 h 246888"/>
              <a:gd name="csX9" fmla="*/ 932688 w 1892882"/>
              <a:gd name="csY9" fmla="*/ 54864 h 246888"/>
              <a:gd name="csX10" fmla="*/ 1234440 w 1892882"/>
              <a:gd name="csY10" fmla="*/ 64008 h 246888"/>
              <a:gd name="csX11" fmla="*/ 1335024 w 1892882"/>
              <a:gd name="csY11" fmla="*/ 82296 h 246888"/>
              <a:gd name="csX12" fmla="*/ 1380744 w 1892882"/>
              <a:gd name="csY12" fmla="*/ 100584 h 246888"/>
              <a:gd name="csX13" fmla="*/ 1527048 w 1892882"/>
              <a:gd name="csY13" fmla="*/ 91440 h 246888"/>
              <a:gd name="csX14" fmla="*/ 1618488 w 1892882"/>
              <a:gd name="csY14" fmla="*/ 36576 h 246888"/>
              <a:gd name="csX15" fmla="*/ 1719072 w 1892882"/>
              <a:gd name="csY15" fmla="*/ 137160 h 246888"/>
              <a:gd name="csX16" fmla="*/ 1746504 w 1892882"/>
              <a:gd name="csY16" fmla="*/ 155448 h 246888"/>
              <a:gd name="csX17" fmla="*/ 1783080 w 1892882"/>
              <a:gd name="csY17" fmla="*/ 201168 h 246888"/>
              <a:gd name="csX18" fmla="*/ 1865376 w 1892882"/>
              <a:gd name="csY18" fmla="*/ 228600 h 246888"/>
              <a:gd name="csX19" fmla="*/ 1892808 w 1892882"/>
              <a:gd name="csY19" fmla="*/ 246888 h 2468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892882" h="246888">
                <a:moveTo>
                  <a:pt x="0" y="27432"/>
                </a:moveTo>
                <a:cubicBezTo>
                  <a:pt x="18288" y="24384"/>
                  <a:pt x="36446" y="20413"/>
                  <a:pt x="54864" y="18288"/>
                </a:cubicBezTo>
                <a:cubicBezTo>
                  <a:pt x="115724" y="11266"/>
                  <a:pt x="237744" y="0"/>
                  <a:pt x="237744" y="0"/>
                </a:cubicBezTo>
                <a:cubicBezTo>
                  <a:pt x="370025" y="29396"/>
                  <a:pt x="272908" y="-706"/>
                  <a:pt x="384048" y="54864"/>
                </a:cubicBezTo>
                <a:cubicBezTo>
                  <a:pt x="398664" y="62172"/>
                  <a:pt x="434384" y="69246"/>
                  <a:pt x="448056" y="73152"/>
                </a:cubicBezTo>
                <a:cubicBezTo>
                  <a:pt x="457324" y="75800"/>
                  <a:pt x="467062" y="77615"/>
                  <a:pt x="475488" y="82296"/>
                </a:cubicBezTo>
                <a:cubicBezTo>
                  <a:pt x="570234" y="134932"/>
                  <a:pt x="486813" y="113430"/>
                  <a:pt x="603504" y="128016"/>
                </a:cubicBezTo>
                <a:cubicBezTo>
                  <a:pt x="708880" y="117478"/>
                  <a:pt x="745413" y="122740"/>
                  <a:pt x="822960" y="100584"/>
                </a:cubicBezTo>
                <a:cubicBezTo>
                  <a:pt x="892991" y="80575"/>
                  <a:pt x="805689" y="105212"/>
                  <a:pt x="877824" y="73152"/>
                </a:cubicBezTo>
                <a:cubicBezTo>
                  <a:pt x="895440" y="65323"/>
                  <a:pt x="932688" y="54864"/>
                  <a:pt x="932688" y="54864"/>
                </a:cubicBezTo>
                <a:lnTo>
                  <a:pt x="1234440" y="64008"/>
                </a:lnTo>
                <a:cubicBezTo>
                  <a:pt x="1256838" y="65128"/>
                  <a:pt x="1309056" y="73640"/>
                  <a:pt x="1335024" y="82296"/>
                </a:cubicBezTo>
                <a:cubicBezTo>
                  <a:pt x="1350596" y="87487"/>
                  <a:pt x="1365504" y="94488"/>
                  <a:pt x="1380744" y="100584"/>
                </a:cubicBezTo>
                <a:cubicBezTo>
                  <a:pt x="1429512" y="97536"/>
                  <a:pt x="1478973" y="100181"/>
                  <a:pt x="1527048" y="91440"/>
                </a:cubicBezTo>
                <a:cubicBezTo>
                  <a:pt x="1557186" y="85960"/>
                  <a:pt x="1594145" y="54834"/>
                  <a:pt x="1618488" y="36576"/>
                </a:cubicBezTo>
                <a:cubicBezTo>
                  <a:pt x="1725256" y="121990"/>
                  <a:pt x="1595202" y="13290"/>
                  <a:pt x="1719072" y="137160"/>
                </a:cubicBezTo>
                <a:cubicBezTo>
                  <a:pt x="1726843" y="144931"/>
                  <a:pt x="1738733" y="147677"/>
                  <a:pt x="1746504" y="155448"/>
                </a:cubicBezTo>
                <a:cubicBezTo>
                  <a:pt x="1760304" y="169248"/>
                  <a:pt x="1767674" y="189186"/>
                  <a:pt x="1783080" y="201168"/>
                </a:cubicBezTo>
                <a:cubicBezTo>
                  <a:pt x="1801386" y="215406"/>
                  <a:pt x="1842799" y="222150"/>
                  <a:pt x="1865376" y="228600"/>
                </a:cubicBezTo>
                <a:cubicBezTo>
                  <a:pt x="1895700" y="237264"/>
                  <a:pt x="1892808" y="228562"/>
                  <a:pt x="1892808" y="246888"/>
                </a:cubicBezTo>
              </a:path>
            </a:pathLst>
          </a:custGeom>
          <a:noFill/>
          <a:ln w="38100">
            <a:solidFill>
              <a:srgbClr val="036EB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E9C578F6-797F-4476-BFE9-78912C338BEF}"/>
              </a:ext>
            </a:extLst>
          </p:cNvPr>
          <p:cNvSpPr/>
          <p:nvPr/>
        </p:nvSpPr>
        <p:spPr>
          <a:xfrm>
            <a:off x="9192311" y="1016091"/>
            <a:ext cx="324000" cy="324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9540431E-0D6C-C1F0-45BA-2C0AC6AE7CC6}"/>
              </a:ext>
            </a:extLst>
          </p:cNvPr>
          <p:cNvSpPr txBox="1"/>
          <p:nvPr/>
        </p:nvSpPr>
        <p:spPr>
          <a:xfrm>
            <a:off x="8055864" y="2449020"/>
            <a:ext cx="582211" cy="369332"/>
          </a:xfrm>
          <a:prstGeom prst="rect">
            <a:avLst/>
          </a:prstGeom>
          <a:noFill/>
        </p:spPr>
        <p:txBody>
          <a:bodyPr wrap="none" rtlCol="0">
            <a:spAutoFit/>
          </a:bodyPr>
          <a:lstStyle/>
          <a:p>
            <a:r>
              <a:rPr lang="fr-FR">
                <a:solidFill>
                  <a:schemeClr val="bg1"/>
                </a:solidFill>
              </a:rPr>
              <a:t>Mer</a:t>
            </a:r>
          </a:p>
        </p:txBody>
      </p:sp>
      <p:sp>
        <p:nvSpPr>
          <p:cNvPr id="13" name="ZoneTexte 12">
            <a:extLst>
              <a:ext uri="{FF2B5EF4-FFF2-40B4-BE49-F238E27FC236}">
                <a16:creationId xmlns:a16="http://schemas.microsoft.com/office/drawing/2014/main" id="{D3CD06A6-D128-D192-1578-984367B382C1}"/>
              </a:ext>
            </a:extLst>
          </p:cNvPr>
          <p:cNvSpPr txBox="1"/>
          <p:nvPr/>
        </p:nvSpPr>
        <p:spPr>
          <a:xfrm>
            <a:off x="10451591" y="2449020"/>
            <a:ext cx="671979" cy="369332"/>
          </a:xfrm>
          <a:prstGeom prst="rect">
            <a:avLst/>
          </a:prstGeom>
          <a:noFill/>
        </p:spPr>
        <p:txBody>
          <a:bodyPr wrap="none" rtlCol="0">
            <a:spAutoFit/>
          </a:bodyPr>
          <a:lstStyle/>
          <a:p>
            <a:r>
              <a:rPr lang="fr-FR">
                <a:solidFill>
                  <a:schemeClr val="bg1"/>
                </a:solidFill>
              </a:rPr>
              <a:t>Côte</a:t>
            </a:r>
          </a:p>
        </p:txBody>
      </p:sp>
      <p:sp>
        <p:nvSpPr>
          <p:cNvPr id="14" name="ZoneTexte 13">
            <a:extLst>
              <a:ext uri="{FF2B5EF4-FFF2-40B4-BE49-F238E27FC236}">
                <a16:creationId xmlns:a16="http://schemas.microsoft.com/office/drawing/2014/main" id="{3D67B9CF-DB4D-F19D-7746-ED24EF3F47F3}"/>
              </a:ext>
            </a:extLst>
          </p:cNvPr>
          <p:cNvSpPr txBox="1"/>
          <p:nvPr/>
        </p:nvSpPr>
        <p:spPr>
          <a:xfrm>
            <a:off x="8139067" y="724376"/>
            <a:ext cx="1172116" cy="369332"/>
          </a:xfrm>
          <a:prstGeom prst="rect">
            <a:avLst/>
          </a:prstGeom>
          <a:noFill/>
        </p:spPr>
        <p:txBody>
          <a:bodyPr wrap="none" rtlCol="0">
            <a:spAutoFit/>
          </a:bodyPr>
          <a:lstStyle/>
          <a:p>
            <a:r>
              <a:rPr lang="fr-FR"/>
              <a:t>Pompage</a:t>
            </a:r>
          </a:p>
        </p:txBody>
      </p:sp>
      <p:sp>
        <p:nvSpPr>
          <p:cNvPr id="18" name="Forme libre : forme 17">
            <a:extLst>
              <a:ext uri="{FF2B5EF4-FFF2-40B4-BE49-F238E27FC236}">
                <a16:creationId xmlns:a16="http://schemas.microsoft.com/office/drawing/2014/main" id="{BC30D7A5-23F6-96AA-42A3-2F2290AF3F47}"/>
              </a:ext>
            </a:extLst>
          </p:cNvPr>
          <p:cNvSpPr/>
          <p:nvPr/>
        </p:nvSpPr>
        <p:spPr>
          <a:xfrm>
            <a:off x="9601199" y="348097"/>
            <a:ext cx="448056" cy="83196"/>
          </a:xfrm>
          <a:custGeom>
            <a:avLst/>
            <a:gdLst>
              <a:gd name="csX0" fmla="*/ 448056 w 448056"/>
              <a:gd name="csY0" fmla="*/ 46620 h 83196"/>
              <a:gd name="csX1" fmla="*/ 246888 w 448056"/>
              <a:gd name="csY1" fmla="*/ 900 h 83196"/>
              <a:gd name="csX2" fmla="*/ 0 w 448056"/>
              <a:gd name="csY2" fmla="*/ 83196 h 83196"/>
            </a:gdLst>
            <a:ahLst/>
            <a:cxnLst>
              <a:cxn ang="0">
                <a:pos x="csX0" y="csY0"/>
              </a:cxn>
              <a:cxn ang="0">
                <a:pos x="csX1" y="csY1"/>
              </a:cxn>
              <a:cxn ang="0">
                <a:pos x="csX2" y="csY2"/>
              </a:cxn>
            </a:cxnLst>
            <a:rect l="l" t="t" r="r" b="b"/>
            <a:pathLst>
              <a:path w="448056" h="83196">
                <a:moveTo>
                  <a:pt x="448056" y="46620"/>
                </a:moveTo>
                <a:cubicBezTo>
                  <a:pt x="384810" y="20712"/>
                  <a:pt x="321564" y="-5196"/>
                  <a:pt x="246888" y="900"/>
                </a:cubicBezTo>
                <a:cubicBezTo>
                  <a:pt x="172212" y="6996"/>
                  <a:pt x="86106" y="45096"/>
                  <a:pt x="0" y="83196"/>
                </a:cubicBezTo>
              </a:path>
            </a:pathLst>
          </a:custGeom>
          <a:noFill/>
          <a:ln w="19050">
            <a:solidFill>
              <a:srgbClr val="036EB7"/>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orme libre : forme 18">
            <a:extLst>
              <a:ext uri="{FF2B5EF4-FFF2-40B4-BE49-F238E27FC236}">
                <a16:creationId xmlns:a16="http://schemas.microsoft.com/office/drawing/2014/main" id="{CF891718-92B2-88C9-CA78-96039E4F3AD4}"/>
              </a:ext>
            </a:extLst>
          </p:cNvPr>
          <p:cNvSpPr/>
          <p:nvPr/>
        </p:nvSpPr>
        <p:spPr>
          <a:xfrm>
            <a:off x="9850028" y="1770464"/>
            <a:ext cx="448056" cy="83196"/>
          </a:xfrm>
          <a:custGeom>
            <a:avLst/>
            <a:gdLst>
              <a:gd name="csX0" fmla="*/ 448056 w 448056"/>
              <a:gd name="csY0" fmla="*/ 46620 h 83196"/>
              <a:gd name="csX1" fmla="*/ 246888 w 448056"/>
              <a:gd name="csY1" fmla="*/ 900 h 83196"/>
              <a:gd name="csX2" fmla="*/ 0 w 448056"/>
              <a:gd name="csY2" fmla="*/ 83196 h 83196"/>
            </a:gdLst>
            <a:ahLst/>
            <a:cxnLst>
              <a:cxn ang="0">
                <a:pos x="csX0" y="csY0"/>
              </a:cxn>
              <a:cxn ang="0">
                <a:pos x="csX1" y="csY1"/>
              </a:cxn>
              <a:cxn ang="0">
                <a:pos x="csX2" y="csY2"/>
              </a:cxn>
            </a:cxnLst>
            <a:rect l="l" t="t" r="r" b="b"/>
            <a:pathLst>
              <a:path w="448056" h="83196">
                <a:moveTo>
                  <a:pt x="448056" y="46620"/>
                </a:moveTo>
                <a:cubicBezTo>
                  <a:pt x="384810" y="20712"/>
                  <a:pt x="321564" y="-5196"/>
                  <a:pt x="246888" y="900"/>
                </a:cubicBezTo>
                <a:cubicBezTo>
                  <a:pt x="172212" y="6996"/>
                  <a:pt x="86106" y="45096"/>
                  <a:pt x="0" y="83196"/>
                </a:cubicBezTo>
              </a:path>
            </a:pathLst>
          </a:custGeom>
          <a:noFill/>
          <a:ln w="19050">
            <a:solidFill>
              <a:srgbClr val="036EB7"/>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051DC59B-2617-20CC-E23D-E59FA0F8E960}"/>
              </a:ext>
            </a:extLst>
          </p:cNvPr>
          <p:cNvSpPr txBox="1"/>
          <p:nvPr/>
        </p:nvSpPr>
        <p:spPr>
          <a:xfrm>
            <a:off x="9544658" y="1023986"/>
            <a:ext cx="1008789" cy="523220"/>
          </a:xfrm>
          <a:prstGeom prst="rect">
            <a:avLst/>
          </a:prstGeom>
          <a:noFill/>
        </p:spPr>
        <p:txBody>
          <a:bodyPr wrap="square" rtlCol="0">
            <a:spAutoFit/>
          </a:bodyPr>
          <a:lstStyle/>
          <a:p>
            <a:pPr algn="ctr"/>
            <a:r>
              <a:rPr lang="fr-FR" sz="1400">
                <a:solidFill>
                  <a:schemeClr val="bg1"/>
                </a:solidFill>
              </a:rPr>
              <a:t>Demande en eau</a:t>
            </a:r>
          </a:p>
        </p:txBody>
      </p:sp>
      <p:sp>
        <p:nvSpPr>
          <p:cNvPr id="22" name="Rectangle 21">
            <a:extLst>
              <a:ext uri="{FF2B5EF4-FFF2-40B4-BE49-F238E27FC236}">
                <a16:creationId xmlns:a16="http://schemas.microsoft.com/office/drawing/2014/main" id="{FED2150D-7882-3901-A07D-C60E40E1F0B6}"/>
              </a:ext>
            </a:extLst>
          </p:cNvPr>
          <p:cNvSpPr/>
          <p:nvPr/>
        </p:nvSpPr>
        <p:spPr>
          <a:xfrm>
            <a:off x="8403336" y="3195161"/>
            <a:ext cx="2688336" cy="2615184"/>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orme libre : forme 22">
            <a:extLst>
              <a:ext uri="{FF2B5EF4-FFF2-40B4-BE49-F238E27FC236}">
                <a16:creationId xmlns:a16="http://schemas.microsoft.com/office/drawing/2014/main" id="{506E9020-29A1-F839-0BD8-41A11F78EA33}"/>
              </a:ext>
            </a:extLst>
          </p:cNvPr>
          <p:cNvSpPr/>
          <p:nvPr/>
        </p:nvSpPr>
        <p:spPr>
          <a:xfrm>
            <a:off x="9079992" y="3643217"/>
            <a:ext cx="1473455" cy="1152144"/>
          </a:xfrm>
          <a:custGeom>
            <a:avLst/>
            <a:gdLst>
              <a:gd name="csX0" fmla="*/ 237744 w 1380744"/>
              <a:gd name="csY0" fmla="*/ 18288 h 1097280"/>
              <a:gd name="csX1" fmla="*/ 950976 w 1380744"/>
              <a:gd name="csY1" fmla="*/ 137160 h 1097280"/>
              <a:gd name="csX2" fmla="*/ 1380744 w 1380744"/>
              <a:gd name="csY2" fmla="*/ 539496 h 1097280"/>
              <a:gd name="csX3" fmla="*/ 1307592 w 1380744"/>
              <a:gd name="csY3" fmla="*/ 1042416 h 1097280"/>
              <a:gd name="csX4" fmla="*/ 768096 w 1380744"/>
              <a:gd name="csY4" fmla="*/ 1097280 h 1097280"/>
              <a:gd name="csX5" fmla="*/ 310896 w 1380744"/>
              <a:gd name="csY5" fmla="*/ 1069848 h 1097280"/>
              <a:gd name="csX6" fmla="*/ 100584 w 1380744"/>
              <a:gd name="csY6" fmla="*/ 1060704 h 1097280"/>
              <a:gd name="csX7" fmla="*/ 100584 w 1380744"/>
              <a:gd name="csY7" fmla="*/ 621792 h 1097280"/>
              <a:gd name="csX8" fmla="*/ 0 w 1380744"/>
              <a:gd name="csY8" fmla="*/ 411480 h 1097280"/>
              <a:gd name="csX9" fmla="*/ 109728 w 1380744"/>
              <a:gd name="csY9" fmla="*/ 0 h 1097280"/>
              <a:gd name="csX10" fmla="*/ 274320 w 1380744"/>
              <a:gd name="csY10" fmla="*/ 64008 h 1097280"/>
              <a:gd name="csX11" fmla="*/ 237744 w 1380744"/>
              <a:gd name="csY11" fmla="*/ 18288 h 1097280"/>
              <a:gd name="csX0" fmla="*/ 237744 w 1380744"/>
              <a:gd name="csY0" fmla="*/ 36576 h 1115568"/>
              <a:gd name="csX1" fmla="*/ 950976 w 1380744"/>
              <a:gd name="csY1" fmla="*/ 155448 h 1115568"/>
              <a:gd name="csX2" fmla="*/ 1380744 w 1380744"/>
              <a:gd name="csY2" fmla="*/ 557784 h 1115568"/>
              <a:gd name="csX3" fmla="*/ 1307592 w 1380744"/>
              <a:gd name="csY3" fmla="*/ 1060704 h 1115568"/>
              <a:gd name="csX4" fmla="*/ 768096 w 1380744"/>
              <a:gd name="csY4" fmla="*/ 1115568 h 1115568"/>
              <a:gd name="csX5" fmla="*/ 310896 w 1380744"/>
              <a:gd name="csY5" fmla="*/ 1088136 h 1115568"/>
              <a:gd name="csX6" fmla="*/ 100584 w 1380744"/>
              <a:gd name="csY6" fmla="*/ 1078992 h 1115568"/>
              <a:gd name="csX7" fmla="*/ 100584 w 1380744"/>
              <a:gd name="csY7" fmla="*/ 640080 h 1115568"/>
              <a:gd name="csX8" fmla="*/ 0 w 1380744"/>
              <a:gd name="csY8" fmla="*/ 429768 h 1115568"/>
              <a:gd name="csX9" fmla="*/ 109728 w 1380744"/>
              <a:gd name="csY9" fmla="*/ 18288 h 1115568"/>
              <a:gd name="csX10" fmla="*/ 713232 w 1380744"/>
              <a:gd name="csY10" fmla="*/ 0 h 1115568"/>
              <a:gd name="csX11" fmla="*/ 237744 w 1380744"/>
              <a:gd name="csY11" fmla="*/ 36576 h 1115568"/>
              <a:gd name="csX0" fmla="*/ 237744 w 1380744"/>
              <a:gd name="csY0" fmla="*/ 18288 h 1097280"/>
              <a:gd name="csX1" fmla="*/ 950976 w 1380744"/>
              <a:gd name="csY1" fmla="*/ 137160 h 1097280"/>
              <a:gd name="csX2" fmla="*/ 1380744 w 1380744"/>
              <a:gd name="csY2" fmla="*/ 539496 h 1097280"/>
              <a:gd name="csX3" fmla="*/ 1307592 w 1380744"/>
              <a:gd name="csY3" fmla="*/ 1042416 h 1097280"/>
              <a:gd name="csX4" fmla="*/ 768096 w 1380744"/>
              <a:gd name="csY4" fmla="*/ 1097280 h 1097280"/>
              <a:gd name="csX5" fmla="*/ 310896 w 1380744"/>
              <a:gd name="csY5" fmla="*/ 1069848 h 1097280"/>
              <a:gd name="csX6" fmla="*/ 100584 w 1380744"/>
              <a:gd name="csY6" fmla="*/ 1060704 h 1097280"/>
              <a:gd name="csX7" fmla="*/ 100584 w 1380744"/>
              <a:gd name="csY7" fmla="*/ 621792 h 1097280"/>
              <a:gd name="csX8" fmla="*/ 0 w 1380744"/>
              <a:gd name="csY8" fmla="*/ 411480 h 1097280"/>
              <a:gd name="csX9" fmla="*/ 109728 w 1380744"/>
              <a:gd name="csY9" fmla="*/ 0 h 1097280"/>
              <a:gd name="csX10" fmla="*/ 475488 w 1380744"/>
              <a:gd name="csY10" fmla="*/ 64008 h 1097280"/>
              <a:gd name="csX11" fmla="*/ 237744 w 1380744"/>
              <a:gd name="csY11" fmla="*/ 18288 h 1097280"/>
              <a:gd name="csX0" fmla="*/ 237744 w 1380744"/>
              <a:gd name="csY0" fmla="*/ 18288 h 1097280"/>
              <a:gd name="csX1" fmla="*/ 758952 w 1380744"/>
              <a:gd name="csY1" fmla="*/ 118872 h 1097280"/>
              <a:gd name="csX2" fmla="*/ 950976 w 1380744"/>
              <a:gd name="csY2" fmla="*/ 137160 h 1097280"/>
              <a:gd name="csX3" fmla="*/ 1380744 w 1380744"/>
              <a:gd name="csY3" fmla="*/ 539496 h 1097280"/>
              <a:gd name="csX4" fmla="*/ 1307592 w 1380744"/>
              <a:gd name="csY4" fmla="*/ 1042416 h 1097280"/>
              <a:gd name="csX5" fmla="*/ 768096 w 1380744"/>
              <a:gd name="csY5" fmla="*/ 1097280 h 1097280"/>
              <a:gd name="csX6" fmla="*/ 310896 w 1380744"/>
              <a:gd name="csY6" fmla="*/ 1069848 h 1097280"/>
              <a:gd name="csX7" fmla="*/ 100584 w 1380744"/>
              <a:gd name="csY7" fmla="*/ 1060704 h 1097280"/>
              <a:gd name="csX8" fmla="*/ 100584 w 1380744"/>
              <a:gd name="csY8" fmla="*/ 621792 h 1097280"/>
              <a:gd name="csX9" fmla="*/ 0 w 1380744"/>
              <a:gd name="csY9" fmla="*/ 411480 h 1097280"/>
              <a:gd name="csX10" fmla="*/ 109728 w 1380744"/>
              <a:gd name="csY10" fmla="*/ 0 h 1097280"/>
              <a:gd name="csX11" fmla="*/ 475488 w 1380744"/>
              <a:gd name="csY11" fmla="*/ 64008 h 1097280"/>
              <a:gd name="csX12" fmla="*/ 237744 w 1380744"/>
              <a:gd name="csY12" fmla="*/ 18288 h 1097280"/>
              <a:gd name="csX0" fmla="*/ 237744 w 1380744"/>
              <a:gd name="csY0" fmla="*/ 73152 h 1152144"/>
              <a:gd name="csX1" fmla="*/ 768096 w 1380744"/>
              <a:gd name="csY1" fmla="*/ 0 h 1152144"/>
              <a:gd name="csX2" fmla="*/ 950976 w 1380744"/>
              <a:gd name="csY2" fmla="*/ 192024 h 1152144"/>
              <a:gd name="csX3" fmla="*/ 1380744 w 1380744"/>
              <a:gd name="csY3" fmla="*/ 594360 h 1152144"/>
              <a:gd name="csX4" fmla="*/ 1307592 w 1380744"/>
              <a:gd name="csY4" fmla="*/ 1097280 h 1152144"/>
              <a:gd name="csX5" fmla="*/ 768096 w 1380744"/>
              <a:gd name="csY5" fmla="*/ 1152144 h 1152144"/>
              <a:gd name="csX6" fmla="*/ 310896 w 1380744"/>
              <a:gd name="csY6" fmla="*/ 1124712 h 1152144"/>
              <a:gd name="csX7" fmla="*/ 100584 w 1380744"/>
              <a:gd name="csY7" fmla="*/ 1115568 h 1152144"/>
              <a:gd name="csX8" fmla="*/ 100584 w 1380744"/>
              <a:gd name="csY8" fmla="*/ 676656 h 1152144"/>
              <a:gd name="csX9" fmla="*/ 0 w 1380744"/>
              <a:gd name="csY9" fmla="*/ 466344 h 1152144"/>
              <a:gd name="csX10" fmla="*/ 109728 w 1380744"/>
              <a:gd name="csY10" fmla="*/ 54864 h 1152144"/>
              <a:gd name="csX11" fmla="*/ 475488 w 1380744"/>
              <a:gd name="csY11" fmla="*/ 118872 h 1152144"/>
              <a:gd name="csX12" fmla="*/ 237744 w 1380744"/>
              <a:gd name="csY12" fmla="*/ 73152 h 1152144"/>
              <a:gd name="csX0" fmla="*/ 237744 w 1380744"/>
              <a:gd name="csY0" fmla="*/ 73152 h 1152144"/>
              <a:gd name="csX1" fmla="*/ 768096 w 1380744"/>
              <a:gd name="csY1" fmla="*/ 0 h 1152144"/>
              <a:gd name="csX2" fmla="*/ 1078992 w 1380744"/>
              <a:gd name="csY2" fmla="*/ 64008 h 1152144"/>
              <a:gd name="csX3" fmla="*/ 1380744 w 1380744"/>
              <a:gd name="csY3" fmla="*/ 594360 h 1152144"/>
              <a:gd name="csX4" fmla="*/ 1307592 w 1380744"/>
              <a:gd name="csY4" fmla="*/ 1097280 h 1152144"/>
              <a:gd name="csX5" fmla="*/ 768096 w 1380744"/>
              <a:gd name="csY5" fmla="*/ 1152144 h 1152144"/>
              <a:gd name="csX6" fmla="*/ 310896 w 1380744"/>
              <a:gd name="csY6" fmla="*/ 1124712 h 1152144"/>
              <a:gd name="csX7" fmla="*/ 100584 w 1380744"/>
              <a:gd name="csY7" fmla="*/ 1115568 h 1152144"/>
              <a:gd name="csX8" fmla="*/ 100584 w 1380744"/>
              <a:gd name="csY8" fmla="*/ 676656 h 1152144"/>
              <a:gd name="csX9" fmla="*/ 0 w 1380744"/>
              <a:gd name="csY9" fmla="*/ 466344 h 1152144"/>
              <a:gd name="csX10" fmla="*/ 109728 w 1380744"/>
              <a:gd name="csY10" fmla="*/ 54864 h 1152144"/>
              <a:gd name="csX11" fmla="*/ 475488 w 1380744"/>
              <a:gd name="csY11" fmla="*/ 118872 h 1152144"/>
              <a:gd name="csX12" fmla="*/ 237744 w 1380744"/>
              <a:gd name="csY12" fmla="*/ 73152 h 1152144"/>
              <a:gd name="csX0" fmla="*/ 237744 w 1371600"/>
              <a:gd name="csY0" fmla="*/ 73152 h 1152144"/>
              <a:gd name="csX1" fmla="*/ 768096 w 1371600"/>
              <a:gd name="csY1" fmla="*/ 0 h 1152144"/>
              <a:gd name="csX2" fmla="*/ 1078992 w 1371600"/>
              <a:gd name="csY2" fmla="*/ 64008 h 1152144"/>
              <a:gd name="csX3" fmla="*/ 1371600 w 1371600"/>
              <a:gd name="csY3" fmla="*/ 256032 h 1152144"/>
              <a:gd name="csX4" fmla="*/ 1307592 w 1371600"/>
              <a:gd name="csY4" fmla="*/ 1097280 h 1152144"/>
              <a:gd name="csX5" fmla="*/ 768096 w 1371600"/>
              <a:gd name="csY5" fmla="*/ 1152144 h 1152144"/>
              <a:gd name="csX6" fmla="*/ 310896 w 1371600"/>
              <a:gd name="csY6" fmla="*/ 1124712 h 1152144"/>
              <a:gd name="csX7" fmla="*/ 100584 w 1371600"/>
              <a:gd name="csY7" fmla="*/ 1115568 h 1152144"/>
              <a:gd name="csX8" fmla="*/ 100584 w 1371600"/>
              <a:gd name="csY8" fmla="*/ 676656 h 1152144"/>
              <a:gd name="csX9" fmla="*/ 0 w 1371600"/>
              <a:gd name="csY9" fmla="*/ 466344 h 1152144"/>
              <a:gd name="csX10" fmla="*/ 109728 w 1371600"/>
              <a:gd name="csY10" fmla="*/ 54864 h 1152144"/>
              <a:gd name="csX11" fmla="*/ 475488 w 1371600"/>
              <a:gd name="csY11" fmla="*/ 118872 h 1152144"/>
              <a:gd name="csX12" fmla="*/ 237744 w 1371600"/>
              <a:gd name="csY12" fmla="*/ 73152 h 1152144"/>
              <a:gd name="csX0" fmla="*/ 237744 w 1429338"/>
              <a:gd name="csY0" fmla="*/ 73152 h 1152144"/>
              <a:gd name="csX1" fmla="*/ 768096 w 1429338"/>
              <a:gd name="csY1" fmla="*/ 0 h 1152144"/>
              <a:gd name="csX2" fmla="*/ 1078992 w 1429338"/>
              <a:gd name="csY2" fmla="*/ 64008 h 1152144"/>
              <a:gd name="csX3" fmla="*/ 1371600 w 1429338"/>
              <a:gd name="csY3" fmla="*/ 256032 h 1152144"/>
              <a:gd name="csX4" fmla="*/ 1307592 w 1429338"/>
              <a:gd name="csY4" fmla="*/ 1097280 h 1152144"/>
              <a:gd name="csX5" fmla="*/ 768096 w 1429338"/>
              <a:gd name="csY5" fmla="*/ 1152144 h 1152144"/>
              <a:gd name="csX6" fmla="*/ 310896 w 1429338"/>
              <a:gd name="csY6" fmla="*/ 1124712 h 1152144"/>
              <a:gd name="csX7" fmla="*/ 100584 w 1429338"/>
              <a:gd name="csY7" fmla="*/ 1115568 h 1152144"/>
              <a:gd name="csX8" fmla="*/ 100584 w 1429338"/>
              <a:gd name="csY8" fmla="*/ 676656 h 1152144"/>
              <a:gd name="csX9" fmla="*/ 0 w 1429338"/>
              <a:gd name="csY9" fmla="*/ 466344 h 1152144"/>
              <a:gd name="csX10" fmla="*/ 109728 w 1429338"/>
              <a:gd name="csY10" fmla="*/ 54864 h 1152144"/>
              <a:gd name="csX11" fmla="*/ 475488 w 1429338"/>
              <a:gd name="csY11" fmla="*/ 118872 h 1152144"/>
              <a:gd name="csX12" fmla="*/ 237744 w 1429338"/>
              <a:gd name="csY12" fmla="*/ 73152 h 1152144"/>
              <a:gd name="csX0" fmla="*/ 237744 w 1473455"/>
              <a:gd name="csY0" fmla="*/ 73152 h 1152144"/>
              <a:gd name="csX1" fmla="*/ 768096 w 1473455"/>
              <a:gd name="csY1" fmla="*/ 0 h 1152144"/>
              <a:gd name="csX2" fmla="*/ 1078992 w 1473455"/>
              <a:gd name="csY2" fmla="*/ 64008 h 1152144"/>
              <a:gd name="csX3" fmla="*/ 1371600 w 1473455"/>
              <a:gd name="csY3" fmla="*/ 256032 h 1152144"/>
              <a:gd name="csX4" fmla="*/ 1444752 w 1473455"/>
              <a:gd name="csY4" fmla="*/ 905256 h 1152144"/>
              <a:gd name="csX5" fmla="*/ 768096 w 1473455"/>
              <a:gd name="csY5" fmla="*/ 1152144 h 1152144"/>
              <a:gd name="csX6" fmla="*/ 310896 w 1473455"/>
              <a:gd name="csY6" fmla="*/ 1124712 h 1152144"/>
              <a:gd name="csX7" fmla="*/ 100584 w 1473455"/>
              <a:gd name="csY7" fmla="*/ 1115568 h 1152144"/>
              <a:gd name="csX8" fmla="*/ 100584 w 1473455"/>
              <a:gd name="csY8" fmla="*/ 676656 h 1152144"/>
              <a:gd name="csX9" fmla="*/ 0 w 1473455"/>
              <a:gd name="csY9" fmla="*/ 466344 h 1152144"/>
              <a:gd name="csX10" fmla="*/ 109728 w 1473455"/>
              <a:gd name="csY10" fmla="*/ 54864 h 1152144"/>
              <a:gd name="csX11" fmla="*/ 475488 w 1473455"/>
              <a:gd name="csY11" fmla="*/ 118872 h 1152144"/>
              <a:gd name="csX12" fmla="*/ 237744 w 1473455"/>
              <a:gd name="csY12" fmla="*/ 73152 h 1152144"/>
              <a:gd name="csX0" fmla="*/ 237744 w 1473455"/>
              <a:gd name="csY0" fmla="*/ 73152 h 1152144"/>
              <a:gd name="csX1" fmla="*/ 768096 w 1473455"/>
              <a:gd name="csY1" fmla="*/ 0 h 1152144"/>
              <a:gd name="csX2" fmla="*/ 1078992 w 1473455"/>
              <a:gd name="csY2" fmla="*/ 64008 h 1152144"/>
              <a:gd name="csX3" fmla="*/ 1371600 w 1473455"/>
              <a:gd name="csY3" fmla="*/ 256032 h 1152144"/>
              <a:gd name="csX4" fmla="*/ 1444752 w 1473455"/>
              <a:gd name="csY4" fmla="*/ 905256 h 1152144"/>
              <a:gd name="csX5" fmla="*/ 768096 w 1473455"/>
              <a:gd name="csY5" fmla="*/ 1152144 h 1152144"/>
              <a:gd name="csX6" fmla="*/ 310896 w 1473455"/>
              <a:gd name="csY6" fmla="*/ 1124712 h 1152144"/>
              <a:gd name="csX7" fmla="*/ 100584 w 1473455"/>
              <a:gd name="csY7" fmla="*/ 1115568 h 1152144"/>
              <a:gd name="csX8" fmla="*/ 27432 w 1473455"/>
              <a:gd name="csY8" fmla="*/ 722376 h 1152144"/>
              <a:gd name="csX9" fmla="*/ 0 w 1473455"/>
              <a:gd name="csY9" fmla="*/ 466344 h 1152144"/>
              <a:gd name="csX10" fmla="*/ 109728 w 1473455"/>
              <a:gd name="csY10" fmla="*/ 54864 h 1152144"/>
              <a:gd name="csX11" fmla="*/ 475488 w 1473455"/>
              <a:gd name="csY11" fmla="*/ 118872 h 1152144"/>
              <a:gd name="csX12" fmla="*/ 237744 w 1473455"/>
              <a:gd name="csY12" fmla="*/ 73152 h 11521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473455" h="1152144">
                <a:moveTo>
                  <a:pt x="237744" y="73152"/>
                </a:moveTo>
                <a:lnTo>
                  <a:pt x="768096" y="0"/>
                </a:lnTo>
                <a:lnTo>
                  <a:pt x="1078992" y="64008"/>
                </a:lnTo>
                <a:lnTo>
                  <a:pt x="1371600" y="256032"/>
                </a:lnTo>
                <a:cubicBezTo>
                  <a:pt x="1524000" y="518160"/>
                  <a:pt x="1466088" y="624840"/>
                  <a:pt x="1444752" y="905256"/>
                </a:cubicBezTo>
                <a:lnTo>
                  <a:pt x="768096" y="1152144"/>
                </a:lnTo>
                <a:lnTo>
                  <a:pt x="310896" y="1124712"/>
                </a:lnTo>
                <a:lnTo>
                  <a:pt x="100584" y="1115568"/>
                </a:lnTo>
                <a:lnTo>
                  <a:pt x="27432" y="722376"/>
                </a:lnTo>
                <a:lnTo>
                  <a:pt x="0" y="466344"/>
                </a:lnTo>
                <a:lnTo>
                  <a:pt x="109728" y="54864"/>
                </a:lnTo>
                <a:lnTo>
                  <a:pt x="475488" y="118872"/>
                </a:lnTo>
                <a:lnTo>
                  <a:pt x="237744" y="73152"/>
                </a:lnTo>
                <a:close/>
              </a:path>
            </a:pathLst>
          </a:custGeom>
          <a:solidFill>
            <a:schemeClr val="bg2">
              <a:lumMod val="75000"/>
            </a:schemeClr>
          </a:solidFill>
          <a:ln>
            <a:noFill/>
          </a:ln>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orme libre : forme 23">
            <a:extLst>
              <a:ext uri="{FF2B5EF4-FFF2-40B4-BE49-F238E27FC236}">
                <a16:creationId xmlns:a16="http://schemas.microsoft.com/office/drawing/2014/main" id="{E83A366A-AFE8-10D6-0CB4-4185AE2128D2}"/>
              </a:ext>
            </a:extLst>
          </p:cNvPr>
          <p:cNvSpPr/>
          <p:nvPr/>
        </p:nvSpPr>
        <p:spPr>
          <a:xfrm>
            <a:off x="7965744" y="3195161"/>
            <a:ext cx="1233120" cy="2624328"/>
          </a:xfrm>
          <a:custGeom>
            <a:avLst/>
            <a:gdLst>
              <a:gd name="csX0" fmla="*/ 0 w 1783080"/>
              <a:gd name="csY0" fmla="*/ 0 h 2615184"/>
              <a:gd name="csX1" fmla="*/ 0 w 1783080"/>
              <a:gd name="csY1" fmla="*/ 2596896 h 2615184"/>
              <a:gd name="csX2" fmla="*/ 1627632 w 1783080"/>
              <a:gd name="csY2" fmla="*/ 2615184 h 2615184"/>
              <a:gd name="csX3" fmla="*/ 1563624 w 1783080"/>
              <a:gd name="csY3" fmla="*/ 2386584 h 2615184"/>
              <a:gd name="csX4" fmla="*/ 1499616 w 1783080"/>
              <a:gd name="csY4" fmla="*/ 2185416 h 2615184"/>
              <a:gd name="csX5" fmla="*/ 1618488 w 1783080"/>
              <a:gd name="csY5" fmla="*/ 2020824 h 2615184"/>
              <a:gd name="csX6" fmla="*/ 1700784 w 1783080"/>
              <a:gd name="csY6" fmla="*/ 1810512 h 2615184"/>
              <a:gd name="csX7" fmla="*/ 1709928 w 1783080"/>
              <a:gd name="csY7" fmla="*/ 1673352 h 2615184"/>
              <a:gd name="csX8" fmla="*/ 1709928 w 1783080"/>
              <a:gd name="csY8" fmla="*/ 1517904 h 2615184"/>
              <a:gd name="csX9" fmla="*/ 1709928 w 1783080"/>
              <a:gd name="csY9" fmla="*/ 1353312 h 2615184"/>
              <a:gd name="csX10" fmla="*/ 1664208 w 1783080"/>
              <a:gd name="csY10" fmla="*/ 1207008 h 2615184"/>
              <a:gd name="csX11" fmla="*/ 1627632 w 1783080"/>
              <a:gd name="csY11" fmla="*/ 1069848 h 2615184"/>
              <a:gd name="csX12" fmla="*/ 1618488 w 1783080"/>
              <a:gd name="csY12" fmla="*/ 987552 h 2615184"/>
              <a:gd name="csX13" fmla="*/ 1618488 w 1783080"/>
              <a:gd name="csY13" fmla="*/ 859536 h 2615184"/>
              <a:gd name="csX14" fmla="*/ 1655064 w 1783080"/>
              <a:gd name="csY14" fmla="*/ 777240 h 2615184"/>
              <a:gd name="csX15" fmla="*/ 1691640 w 1783080"/>
              <a:gd name="csY15" fmla="*/ 676656 h 2615184"/>
              <a:gd name="csX16" fmla="*/ 1719072 w 1783080"/>
              <a:gd name="csY16" fmla="*/ 603504 h 2615184"/>
              <a:gd name="csX17" fmla="*/ 1737360 w 1783080"/>
              <a:gd name="csY17" fmla="*/ 521208 h 2615184"/>
              <a:gd name="csX18" fmla="*/ 1764792 w 1783080"/>
              <a:gd name="csY18" fmla="*/ 466344 h 2615184"/>
              <a:gd name="csX19" fmla="*/ 1783080 w 1783080"/>
              <a:gd name="csY19" fmla="*/ 365760 h 2615184"/>
              <a:gd name="csX20" fmla="*/ 1783080 w 1783080"/>
              <a:gd name="csY20" fmla="*/ 356616 h 2615184"/>
              <a:gd name="csX21" fmla="*/ 1746504 w 1783080"/>
              <a:gd name="csY21" fmla="*/ 210312 h 2615184"/>
              <a:gd name="csX22" fmla="*/ 1719072 w 1783080"/>
              <a:gd name="csY22" fmla="*/ 155448 h 2615184"/>
              <a:gd name="csX23" fmla="*/ 1645920 w 1783080"/>
              <a:gd name="csY23" fmla="*/ 64008 h 2615184"/>
              <a:gd name="csX24" fmla="*/ 1581912 w 1783080"/>
              <a:gd name="csY24" fmla="*/ 9144 h 2615184"/>
              <a:gd name="csX25" fmla="*/ 0 w 1783080"/>
              <a:gd name="csY25" fmla="*/ 0 h 2615184"/>
              <a:gd name="csX0" fmla="*/ 0 w 1783080"/>
              <a:gd name="csY0" fmla="*/ 0 h 2615184"/>
              <a:gd name="csX1" fmla="*/ 0 w 1783080"/>
              <a:gd name="csY1" fmla="*/ 2596896 h 2615184"/>
              <a:gd name="csX2" fmla="*/ 1627632 w 1783080"/>
              <a:gd name="csY2" fmla="*/ 2615184 h 2615184"/>
              <a:gd name="csX3" fmla="*/ 1563624 w 1783080"/>
              <a:gd name="csY3" fmla="*/ 2386584 h 2615184"/>
              <a:gd name="csX4" fmla="*/ 1499616 w 1783080"/>
              <a:gd name="csY4" fmla="*/ 2185416 h 2615184"/>
              <a:gd name="csX5" fmla="*/ 1618488 w 1783080"/>
              <a:gd name="csY5" fmla="*/ 2020824 h 2615184"/>
              <a:gd name="csX6" fmla="*/ 1700784 w 1783080"/>
              <a:gd name="csY6" fmla="*/ 1810512 h 2615184"/>
              <a:gd name="csX7" fmla="*/ 1764792 w 1783080"/>
              <a:gd name="csY7" fmla="*/ 1673352 h 2615184"/>
              <a:gd name="csX8" fmla="*/ 1709928 w 1783080"/>
              <a:gd name="csY8" fmla="*/ 1517904 h 2615184"/>
              <a:gd name="csX9" fmla="*/ 1709928 w 1783080"/>
              <a:gd name="csY9" fmla="*/ 1353312 h 2615184"/>
              <a:gd name="csX10" fmla="*/ 1664208 w 1783080"/>
              <a:gd name="csY10" fmla="*/ 1207008 h 2615184"/>
              <a:gd name="csX11" fmla="*/ 1627632 w 1783080"/>
              <a:gd name="csY11" fmla="*/ 1069848 h 2615184"/>
              <a:gd name="csX12" fmla="*/ 1618488 w 1783080"/>
              <a:gd name="csY12" fmla="*/ 987552 h 2615184"/>
              <a:gd name="csX13" fmla="*/ 1618488 w 1783080"/>
              <a:gd name="csY13" fmla="*/ 859536 h 2615184"/>
              <a:gd name="csX14" fmla="*/ 1655064 w 1783080"/>
              <a:gd name="csY14" fmla="*/ 777240 h 2615184"/>
              <a:gd name="csX15" fmla="*/ 1691640 w 1783080"/>
              <a:gd name="csY15" fmla="*/ 676656 h 2615184"/>
              <a:gd name="csX16" fmla="*/ 1719072 w 1783080"/>
              <a:gd name="csY16" fmla="*/ 603504 h 2615184"/>
              <a:gd name="csX17" fmla="*/ 1737360 w 1783080"/>
              <a:gd name="csY17" fmla="*/ 521208 h 2615184"/>
              <a:gd name="csX18" fmla="*/ 1764792 w 1783080"/>
              <a:gd name="csY18" fmla="*/ 466344 h 2615184"/>
              <a:gd name="csX19" fmla="*/ 1783080 w 1783080"/>
              <a:gd name="csY19" fmla="*/ 365760 h 2615184"/>
              <a:gd name="csX20" fmla="*/ 1783080 w 1783080"/>
              <a:gd name="csY20" fmla="*/ 356616 h 2615184"/>
              <a:gd name="csX21" fmla="*/ 1746504 w 1783080"/>
              <a:gd name="csY21" fmla="*/ 210312 h 2615184"/>
              <a:gd name="csX22" fmla="*/ 1719072 w 1783080"/>
              <a:gd name="csY22" fmla="*/ 155448 h 2615184"/>
              <a:gd name="csX23" fmla="*/ 1645920 w 1783080"/>
              <a:gd name="csY23" fmla="*/ 64008 h 2615184"/>
              <a:gd name="csX24" fmla="*/ 1581912 w 1783080"/>
              <a:gd name="csY24" fmla="*/ 9144 h 2615184"/>
              <a:gd name="csX25" fmla="*/ 0 w 1783080"/>
              <a:gd name="csY25" fmla="*/ 0 h 2615184"/>
              <a:gd name="csX0" fmla="*/ 0 w 1783080"/>
              <a:gd name="csY0" fmla="*/ 0 h 2624328"/>
              <a:gd name="csX1" fmla="*/ 27432 w 1783080"/>
              <a:gd name="csY1" fmla="*/ 2624328 h 2624328"/>
              <a:gd name="csX2" fmla="*/ 1627632 w 1783080"/>
              <a:gd name="csY2" fmla="*/ 2615184 h 2624328"/>
              <a:gd name="csX3" fmla="*/ 1563624 w 1783080"/>
              <a:gd name="csY3" fmla="*/ 2386584 h 2624328"/>
              <a:gd name="csX4" fmla="*/ 1499616 w 1783080"/>
              <a:gd name="csY4" fmla="*/ 2185416 h 2624328"/>
              <a:gd name="csX5" fmla="*/ 1618488 w 1783080"/>
              <a:gd name="csY5" fmla="*/ 2020824 h 2624328"/>
              <a:gd name="csX6" fmla="*/ 1700784 w 1783080"/>
              <a:gd name="csY6" fmla="*/ 1810512 h 2624328"/>
              <a:gd name="csX7" fmla="*/ 1764792 w 1783080"/>
              <a:gd name="csY7" fmla="*/ 1673352 h 2624328"/>
              <a:gd name="csX8" fmla="*/ 1709928 w 1783080"/>
              <a:gd name="csY8" fmla="*/ 1517904 h 2624328"/>
              <a:gd name="csX9" fmla="*/ 1709928 w 1783080"/>
              <a:gd name="csY9" fmla="*/ 1353312 h 2624328"/>
              <a:gd name="csX10" fmla="*/ 1664208 w 1783080"/>
              <a:gd name="csY10" fmla="*/ 1207008 h 2624328"/>
              <a:gd name="csX11" fmla="*/ 1627632 w 1783080"/>
              <a:gd name="csY11" fmla="*/ 1069848 h 2624328"/>
              <a:gd name="csX12" fmla="*/ 1618488 w 1783080"/>
              <a:gd name="csY12" fmla="*/ 987552 h 2624328"/>
              <a:gd name="csX13" fmla="*/ 1618488 w 1783080"/>
              <a:gd name="csY13" fmla="*/ 859536 h 2624328"/>
              <a:gd name="csX14" fmla="*/ 1655064 w 1783080"/>
              <a:gd name="csY14" fmla="*/ 777240 h 2624328"/>
              <a:gd name="csX15" fmla="*/ 1691640 w 1783080"/>
              <a:gd name="csY15" fmla="*/ 676656 h 2624328"/>
              <a:gd name="csX16" fmla="*/ 1719072 w 1783080"/>
              <a:gd name="csY16" fmla="*/ 603504 h 2624328"/>
              <a:gd name="csX17" fmla="*/ 1737360 w 1783080"/>
              <a:gd name="csY17" fmla="*/ 521208 h 2624328"/>
              <a:gd name="csX18" fmla="*/ 1764792 w 1783080"/>
              <a:gd name="csY18" fmla="*/ 466344 h 2624328"/>
              <a:gd name="csX19" fmla="*/ 1783080 w 1783080"/>
              <a:gd name="csY19" fmla="*/ 365760 h 2624328"/>
              <a:gd name="csX20" fmla="*/ 1783080 w 1783080"/>
              <a:gd name="csY20" fmla="*/ 356616 h 2624328"/>
              <a:gd name="csX21" fmla="*/ 1746504 w 1783080"/>
              <a:gd name="csY21" fmla="*/ 210312 h 2624328"/>
              <a:gd name="csX22" fmla="*/ 1719072 w 1783080"/>
              <a:gd name="csY22" fmla="*/ 155448 h 2624328"/>
              <a:gd name="csX23" fmla="*/ 1645920 w 1783080"/>
              <a:gd name="csY23" fmla="*/ 64008 h 2624328"/>
              <a:gd name="csX24" fmla="*/ 1581912 w 1783080"/>
              <a:gd name="csY24" fmla="*/ 9144 h 2624328"/>
              <a:gd name="csX25" fmla="*/ 0 w 1783080"/>
              <a:gd name="csY25" fmla="*/ 0 h 2624328"/>
              <a:gd name="csX0" fmla="*/ 0 w 1783080"/>
              <a:gd name="csY0" fmla="*/ 0 h 2624328"/>
              <a:gd name="csX1" fmla="*/ 0 w 1783080"/>
              <a:gd name="csY1" fmla="*/ 2624328 h 2624328"/>
              <a:gd name="csX2" fmla="*/ 1627632 w 1783080"/>
              <a:gd name="csY2" fmla="*/ 2615184 h 2624328"/>
              <a:gd name="csX3" fmla="*/ 1563624 w 1783080"/>
              <a:gd name="csY3" fmla="*/ 2386584 h 2624328"/>
              <a:gd name="csX4" fmla="*/ 1499616 w 1783080"/>
              <a:gd name="csY4" fmla="*/ 2185416 h 2624328"/>
              <a:gd name="csX5" fmla="*/ 1618488 w 1783080"/>
              <a:gd name="csY5" fmla="*/ 2020824 h 2624328"/>
              <a:gd name="csX6" fmla="*/ 1700784 w 1783080"/>
              <a:gd name="csY6" fmla="*/ 1810512 h 2624328"/>
              <a:gd name="csX7" fmla="*/ 1764792 w 1783080"/>
              <a:gd name="csY7" fmla="*/ 1673352 h 2624328"/>
              <a:gd name="csX8" fmla="*/ 1709928 w 1783080"/>
              <a:gd name="csY8" fmla="*/ 1517904 h 2624328"/>
              <a:gd name="csX9" fmla="*/ 1709928 w 1783080"/>
              <a:gd name="csY9" fmla="*/ 1353312 h 2624328"/>
              <a:gd name="csX10" fmla="*/ 1664208 w 1783080"/>
              <a:gd name="csY10" fmla="*/ 1207008 h 2624328"/>
              <a:gd name="csX11" fmla="*/ 1627632 w 1783080"/>
              <a:gd name="csY11" fmla="*/ 1069848 h 2624328"/>
              <a:gd name="csX12" fmla="*/ 1618488 w 1783080"/>
              <a:gd name="csY12" fmla="*/ 987552 h 2624328"/>
              <a:gd name="csX13" fmla="*/ 1618488 w 1783080"/>
              <a:gd name="csY13" fmla="*/ 859536 h 2624328"/>
              <a:gd name="csX14" fmla="*/ 1655064 w 1783080"/>
              <a:gd name="csY14" fmla="*/ 777240 h 2624328"/>
              <a:gd name="csX15" fmla="*/ 1691640 w 1783080"/>
              <a:gd name="csY15" fmla="*/ 676656 h 2624328"/>
              <a:gd name="csX16" fmla="*/ 1719072 w 1783080"/>
              <a:gd name="csY16" fmla="*/ 603504 h 2624328"/>
              <a:gd name="csX17" fmla="*/ 1737360 w 1783080"/>
              <a:gd name="csY17" fmla="*/ 521208 h 2624328"/>
              <a:gd name="csX18" fmla="*/ 1764792 w 1783080"/>
              <a:gd name="csY18" fmla="*/ 466344 h 2624328"/>
              <a:gd name="csX19" fmla="*/ 1783080 w 1783080"/>
              <a:gd name="csY19" fmla="*/ 365760 h 2624328"/>
              <a:gd name="csX20" fmla="*/ 1783080 w 1783080"/>
              <a:gd name="csY20" fmla="*/ 356616 h 2624328"/>
              <a:gd name="csX21" fmla="*/ 1746504 w 1783080"/>
              <a:gd name="csY21" fmla="*/ 210312 h 2624328"/>
              <a:gd name="csX22" fmla="*/ 1719072 w 1783080"/>
              <a:gd name="csY22" fmla="*/ 155448 h 2624328"/>
              <a:gd name="csX23" fmla="*/ 1645920 w 1783080"/>
              <a:gd name="csY23" fmla="*/ 64008 h 2624328"/>
              <a:gd name="csX24" fmla="*/ 1581912 w 1783080"/>
              <a:gd name="csY24" fmla="*/ 9144 h 2624328"/>
              <a:gd name="csX25" fmla="*/ 0 w 1783080"/>
              <a:gd name="csY25" fmla="*/ 0 h 26243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1783080" h="2624328">
                <a:moveTo>
                  <a:pt x="0" y="0"/>
                </a:moveTo>
                <a:lnTo>
                  <a:pt x="0" y="2624328"/>
                </a:lnTo>
                <a:lnTo>
                  <a:pt x="1627632" y="2615184"/>
                </a:lnTo>
                <a:lnTo>
                  <a:pt x="1563624" y="2386584"/>
                </a:lnTo>
                <a:lnTo>
                  <a:pt x="1499616" y="2185416"/>
                </a:lnTo>
                <a:lnTo>
                  <a:pt x="1618488" y="2020824"/>
                </a:lnTo>
                <a:lnTo>
                  <a:pt x="1700784" y="1810512"/>
                </a:lnTo>
                <a:lnTo>
                  <a:pt x="1764792" y="1673352"/>
                </a:lnTo>
                <a:lnTo>
                  <a:pt x="1709928" y="1517904"/>
                </a:lnTo>
                <a:lnTo>
                  <a:pt x="1709928" y="1353312"/>
                </a:lnTo>
                <a:lnTo>
                  <a:pt x="1664208" y="1207008"/>
                </a:lnTo>
                <a:lnTo>
                  <a:pt x="1627632" y="1069848"/>
                </a:lnTo>
                <a:lnTo>
                  <a:pt x="1618488" y="987552"/>
                </a:lnTo>
                <a:lnTo>
                  <a:pt x="1618488" y="859536"/>
                </a:lnTo>
                <a:lnTo>
                  <a:pt x="1655064" y="777240"/>
                </a:lnTo>
                <a:lnTo>
                  <a:pt x="1691640" y="676656"/>
                </a:lnTo>
                <a:lnTo>
                  <a:pt x="1719072" y="603504"/>
                </a:lnTo>
                <a:lnTo>
                  <a:pt x="1737360" y="521208"/>
                </a:lnTo>
                <a:lnTo>
                  <a:pt x="1764792" y="466344"/>
                </a:lnTo>
                <a:lnTo>
                  <a:pt x="1783080" y="365760"/>
                </a:lnTo>
                <a:lnTo>
                  <a:pt x="1783080" y="356616"/>
                </a:lnTo>
                <a:cubicBezTo>
                  <a:pt x="1772944" y="224851"/>
                  <a:pt x="1802037" y="265845"/>
                  <a:pt x="1746504" y="210312"/>
                </a:cubicBezTo>
                <a:lnTo>
                  <a:pt x="1719072" y="155448"/>
                </a:lnTo>
                <a:lnTo>
                  <a:pt x="1645920" y="64008"/>
                </a:lnTo>
                <a:lnTo>
                  <a:pt x="1581912" y="9144"/>
                </a:lnTo>
                <a:lnTo>
                  <a:pt x="0" y="0"/>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orme libre : forme 24">
            <a:extLst>
              <a:ext uri="{FF2B5EF4-FFF2-40B4-BE49-F238E27FC236}">
                <a16:creationId xmlns:a16="http://schemas.microsoft.com/office/drawing/2014/main" id="{2CE01F91-CC64-39E9-3C02-4304256FA39D}"/>
              </a:ext>
            </a:extLst>
          </p:cNvPr>
          <p:cNvSpPr/>
          <p:nvPr/>
        </p:nvSpPr>
        <p:spPr>
          <a:xfrm>
            <a:off x="9208008" y="3469481"/>
            <a:ext cx="1874520" cy="228600"/>
          </a:xfrm>
          <a:custGeom>
            <a:avLst/>
            <a:gdLst>
              <a:gd name="csX0" fmla="*/ 0 w 1874520"/>
              <a:gd name="csY0" fmla="*/ 54864 h 228600"/>
              <a:gd name="csX1" fmla="*/ 73152 w 1874520"/>
              <a:gd name="csY1" fmla="*/ 64008 h 228600"/>
              <a:gd name="csX2" fmla="*/ 100584 w 1874520"/>
              <a:gd name="csY2" fmla="*/ 73152 h 228600"/>
              <a:gd name="csX3" fmla="*/ 146304 w 1874520"/>
              <a:gd name="csY3" fmla="*/ 128016 h 228600"/>
              <a:gd name="csX4" fmla="*/ 329184 w 1874520"/>
              <a:gd name="csY4" fmla="*/ 118872 h 228600"/>
              <a:gd name="csX5" fmla="*/ 402336 w 1874520"/>
              <a:gd name="csY5" fmla="*/ 73152 h 228600"/>
              <a:gd name="csX6" fmla="*/ 448056 w 1874520"/>
              <a:gd name="csY6" fmla="*/ 64008 h 228600"/>
              <a:gd name="csX7" fmla="*/ 512064 w 1874520"/>
              <a:gd name="csY7" fmla="*/ 45720 h 228600"/>
              <a:gd name="csX8" fmla="*/ 557784 w 1874520"/>
              <a:gd name="csY8" fmla="*/ 36576 h 228600"/>
              <a:gd name="csX9" fmla="*/ 612648 w 1874520"/>
              <a:gd name="csY9" fmla="*/ 18288 h 228600"/>
              <a:gd name="csX10" fmla="*/ 685800 w 1874520"/>
              <a:gd name="csY10" fmla="*/ 0 h 228600"/>
              <a:gd name="csX11" fmla="*/ 813816 w 1874520"/>
              <a:gd name="csY11" fmla="*/ 9144 h 228600"/>
              <a:gd name="csX12" fmla="*/ 859536 w 1874520"/>
              <a:gd name="csY12" fmla="*/ 36576 h 228600"/>
              <a:gd name="csX13" fmla="*/ 905256 w 1874520"/>
              <a:gd name="csY13" fmla="*/ 45720 h 228600"/>
              <a:gd name="csX14" fmla="*/ 1033272 w 1874520"/>
              <a:gd name="csY14" fmla="*/ 128016 h 228600"/>
              <a:gd name="csX15" fmla="*/ 1078992 w 1874520"/>
              <a:gd name="csY15" fmla="*/ 155448 h 228600"/>
              <a:gd name="csX16" fmla="*/ 1106424 w 1874520"/>
              <a:gd name="csY16" fmla="*/ 192024 h 228600"/>
              <a:gd name="csX17" fmla="*/ 1152144 w 1874520"/>
              <a:gd name="csY17" fmla="*/ 201168 h 228600"/>
              <a:gd name="csX18" fmla="*/ 1179576 w 1874520"/>
              <a:gd name="csY18" fmla="*/ 210312 h 228600"/>
              <a:gd name="csX19" fmla="*/ 1252728 w 1874520"/>
              <a:gd name="csY19" fmla="*/ 219456 h 228600"/>
              <a:gd name="csX20" fmla="*/ 1307592 w 1874520"/>
              <a:gd name="csY20" fmla="*/ 228600 h 228600"/>
              <a:gd name="csX21" fmla="*/ 1426464 w 1874520"/>
              <a:gd name="csY21" fmla="*/ 210312 h 228600"/>
              <a:gd name="csX22" fmla="*/ 1508760 w 1874520"/>
              <a:gd name="csY22" fmla="*/ 164592 h 228600"/>
              <a:gd name="csX23" fmla="*/ 1536192 w 1874520"/>
              <a:gd name="csY23" fmla="*/ 155448 h 228600"/>
              <a:gd name="csX24" fmla="*/ 1609344 w 1874520"/>
              <a:gd name="csY24" fmla="*/ 118872 h 228600"/>
              <a:gd name="csX25" fmla="*/ 1618488 w 1874520"/>
              <a:gd name="csY25" fmla="*/ 91440 h 228600"/>
              <a:gd name="csX26" fmla="*/ 1664208 w 1874520"/>
              <a:gd name="csY26" fmla="*/ 82296 h 228600"/>
              <a:gd name="csX27" fmla="*/ 1700784 w 1874520"/>
              <a:gd name="csY27" fmla="*/ 73152 h 228600"/>
              <a:gd name="csX28" fmla="*/ 1773936 w 1874520"/>
              <a:gd name="csY28" fmla="*/ 109728 h 228600"/>
              <a:gd name="csX29" fmla="*/ 1819656 w 1874520"/>
              <a:gd name="csY29" fmla="*/ 118872 h 228600"/>
              <a:gd name="csX30" fmla="*/ 1847088 w 1874520"/>
              <a:gd name="csY30" fmla="*/ 128016 h 228600"/>
              <a:gd name="csX31" fmla="*/ 1874520 w 1874520"/>
              <a:gd name="csY31" fmla="*/ 137160 h 2286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1874520" h="228600">
                <a:moveTo>
                  <a:pt x="0" y="54864"/>
                </a:moveTo>
                <a:cubicBezTo>
                  <a:pt x="24384" y="57912"/>
                  <a:pt x="48975" y="59612"/>
                  <a:pt x="73152" y="64008"/>
                </a:cubicBezTo>
                <a:cubicBezTo>
                  <a:pt x="82635" y="65732"/>
                  <a:pt x="93768" y="66336"/>
                  <a:pt x="100584" y="73152"/>
                </a:cubicBezTo>
                <a:cubicBezTo>
                  <a:pt x="193395" y="165963"/>
                  <a:pt x="51410" y="64754"/>
                  <a:pt x="146304" y="128016"/>
                </a:cubicBezTo>
                <a:cubicBezTo>
                  <a:pt x="207264" y="124968"/>
                  <a:pt x="268914" y="128515"/>
                  <a:pt x="329184" y="118872"/>
                </a:cubicBezTo>
                <a:cubicBezTo>
                  <a:pt x="364101" y="113285"/>
                  <a:pt x="372623" y="84294"/>
                  <a:pt x="402336" y="73152"/>
                </a:cubicBezTo>
                <a:cubicBezTo>
                  <a:pt x="416888" y="67695"/>
                  <a:pt x="432978" y="67777"/>
                  <a:pt x="448056" y="64008"/>
                </a:cubicBezTo>
                <a:cubicBezTo>
                  <a:pt x="570249" y="33460"/>
                  <a:pt x="358129" y="79928"/>
                  <a:pt x="512064" y="45720"/>
                </a:cubicBezTo>
                <a:cubicBezTo>
                  <a:pt x="527236" y="42349"/>
                  <a:pt x="542790" y="40665"/>
                  <a:pt x="557784" y="36576"/>
                </a:cubicBezTo>
                <a:cubicBezTo>
                  <a:pt x="576382" y="31504"/>
                  <a:pt x="594050" y="23360"/>
                  <a:pt x="612648" y="18288"/>
                </a:cubicBezTo>
                <a:cubicBezTo>
                  <a:pt x="734025" y="-14815"/>
                  <a:pt x="602565" y="27745"/>
                  <a:pt x="685800" y="0"/>
                </a:cubicBezTo>
                <a:cubicBezTo>
                  <a:pt x="728472" y="3048"/>
                  <a:pt x="771953" y="331"/>
                  <a:pt x="813816" y="9144"/>
                </a:cubicBezTo>
                <a:cubicBezTo>
                  <a:pt x="831208" y="12805"/>
                  <a:pt x="843034" y="29975"/>
                  <a:pt x="859536" y="36576"/>
                </a:cubicBezTo>
                <a:cubicBezTo>
                  <a:pt x="873966" y="42348"/>
                  <a:pt x="890016" y="42672"/>
                  <a:pt x="905256" y="45720"/>
                </a:cubicBezTo>
                <a:cubicBezTo>
                  <a:pt x="970268" y="94479"/>
                  <a:pt x="928764" y="65311"/>
                  <a:pt x="1033272" y="128016"/>
                </a:cubicBezTo>
                <a:lnTo>
                  <a:pt x="1078992" y="155448"/>
                </a:lnTo>
                <a:cubicBezTo>
                  <a:pt x="1088136" y="167640"/>
                  <a:pt x="1093501" y="183947"/>
                  <a:pt x="1106424" y="192024"/>
                </a:cubicBezTo>
                <a:cubicBezTo>
                  <a:pt x="1119603" y="200261"/>
                  <a:pt x="1137066" y="197399"/>
                  <a:pt x="1152144" y="201168"/>
                </a:cubicBezTo>
                <a:cubicBezTo>
                  <a:pt x="1161495" y="203506"/>
                  <a:pt x="1170093" y="208588"/>
                  <a:pt x="1179576" y="210312"/>
                </a:cubicBezTo>
                <a:cubicBezTo>
                  <a:pt x="1203753" y="214708"/>
                  <a:pt x="1228401" y="215981"/>
                  <a:pt x="1252728" y="219456"/>
                </a:cubicBezTo>
                <a:cubicBezTo>
                  <a:pt x="1271082" y="222078"/>
                  <a:pt x="1289304" y="225552"/>
                  <a:pt x="1307592" y="228600"/>
                </a:cubicBezTo>
                <a:cubicBezTo>
                  <a:pt x="1347216" y="222504"/>
                  <a:pt x="1387328" y="219009"/>
                  <a:pt x="1426464" y="210312"/>
                </a:cubicBezTo>
                <a:cubicBezTo>
                  <a:pt x="1483231" y="197697"/>
                  <a:pt x="1461934" y="191350"/>
                  <a:pt x="1508760" y="164592"/>
                </a:cubicBezTo>
                <a:cubicBezTo>
                  <a:pt x="1517129" y="159810"/>
                  <a:pt x="1527571" y="159759"/>
                  <a:pt x="1536192" y="155448"/>
                </a:cubicBezTo>
                <a:cubicBezTo>
                  <a:pt x="1645763" y="100662"/>
                  <a:pt x="1451137" y="182155"/>
                  <a:pt x="1609344" y="118872"/>
                </a:cubicBezTo>
                <a:cubicBezTo>
                  <a:pt x="1612392" y="109728"/>
                  <a:pt x="1610468" y="96787"/>
                  <a:pt x="1618488" y="91440"/>
                </a:cubicBezTo>
                <a:cubicBezTo>
                  <a:pt x="1631420" y="82819"/>
                  <a:pt x="1649036" y="85667"/>
                  <a:pt x="1664208" y="82296"/>
                </a:cubicBezTo>
                <a:cubicBezTo>
                  <a:pt x="1676476" y="79570"/>
                  <a:pt x="1688592" y="76200"/>
                  <a:pt x="1700784" y="73152"/>
                </a:cubicBezTo>
                <a:cubicBezTo>
                  <a:pt x="1836146" y="100224"/>
                  <a:pt x="1671478" y="58499"/>
                  <a:pt x="1773936" y="109728"/>
                </a:cubicBezTo>
                <a:cubicBezTo>
                  <a:pt x="1787837" y="116679"/>
                  <a:pt x="1804578" y="115103"/>
                  <a:pt x="1819656" y="118872"/>
                </a:cubicBezTo>
                <a:cubicBezTo>
                  <a:pt x="1829007" y="121210"/>
                  <a:pt x="1837944" y="124968"/>
                  <a:pt x="1847088" y="128016"/>
                </a:cubicBezTo>
                <a:lnTo>
                  <a:pt x="1874520" y="137160"/>
                </a:lnTo>
              </a:path>
            </a:pathLst>
          </a:custGeom>
          <a:noFill/>
          <a:ln w="38100">
            <a:solidFill>
              <a:srgbClr val="036EB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orme libre : forme 25">
            <a:extLst>
              <a:ext uri="{FF2B5EF4-FFF2-40B4-BE49-F238E27FC236}">
                <a16:creationId xmlns:a16="http://schemas.microsoft.com/office/drawing/2014/main" id="{76485290-6312-EFDA-8910-039ED89A730A}"/>
              </a:ext>
            </a:extLst>
          </p:cNvPr>
          <p:cNvSpPr/>
          <p:nvPr/>
        </p:nvSpPr>
        <p:spPr>
          <a:xfrm>
            <a:off x="9180576" y="4841081"/>
            <a:ext cx="1892882" cy="246888"/>
          </a:xfrm>
          <a:custGeom>
            <a:avLst/>
            <a:gdLst>
              <a:gd name="csX0" fmla="*/ 0 w 1892882"/>
              <a:gd name="csY0" fmla="*/ 27432 h 246888"/>
              <a:gd name="csX1" fmla="*/ 54864 w 1892882"/>
              <a:gd name="csY1" fmla="*/ 18288 h 246888"/>
              <a:gd name="csX2" fmla="*/ 237744 w 1892882"/>
              <a:gd name="csY2" fmla="*/ 0 h 246888"/>
              <a:gd name="csX3" fmla="*/ 384048 w 1892882"/>
              <a:gd name="csY3" fmla="*/ 54864 h 246888"/>
              <a:gd name="csX4" fmla="*/ 448056 w 1892882"/>
              <a:gd name="csY4" fmla="*/ 73152 h 246888"/>
              <a:gd name="csX5" fmla="*/ 475488 w 1892882"/>
              <a:gd name="csY5" fmla="*/ 82296 h 246888"/>
              <a:gd name="csX6" fmla="*/ 603504 w 1892882"/>
              <a:gd name="csY6" fmla="*/ 128016 h 246888"/>
              <a:gd name="csX7" fmla="*/ 822960 w 1892882"/>
              <a:gd name="csY7" fmla="*/ 100584 h 246888"/>
              <a:gd name="csX8" fmla="*/ 877824 w 1892882"/>
              <a:gd name="csY8" fmla="*/ 73152 h 246888"/>
              <a:gd name="csX9" fmla="*/ 932688 w 1892882"/>
              <a:gd name="csY9" fmla="*/ 54864 h 246888"/>
              <a:gd name="csX10" fmla="*/ 1234440 w 1892882"/>
              <a:gd name="csY10" fmla="*/ 64008 h 246888"/>
              <a:gd name="csX11" fmla="*/ 1335024 w 1892882"/>
              <a:gd name="csY11" fmla="*/ 82296 h 246888"/>
              <a:gd name="csX12" fmla="*/ 1380744 w 1892882"/>
              <a:gd name="csY12" fmla="*/ 100584 h 246888"/>
              <a:gd name="csX13" fmla="*/ 1527048 w 1892882"/>
              <a:gd name="csY13" fmla="*/ 91440 h 246888"/>
              <a:gd name="csX14" fmla="*/ 1618488 w 1892882"/>
              <a:gd name="csY14" fmla="*/ 36576 h 246888"/>
              <a:gd name="csX15" fmla="*/ 1719072 w 1892882"/>
              <a:gd name="csY15" fmla="*/ 137160 h 246888"/>
              <a:gd name="csX16" fmla="*/ 1746504 w 1892882"/>
              <a:gd name="csY16" fmla="*/ 155448 h 246888"/>
              <a:gd name="csX17" fmla="*/ 1783080 w 1892882"/>
              <a:gd name="csY17" fmla="*/ 201168 h 246888"/>
              <a:gd name="csX18" fmla="*/ 1865376 w 1892882"/>
              <a:gd name="csY18" fmla="*/ 228600 h 246888"/>
              <a:gd name="csX19" fmla="*/ 1892808 w 1892882"/>
              <a:gd name="csY19" fmla="*/ 246888 h 2468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892882" h="246888">
                <a:moveTo>
                  <a:pt x="0" y="27432"/>
                </a:moveTo>
                <a:cubicBezTo>
                  <a:pt x="18288" y="24384"/>
                  <a:pt x="36446" y="20413"/>
                  <a:pt x="54864" y="18288"/>
                </a:cubicBezTo>
                <a:cubicBezTo>
                  <a:pt x="115724" y="11266"/>
                  <a:pt x="237744" y="0"/>
                  <a:pt x="237744" y="0"/>
                </a:cubicBezTo>
                <a:cubicBezTo>
                  <a:pt x="370025" y="29396"/>
                  <a:pt x="272908" y="-706"/>
                  <a:pt x="384048" y="54864"/>
                </a:cubicBezTo>
                <a:cubicBezTo>
                  <a:pt x="398664" y="62172"/>
                  <a:pt x="434384" y="69246"/>
                  <a:pt x="448056" y="73152"/>
                </a:cubicBezTo>
                <a:cubicBezTo>
                  <a:pt x="457324" y="75800"/>
                  <a:pt x="467062" y="77615"/>
                  <a:pt x="475488" y="82296"/>
                </a:cubicBezTo>
                <a:cubicBezTo>
                  <a:pt x="570234" y="134932"/>
                  <a:pt x="486813" y="113430"/>
                  <a:pt x="603504" y="128016"/>
                </a:cubicBezTo>
                <a:cubicBezTo>
                  <a:pt x="708880" y="117478"/>
                  <a:pt x="745413" y="122740"/>
                  <a:pt x="822960" y="100584"/>
                </a:cubicBezTo>
                <a:cubicBezTo>
                  <a:pt x="892991" y="80575"/>
                  <a:pt x="805689" y="105212"/>
                  <a:pt x="877824" y="73152"/>
                </a:cubicBezTo>
                <a:cubicBezTo>
                  <a:pt x="895440" y="65323"/>
                  <a:pt x="932688" y="54864"/>
                  <a:pt x="932688" y="54864"/>
                </a:cubicBezTo>
                <a:lnTo>
                  <a:pt x="1234440" y="64008"/>
                </a:lnTo>
                <a:cubicBezTo>
                  <a:pt x="1256838" y="65128"/>
                  <a:pt x="1309056" y="73640"/>
                  <a:pt x="1335024" y="82296"/>
                </a:cubicBezTo>
                <a:cubicBezTo>
                  <a:pt x="1350596" y="87487"/>
                  <a:pt x="1365504" y="94488"/>
                  <a:pt x="1380744" y="100584"/>
                </a:cubicBezTo>
                <a:cubicBezTo>
                  <a:pt x="1429512" y="97536"/>
                  <a:pt x="1478973" y="100181"/>
                  <a:pt x="1527048" y="91440"/>
                </a:cubicBezTo>
                <a:cubicBezTo>
                  <a:pt x="1557186" y="85960"/>
                  <a:pt x="1594145" y="54834"/>
                  <a:pt x="1618488" y="36576"/>
                </a:cubicBezTo>
                <a:cubicBezTo>
                  <a:pt x="1725256" y="121990"/>
                  <a:pt x="1595202" y="13290"/>
                  <a:pt x="1719072" y="137160"/>
                </a:cubicBezTo>
                <a:cubicBezTo>
                  <a:pt x="1726843" y="144931"/>
                  <a:pt x="1738733" y="147677"/>
                  <a:pt x="1746504" y="155448"/>
                </a:cubicBezTo>
                <a:cubicBezTo>
                  <a:pt x="1760304" y="169248"/>
                  <a:pt x="1767674" y="189186"/>
                  <a:pt x="1783080" y="201168"/>
                </a:cubicBezTo>
                <a:cubicBezTo>
                  <a:pt x="1801386" y="215406"/>
                  <a:pt x="1842799" y="222150"/>
                  <a:pt x="1865376" y="228600"/>
                </a:cubicBezTo>
                <a:cubicBezTo>
                  <a:pt x="1895700" y="237264"/>
                  <a:pt x="1892808" y="228562"/>
                  <a:pt x="1892808" y="246888"/>
                </a:cubicBezTo>
              </a:path>
            </a:pathLst>
          </a:custGeom>
          <a:noFill/>
          <a:ln w="38100">
            <a:solidFill>
              <a:srgbClr val="036EB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a:extLst>
              <a:ext uri="{FF2B5EF4-FFF2-40B4-BE49-F238E27FC236}">
                <a16:creationId xmlns:a16="http://schemas.microsoft.com/office/drawing/2014/main" id="{AA1F4F85-FDFA-88CA-6258-E768500F668A}"/>
              </a:ext>
            </a:extLst>
          </p:cNvPr>
          <p:cNvSpPr txBox="1"/>
          <p:nvPr/>
        </p:nvSpPr>
        <p:spPr>
          <a:xfrm>
            <a:off x="8055864" y="5441013"/>
            <a:ext cx="582211" cy="369332"/>
          </a:xfrm>
          <a:prstGeom prst="rect">
            <a:avLst/>
          </a:prstGeom>
          <a:noFill/>
        </p:spPr>
        <p:txBody>
          <a:bodyPr wrap="none" rtlCol="0">
            <a:spAutoFit/>
          </a:bodyPr>
          <a:lstStyle/>
          <a:p>
            <a:r>
              <a:rPr lang="fr-FR">
                <a:solidFill>
                  <a:schemeClr val="bg1"/>
                </a:solidFill>
              </a:rPr>
              <a:t>Mer</a:t>
            </a:r>
          </a:p>
        </p:txBody>
      </p:sp>
      <p:sp>
        <p:nvSpPr>
          <p:cNvPr id="29" name="ZoneTexte 28">
            <a:extLst>
              <a:ext uri="{FF2B5EF4-FFF2-40B4-BE49-F238E27FC236}">
                <a16:creationId xmlns:a16="http://schemas.microsoft.com/office/drawing/2014/main" id="{A5014A22-864F-2100-20A6-8B2931512E18}"/>
              </a:ext>
            </a:extLst>
          </p:cNvPr>
          <p:cNvSpPr txBox="1"/>
          <p:nvPr/>
        </p:nvSpPr>
        <p:spPr>
          <a:xfrm>
            <a:off x="10451591" y="5441013"/>
            <a:ext cx="671979" cy="369332"/>
          </a:xfrm>
          <a:prstGeom prst="rect">
            <a:avLst/>
          </a:prstGeom>
          <a:noFill/>
        </p:spPr>
        <p:txBody>
          <a:bodyPr wrap="none" rtlCol="0">
            <a:spAutoFit/>
          </a:bodyPr>
          <a:lstStyle/>
          <a:p>
            <a:r>
              <a:rPr lang="fr-FR">
                <a:solidFill>
                  <a:schemeClr val="bg1"/>
                </a:solidFill>
              </a:rPr>
              <a:t>Côte</a:t>
            </a:r>
          </a:p>
        </p:txBody>
      </p:sp>
      <p:sp>
        <p:nvSpPr>
          <p:cNvPr id="30" name="ZoneTexte 29">
            <a:extLst>
              <a:ext uri="{FF2B5EF4-FFF2-40B4-BE49-F238E27FC236}">
                <a16:creationId xmlns:a16="http://schemas.microsoft.com/office/drawing/2014/main" id="{8F5E7A4C-2AE5-864C-CFC9-67523F0F42D8}"/>
              </a:ext>
            </a:extLst>
          </p:cNvPr>
          <p:cNvSpPr txBox="1"/>
          <p:nvPr/>
        </p:nvSpPr>
        <p:spPr>
          <a:xfrm>
            <a:off x="8048778" y="3643217"/>
            <a:ext cx="1287532" cy="646331"/>
          </a:xfrm>
          <a:prstGeom prst="rect">
            <a:avLst/>
          </a:prstGeom>
          <a:noFill/>
        </p:spPr>
        <p:txBody>
          <a:bodyPr wrap="none" rtlCol="0">
            <a:spAutoFit/>
          </a:bodyPr>
          <a:lstStyle/>
          <a:p>
            <a:r>
              <a:rPr lang="fr-FR"/>
              <a:t>Pompages</a:t>
            </a:r>
          </a:p>
          <a:p>
            <a:r>
              <a:rPr lang="fr-FR"/>
              <a:t>réduits</a:t>
            </a:r>
          </a:p>
        </p:txBody>
      </p:sp>
      <p:sp>
        <p:nvSpPr>
          <p:cNvPr id="31" name="Forme libre : forme 30">
            <a:extLst>
              <a:ext uri="{FF2B5EF4-FFF2-40B4-BE49-F238E27FC236}">
                <a16:creationId xmlns:a16="http://schemas.microsoft.com/office/drawing/2014/main" id="{5963E326-311F-8A4D-4DAA-078685D8F1F5}"/>
              </a:ext>
            </a:extLst>
          </p:cNvPr>
          <p:cNvSpPr/>
          <p:nvPr/>
        </p:nvSpPr>
        <p:spPr>
          <a:xfrm>
            <a:off x="9601199" y="3340090"/>
            <a:ext cx="448056" cy="83196"/>
          </a:xfrm>
          <a:custGeom>
            <a:avLst/>
            <a:gdLst>
              <a:gd name="csX0" fmla="*/ 448056 w 448056"/>
              <a:gd name="csY0" fmla="*/ 46620 h 83196"/>
              <a:gd name="csX1" fmla="*/ 246888 w 448056"/>
              <a:gd name="csY1" fmla="*/ 900 h 83196"/>
              <a:gd name="csX2" fmla="*/ 0 w 448056"/>
              <a:gd name="csY2" fmla="*/ 83196 h 83196"/>
            </a:gdLst>
            <a:ahLst/>
            <a:cxnLst>
              <a:cxn ang="0">
                <a:pos x="csX0" y="csY0"/>
              </a:cxn>
              <a:cxn ang="0">
                <a:pos x="csX1" y="csY1"/>
              </a:cxn>
              <a:cxn ang="0">
                <a:pos x="csX2" y="csY2"/>
              </a:cxn>
            </a:cxnLst>
            <a:rect l="l" t="t" r="r" b="b"/>
            <a:pathLst>
              <a:path w="448056" h="83196">
                <a:moveTo>
                  <a:pt x="448056" y="46620"/>
                </a:moveTo>
                <a:cubicBezTo>
                  <a:pt x="384810" y="20712"/>
                  <a:pt x="321564" y="-5196"/>
                  <a:pt x="246888" y="900"/>
                </a:cubicBezTo>
                <a:cubicBezTo>
                  <a:pt x="172212" y="6996"/>
                  <a:pt x="86106" y="45096"/>
                  <a:pt x="0" y="83196"/>
                </a:cubicBezTo>
              </a:path>
            </a:pathLst>
          </a:custGeom>
          <a:noFill/>
          <a:ln w="19050">
            <a:solidFill>
              <a:srgbClr val="036EB7"/>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orme libre : forme 31">
            <a:extLst>
              <a:ext uri="{FF2B5EF4-FFF2-40B4-BE49-F238E27FC236}">
                <a16:creationId xmlns:a16="http://schemas.microsoft.com/office/drawing/2014/main" id="{DC158A2F-6301-CE6F-B4EE-ACB34ECE4355}"/>
              </a:ext>
            </a:extLst>
          </p:cNvPr>
          <p:cNvSpPr/>
          <p:nvPr/>
        </p:nvSpPr>
        <p:spPr>
          <a:xfrm>
            <a:off x="9850028" y="4762457"/>
            <a:ext cx="448056" cy="83196"/>
          </a:xfrm>
          <a:custGeom>
            <a:avLst/>
            <a:gdLst>
              <a:gd name="csX0" fmla="*/ 448056 w 448056"/>
              <a:gd name="csY0" fmla="*/ 46620 h 83196"/>
              <a:gd name="csX1" fmla="*/ 246888 w 448056"/>
              <a:gd name="csY1" fmla="*/ 900 h 83196"/>
              <a:gd name="csX2" fmla="*/ 0 w 448056"/>
              <a:gd name="csY2" fmla="*/ 83196 h 83196"/>
            </a:gdLst>
            <a:ahLst/>
            <a:cxnLst>
              <a:cxn ang="0">
                <a:pos x="csX0" y="csY0"/>
              </a:cxn>
              <a:cxn ang="0">
                <a:pos x="csX1" y="csY1"/>
              </a:cxn>
              <a:cxn ang="0">
                <a:pos x="csX2" y="csY2"/>
              </a:cxn>
            </a:cxnLst>
            <a:rect l="l" t="t" r="r" b="b"/>
            <a:pathLst>
              <a:path w="448056" h="83196">
                <a:moveTo>
                  <a:pt x="448056" y="46620"/>
                </a:moveTo>
                <a:cubicBezTo>
                  <a:pt x="384810" y="20712"/>
                  <a:pt x="321564" y="-5196"/>
                  <a:pt x="246888" y="900"/>
                </a:cubicBezTo>
                <a:cubicBezTo>
                  <a:pt x="172212" y="6996"/>
                  <a:pt x="86106" y="45096"/>
                  <a:pt x="0" y="83196"/>
                </a:cubicBezTo>
              </a:path>
            </a:pathLst>
          </a:custGeom>
          <a:noFill/>
          <a:ln w="19050">
            <a:solidFill>
              <a:srgbClr val="036EB7"/>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a:extLst>
              <a:ext uri="{FF2B5EF4-FFF2-40B4-BE49-F238E27FC236}">
                <a16:creationId xmlns:a16="http://schemas.microsoft.com/office/drawing/2014/main" id="{F78DC0D1-0E99-53E3-5FC4-2FBCB0BEE163}"/>
              </a:ext>
            </a:extLst>
          </p:cNvPr>
          <p:cNvSpPr/>
          <p:nvPr/>
        </p:nvSpPr>
        <p:spPr>
          <a:xfrm>
            <a:off x="9336311" y="3735359"/>
            <a:ext cx="180000" cy="180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a:extLst>
              <a:ext uri="{FF2B5EF4-FFF2-40B4-BE49-F238E27FC236}">
                <a16:creationId xmlns:a16="http://schemas.microsoft.com/office/drawing/2014/main" id="{94959939-453F-3DE5-0FCB-A21EC91EEE14}"/>
              </a:ext>
            </a:extLst>
          </p:cNvPr>
          <p:cNvSpPr/>
          <p:nvPr/>
        </p:nvSpPr>
        <p:spPr>
          <a:xfrm>
            <a:off x="9246310" y="4146137"/>
            <a:ext cx="180000" cy="180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a:extLst>
              <a:ext uri="{FF2B5EF4-FFF2-40B4-BE49-F238E27FC236}">
                <a16:creationId xmlns:a16="http://schemas.microsoft.com/office/drawing/2014/main" id="{664ED131-F8B3-7532-BB90-4E96BE588448}"/>
              </a:ext>
            </a:extLst>
          </p:cNvPr>
          <p:cNvSpPr/>
          <p:nvPr/>
        </p:nvSpPr>
        <p:spPr>
          <a:xfrm>
            <a:off x="9320129" y="4562677"/>
            <a:ext cx="180000" cy="180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llipse 36">
            <a:extLst>
              <a:ext uri="{FF2B5EF4-FFF2-40B4-BE49-F238E27FC236}">
                <a16:creationId xmlns:a16="http://schemas.microsoft.com/office/drawing/2014/main" id="{5D547AEF-78EE-02C1-90CB-00C122482298}"/>
              </a:ext>
            </a:extLst>
          </p:cNvPr>
          <p:cNvSpPr/>
          <p:nvPr/>
        </p:nvSpPr>
        <p:spPr>
          <a:xfrm>
            <a:off x="10716003" y="4327873"/>
            <a:ext cx="180000" cy="180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4DE8FB95-1B32-2BE8-CF85-20D37047626E}"/>
              </a:ext>
            </a:extLst>
          </p:cNvPr>
          <p:cNvSpPr txBox="1"/>
          <p:nvPr/>
        </p:nvSpPr>
        <p:spPr>
          <a:xfrm>
            <a:off x="9539742" y="4047411"/>
            <a:ext cx="1008789" cy="523220"/>
          </a:xfrm>
          <a:prstGeom prst="rect">
            <a:avLst/>
          </a:prstGeom>
          <a:noFill/>
        </p:spPr>
        <p:txBody>
          <a:bodyPr wrap="square" rtlCol="0">
            <a:spAutoFit/>
          </a:bodyPr>
          <a:lstStyle/>
          <a:p>
            <a:pPr algn="ctr"/>
            <a:r>
              <a:rPr lang="fr-FR" sz="1400">
                <a:solidFill>
                  <a:schemeClr val="bg1"/>
                </a:solidFill>
              </a:rPr>
              <a:t>Demande en eau</a:t>
            </a:r>
          </a:p>
        </p:txBody>
      </p:sp>
      <p:sp>
        <p:nvSpPr>
          <p:cNvPr id="15" name="ZoneTexte 14">
            <a:extLst>
              <a:ext uri="{FF2B5EF4-FFF2-40B4-BE49-F238E27FC236}">
                <a16:creationId xmlns:a16="http://schemas.microsoft.com/office/drawing/2014/main" id="{4BF75055-7E5B-CD03-DADB-DD2884379277}"/>
              </a:ext>
            </a:extLst>
          </p:cNvPr>
          <p:cNvSpPr txBox="1"/>
          <p:nvPr/>
        </p:nvSpPr>
        <p:spPr>
          <a:xfrm>
            <a:off x="10562330" y="3946415"/>
            <a:ext cx="1172116" cy="646331"/>
          </a:xfrm>
          <a:prstGeom prst="rect">
            <a:avLst/>
          </a:prstGeom>
          <a:noFill/>
        </p:spPr>
        <p:txBody>
          <a:bodyPr wrap="none" rtlCol="0">
            <a:spAutoFit/>
          </a:bodyPr>
          <a:lstStyle/>
          <a:p>
            <a:r>
              <a:rPr lang="fr-FR" dirty="0"/>
              <a:t>Pompage</a:t>
            </a:r>
          </a:p>
          <a:p>
            <a:pPr algn="r"/>
            <a:r>
              <a:rPr lang="fr-FR" dirty="0"/>
              <a:t>amont</a:t>
            </a:r>
          </a:p>
        </p:txBody>
      </p:sp>
    </p:spTree>
    <p:extLst>
      <p:ext uri="{BB962C8B-B14F-4D97-AF65-F5344CB8AC3E}">
        <p14:creationId xmlns:p14="http://schemas.microsoft.com/office/powerpoint/2010/main" val="803115051"/>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EF604-D4EE-9FF2-E11A-3A57CDC7ADBA}"/>
            </a:ext>
          </a:extLst>
        </p:cNvPr>
        <p:cNvGrpSpPr/>
        <p:nvPr/>
      </p:nvGrpSpPr>
      <p:grpSpPr>
        <a:xfrm>
          <a:off x="0" y="0"/>
          <a:ext cx="0" cy="0"/>
          <a:chOff x="0" y="0"/>
          <a:chExt cx="0" cy="0"/>
        </a:xfrm>
      </p:grpSpPr>
      <p:sp>
        <p:nvSpPr>
          <p:cNvPr id="11" name="ZoneTexte 152">
            <a:extLst>
              <a:ext uri="{FF2B5EF4-FFF2-40B4-BE49-F238E27FC236}">
                <a16:creationId xmlns:a16="http://schemas.microsoft.com/office/drawing/2014/main" id="{E8CF65F3-F09D-8013-E984-EF41CB1DDAF8}"/>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Partie 3 – Quelles solutions d’adaptation ?</a:t>
            </a:r>
          </a:p>
          <a:p>
            <a:r>
              <a:rPr lang="fr-FR" b="1">
                <a:latin typeface="Arial" panose="020B0604020202020204" pitchFamily="34" charset="0"/>
                <a:cs typeface="Arial" panose="020B0604020202020204" pitchFamily="34" charset="0"/>
              </a:rPr>
              <a:t>La recharge maîtrisée des aquifères</a:t>
            </a:r>
          </a:p>
        </p:txBody>
      </p:sp>
      <p:sp>
        <p:nvSpPr>
          <p:cNvPr id="3" name="ZoneTexte 2">
            <a:extLst>
              <a:ext uri="{FF2B5EF4-FFF2-40B4-BE49-F238E27FC236}">
                <a16:creationId xmlns:a16="http://schemas.microsoft.com/office/drawing/2014/main" id="{72055C83-E92C-6D9C-C415-3FF9B64BDB19}"/>
              </a:ext>
            </a:extLst>
          </p:cNvPr>
          <p:cNvSpPr txBox="1"/>
          <p:nvPr/>
        </p:nvSpPr>
        <p:spPr>
          <a:xfrm>
            <a:off x="401366" y="1064847"/>
            <a:ext cx="11296212" cy="4719241"/>
          </a:xfrm>
          <a:prstGeom prst="rect">
            <a:avLst/>
          </a:prstGeom>
          <a:noFill/>
        </p:spPr>
        <p:txBody>
          <a:bodyPr wrap="square">
            <a:spAutoFit/>
          </a:bodyPr>
          <a:lstStyle/>
          <a:p>
            <a:pPr algn="just"/>
            <a:r>
              <a:rPr lang="fr-FR">
                <a:latin typeface="+mj-lt"/>
              </a:rPr>
              <a:t>La </a:t>
            </a:r>
            <a:r>
              <a:rPr lang="fr-FR" b="1">
                <a:latin typeface="+mj-lt"/>
              </a:rPr>
              <a:t>recharge ou la réalimentation maîtrisée </a:t>
            </a:r>
            <a:r>
              <a:rPr lang="fr-FR">
                <a:latin typeface="+mj-lt"/>
              </a:rPr>
              <a:t>(RMA) d’un aquifère consiste à introduire, de manière volontaire et maitrisée, de l’eau dans une nappe pour augmenter sa recharge naturelle, pour une utilisation ultérieure ou un bénéfice environnemental.</a:t>
            </a:r>
            <a:endParaRPr lang="fr-FR">
              <a:latin typeface="+mj-lt"/>
              <a:ea typeface="Times New Roman" panose="02020603050405020304" pitchFamily="18" charset="0"/>
              <a:cs typeface="Times New Roman" panose="02020603050405020304" pitchFamily="18" charset="0"/>
            </a:endParaRPr>
          </a:p>
          <a:p>
            <a:pPr algn="just">
              <a:spcAft>
                <a:spcPts val="1000"/>
              </a:spcAft>
              <a:buNone/>
            </a:pPr>
            <a:endParaRPr lang="fr-FR">
              <a:latin typeface="Arial" panose="020B0604020202020204" pitchFamily="34" charset="0"/>
              <a:ea typeface="Times New Roman" panose="02020603050405020304" pitchFamily="18" charset="0"/>
              <a:cs typeface="Times New Roman" panose="02020603050405020304" pitchFamily="18" charset="0"/>
            </a:endParaRPr>
          </a:p>
          <a:p>
            <a:pPr algn="just">
              <a:spcAft>
                <a:spcPts val="1000"/>
              </a:spcAft>
              <a:buNone/>
            </a:pPr>
            <a:endParaRPr lang="fr-FR">
              <a:latin typeface="Arial" panose="020B0604020202020204" pitchFamily="34" charset="0"/>
              <a:ea typeface="Times New Roman" panose="02020603050405020304" pitchFamily="18" charset="0"/>
              <a:cs typeface="Times New Roman" panose="02020603050405020304" pitchFamily="18" charset="0"/>
            </a:endParaRPr>
          </a:p>
          <a:p>
            <a:pPr algn="just">
              <a:spcAft>
                <a:spcPts val="1000"/>
              </a:spcAft>
              <a:buNone/>
            </a:pPr>
            <a:endParaRPr lang="fr-FR">
              <a:latin typeface="Arial" panose="020B0604020202020204" pitchFamily="34" charset="0"/>
              <a:ea typeface="Times New Roman" panose="02020603050405020304" pitchFamily="18" charset="0"/>
              <a:cs typeface="Times New Roman" panose="02020603050405020304" pitchFamily="18" charset="0"/>
            </a:endParaRPr>
          </a:p>
          <a:p>
            <a:pPr algn="just">
              <a:spcAft>
                <a:spcPts val="1000"/>
              </a:spcAft>
              <a:buNone/>
            </a:pPr>
            <a:endParaRPr lang="fr-FR">
              <a:latin typeface="Arial" panose="020B0604020202020204" pitchFamily="34" charset="0"/>
              <a:ea typeface="Times New Roman" panose="02020603050405020304" pitchFamily="18" charset="0"/>
              <a:cs typeface="Times New Roman" panose="02020603050405020304" pitchFamily="18" charset="0"/>
            </a:endParaRPr>
          </a:p>
          <a:p>
            <a:pPr algn="just">
              <a:spcAft>
                <a:spcPts val="1000"/>
              </a:spcAft>
              <a:buNone/>
            </a:pPr>
            <a:endParaRPr lang="fr-FR">
              <a:latin typeface="Arial" panose="020B0604020202020204" pitchFamily="34" charset="0"/>
              <a:ea typeface="Times New Roman" panose="02020603050405020304" pitchFamily="18" charset="0"/>
              <a:cs typeface="Times New Roman" panose="02020603050405020304" pitchFamily="18" charset="0"/>
            </a:endParaRPr>
          </a:p>
          <a:p>
            <a:pPr algn="just">
              <a:spcAft>
                <a:spcPts val="1000"/>
              </a:spcAft>
              <a:buNone/>
            </a:pPr>
            <a:endParaRPr lang="fr-FR">
              <a:latin typeface="Arial" panose="020B0604020202020204" pitchFamily="34" charset="0"/>
              <a:ea typeface="Times New Roman" panose="02020603050405020304" pitchFamily="18" charset="0"/>
              <a:cs typeface="Times New Roman" panose="02020603050405020304" pitchFamily="18" charset="0"/>
            </a:endParaRPr>
          </a:p>
          <a:p>
            <a:pPr algn="just">
              <a:spcAft>
                <a:spcPts val="1000"/>
              </a:spcAft>
              <a:buNone/>
            </a:pPr>
            <a:endParaRPr lang="fr-FR">
              <a:latin typeface="Arial" panose="020B0604020202020204" pitchFamily="34" charset="0"/>
              <a:ea typeface="Times New Roman" panose="02020603050405020304" pitchFamily="18" charset="0"/>
              <a:cs typeface="Times New Roman" panose="02020603050405020304" pitchFamily="18" charset="0"/>
            </a:endParaRPr>
          </a:p>
          <a:p>
            <a:pPr algn="just">
              <a:spcAft>
                <a:spcPts val="1000"/>
              </a:spcAft>
              <a:buNone/>
            </a:pPr>
            <a:endParaRPr lang="fr-FR">
              <a:latin typeface="Arial" panose="020B0604020202020204" pitchFamily="34" charset="0"/>
              <a:ea typeface="Times New Roman" panose="02020603050405020304" pitchFamily="18" charset="0"/>
              <a:cs typeface="Times New Roman" panose="02020603050405020304" pitchFamily="18" charset="0"/>
            </a:endParaRPr>
          </a:p>
          <a:p>
            <a:pPr algn="just">
              <a:spcAft>
                <a:spcPts val="1000"/>
              </a:spcAft>
              <a:buNone/>
            </a:pPr>
            <a:r>
              <a:rPr lang="fr-FR">
                <a:latin typeface="Arial" panose="020B0604020202020204" pitchFamily="34" charset="0"/>
                <a:ea typeface="Times New Roman" panose="02020603050405020304" pitchFamily="18" charset="0"/>
                <a:cs typeface="Times New Roman" panose="02020603050405020304" pitchFamily="18" charset="0"/>
              </a:rPr>
              <a:t>La recharge maîtrisée</a:t>
            </a:r>
            <a:r>
              <a:rPr lang="fr-FR" sz="1800">
                <a:effectLst/>
                <a:latin typeface="Arial" panose="020B0604020202020204" pitchFamily="34" charset="0"/>
                <a:ea typeface="Times New Roman" panose="02020603050405020304" pitchFamily="18" charset="0"/>
                <a:cs typeface="Times New Roman" panose="02020603050405020304" pitchFamily="18" charset="0"/>
              </a:rPr>
              <a:t> permet d’augmenter les niveaux d’eau de l’aquifère en créant localement un </a:t>
            </a:r>
            <a:r>
              <a:rPr lang="fr-FR" sz="1800" b="1">
                <a:effectLst/>
                <a:latin typeface="Arial" panose="020B0604020202020204" pitchFamily="34" charset="0"/>
                <a:ea typeface="Times New Roman" panose="02020603050405020304" pitchFamily="18" charset="0"/>
                <a:cs typeface="Times New Roman" panose="02020603050405020304" pitchFamily="18" charset="0"/>
              </a:rPr>
              <a:t>dôme piézométrique</a:t>
            </a:r>
            <a:r>
              <a:rPr lang="fr-FR" sz="1800">
                <a:effectLst/>
                <a:latin typeface="Arial" panose="020B0604020202020204" pitchFamily="34" charset="0"/>
                <a:ea typeface="Times New Roman" panose="02020603050405020304" pitchFamily="18" charset="0"/>
                <a:cs typeface="Times New Roman" panose="02020603050405020304" pitchFamily="18" charset="0"/>
              </a:rPr>
              <a:t> (hausse locale du niveau d’eau de la nappe aquifère).</a:t>
            </a:r>
            <a:endParaRPr lang="fr-FR" sz="140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27" name="Image 26">
            <a:extLst>
              <a:ext uri="{FF2B5EF4-FFF2-40B4-BE49-F238E27FC236}">
                <a16:creationId xmlns:a16="http://schemas.microsoft.com/office/drawing/2014/main" id="{0E0D46CE-5ADA-8A00-4325-09E3337690E5}"/>
              </a:ext>
            </a:extLst>
          </p:cNvPr>
          <p:cNvPicPr>
            <a:picLocks noChangeAspect="1"/>
          </p:cNvPicPr>
          <p:nvPr/>
        </p:nvPicPr>
        <p:blipFill>
          <a:blip r:embed="rId2"/>
          <a:stretch>
            <a:fillRect/>
          </a:stretch>
        </p:blipFill>
        <p:spPr>
          <a:xfrm>
            <a:off x="1398431" y="1951149"/>
            <a:ext cx="8937938" cy="2955701"/>
          </a:xfrm>
          <a:prstGeom prst="rect">
            <a:avLst/>
          </a:prstGeom>
        </p:spPr>
      </p:pic>
    </p:spTree>
    <p:extLst>
      <p:ext uri="{BB962C8B-B14F-4D97-AF65-F5344CB8AC3E}">
        <p14:creationId xmlns:p14="http://schemas.microsoft.com/office/powerpoint/2010/main" val="1720376654"/>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F1A20-CE4F-B9EC-472B-A09DEF61B7F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8B2BB0A-F34C-04F5-AB61-D19ABE8E53F3}"/>
              </a:ext>
            </a:extLst>
          </p:cNvPr>
          <p:cNvSpPr/>
          <p:nvPr/>
        </p:nvSpPr>
        <p:spPr>
          <a:xfrm>
            <a:off x="385661" y="6382327"/>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52">
            <a:extLst>
              <a:ext uri="{FF2B5EF4-FFF2-40B4-BE49-F238E27FC236}">
                <a16:creationId xmlns:a16="http://schemas.microsoft.com/office/drawing/2014/main" id="{4715977B-5D5E-60AD-BE9A-D91C94CC6224}"/>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Partie 3 – Quelles solutions d’adaptation ?</a:t>
            </a:r>
          </a:p>
          <a:p>
            <a:r>
              <a:rPr lang="fr-FR" b="1">
                <a:latin typeface="Arial" panose="020B0604020202020204" pitchFamily="34" charset="0"/>
                <a:cs typeface="Arial" panose="020B0604020202020204" pitchFamily="34" charset="0"/>
              </a:rPr>
              <a:t>La recharge maîtrisée des aquifères</a:t>
            </a:r>
          </a:p>
        </p:txBody>
      </p:sp>
      <p:sp>
        <p:nvSpPr>
          <p:cNvPr id="16" name="Rectangle 15">
            <a:extLst>
              <a:ext uri="{FF2B5EF4-FFF2-40B4-BE49-F238E27FC236}">
                <a16:creationId xmlns:a16="http://schemas.microsoft.com/office/drawing/2014/main" id="{AD8253DC-F47D-8C52-3FBC-AAD2DF977E1D}"/>
              </a:ext>
            </a:extLst>
          </p:cNvPr>
          <p:cNvSpPr/>
          <p:nvPr/>
        </p:nvSpPr>
        <p:spPr>
          <a:xfrm>
            <a:off x="4348264" y="3813243"/>
            <a:ext cx="642025" cy="223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250D3C35-221A-B7D6-B5A8-47CA677565CA}"/>
              </a:ext>
            </a:extLst>
          </p:cNvPr>
          <p:cNvSpPr txBox="1"/>
          <p:nvPr/>
        </p:nvSpPr>
        <p:spPr>
          <a:xfrm>
            <a:off x="5578157" y="4814798"/>
            <a:ext cx="6094476" cy="1200329"/>
          </a:xfrm>
          <a:prstGeom prst="rect">
            <a:avLst/>
          </a:prstGeom>
          <a:noFill/>
        </p:spPr>
        <p:txBody>
          <a:bodyPr wrap="square">
            <a:spAutoFit/>
          </a:bodyPr>
          <a:lstStyle/>
          <a:p>
            <a:pPr algn="just">
              <a:spcAft>
                <a:spcPts val="1000"/>
              </a:spcAft>
              <a:buNone/>
            </a:pPr>
            <a:r>
              <a:rPr lang="fr-FR">
                <a:latin typeface="Arial" panose="020B0604020202020204" pitchFamily="34" charset="0"/>
                <a:ea typeface="Times New Roman" panose="02020603050405020304" pitchFamily="18" charset="0"/>
                <a:cs typeface="Times New Roman" panose="02020603050405020304" pitchFamily="18" charset="0"/>
              </a:rPr>
              <a:t>Le </a:t>
            </a:r>
            <a:r>
              <a:rPr lang="fr-FR" sz="1800" b="1">
                <a:effectLst/>
                <a:latin typeface="Arial" panose="020B0604020202020204" pitchFamily="34" charset="0"/>
                <a:ea typeface="Times New Roman" panose="02020603050405020304" pitchFamily="18" charset="0"/>
                <a:cs typeface="Times New Roman" panose="02020603050405020304" pitchFamily="18" charset="0"/>
              </a:rPr>
              <a:t>dôme piézométrique</a:t>
            </a:r>
            <a:r>
              <a:rPr lang="fr-FR" sz="1800">
                <a:effectLst/>
                <a:latin typeface="Arial" panose="020B0604020202020204" pitchFamily="34" charset="0"/>
                <a:ea typeface="Times New Roman" panose="02020603050405020304" pitchFamily="18" charset="0"/>
                <a:cs typeface="Times New Roman" panose="02020603050405020304" pitchFamily="18" charset="0"/>
              </a:rPr>
              <a:t>, s’il est idéalement situé (entre la mer et un champ captant par exemple), constitue une </a:t>
            </a:r>
            <a:r>
              <a:rPr lang="fr-FR" sz="1800" b="1">
                <a:effectLst/>
                <a:latin typeface="Arial" panose="020B0604020202020204" pitchFamily="34" charset="0"/>
                <a:ea typeface="Times New Roman" panose="02020603050405020304" pitchFamily="18" charset="0"/>
                <a:cs typeface="Times New Roman" panose="02020603050405020304" pitchFamily="18" charset="0"/>
              </a:rPr>
              <a:t>barrière hydraulique</a:t>
            </a:r>
            <a:r>
              <a:rPr lang="fr-FR" sz="1800">
                <a:effectLst/>
                <a:latin typeface="Arial" panose="020B0604020202020204" pitchFamily="34" charset="0"/>
                <a:ea typeface="Times New Roman" panose="02020603050405020304" pitchFamily="18" charset="0"/>
                <a:cs typeface="Times New Roman" panose="02020603050405020304" pitchFamily="18" charset="0"/>
              </a:rPr>
              <a:t>, qui peut protéger la ressource en eau souterraine en repoussant le biseau salé. </a:t>
            </a:r>
            <a:endParaRPr lang="fr-FR" sz="140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100" name="Picture 4" descr="Illustration of how the seaward movement of freshwater prevents seawater from encroaching coastal aquifers.">
            <a:extLst>
              <a:ext uri="{FF2B5EF4-FFF2-40B4-BE49-F238E27FC236}">
                <a16:creationId xmlns:a16="http://schemas.microsoft.com/office/drawing/2014/main" id="{D188B3F3-9F5C-B6C9-4DDF-121FAECAF3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366" y="1341505"/>
            <a:ext cx="4738641" cy="4943475"/>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45C919A6-19CA-9DAA-006F-0578ED78997E}"/>
              </a:ext>
            </a:extLst>
          </p:cNvPr>
          <p:cNvSpPr txBox="1"/>
          <p:nvPr/>
        </p:nvSpPr>
        <p:spPr>
          <a:xfrm>
            <a:off x="2770686" y="2548091"/>
            <a:ext cx="1111202" cy="400110"/>
          </a:xfrm>
          <a:prstGeom prst="rect">
            <a:avLst/>
          </a:prstGeom>
          <a:solidFill>
            <a:srgbClr val="BBE6F8"/>
          </a:solidFill>
        </p:spPr>
        <p:txBody>
          <a:bodyPr wrap="none" rtlCol="0">
            <a:spAutoFit/>
          </a:bodyPr>
          <a:lstStyle/>
          <a:p>
            <a:r>
              <a:rPr lang="fr-FR" sz="2000"/>
              <a:t>aquifère</a:t>
            </a:r>
          </a:p>
        </p:txBody>
      </p:sp>
      <p:sp>
        <p:nvSpPr>
          <p:cNvPr id="4" name="ZoneTexte 3">
            <a:extLst>
              <a:ext uri="{FF2B5EF4-FFF2-40B4-BE49-F238E27FC236}">
                <a16:creationId xmlns:a16="http://schemas.microsoft.com/office/drawing/2014/main" id="{9763814C-7338-5681-D85D-2DDCE95F6974}"/>
              </a:ext>
            </a:extLst>
          </p:cNvPr>
          <p:cNvSpPr txBox="1"/>
          <p:nvPr/>
        </p:nvSpPr>
        <p:spPr>
          <a:xfrm>
            <a:off x="3064975" y="4192887"/>
            <a:ext cx="1141659" cy="338554"/>
          </a:xfrm>
          <a:prstGeom prst="rect">
            <a:avLst/>
          </a:prstGeom>
          <a:solidFill>
            <a:srgbClr val="BBE6F8"/>
          </a:solidFill>
        </p:spPr>
        <p:txBody>
          <a:bodyPr wrap="none" rtlCol="0">
            <a:spAutoFit/>
          </a:bodyPr>
          <a:lstStyle/>
          <a:p>
            <a:r>
              <a:rPr lang="fr-FR" sz="1600">
                <a:solidFill>
                  <a:srgbClr val="0D6FB2"/>
                </a:solidFill>
              </a:rPr>
              <a:t>eau douce</a:t>
            </a:r>
          </a:p>
        </p:txBody>
      </p:sp>
      <p:sp>
        <p:nvSpPr>
          <p:cNvPr id="5" name="ZoneTexte 4">
            <a:extLst>
              <a:ext uri="{FF2B5EF4-FFF2-40B4-BE49-F238E27FC236}">
                <a16:creationId xmlns:a16="http://schemas.microsoft.com/office/drawing/2014/main" id="{10C43E8C-641D-D1E5-72BD-D265DFD5FF4A}"/>
              </a:ext>
            </a:extLst>
          </p:cNvPr>
          <p:cNvSpPr txBox="1"/>
          <p:nvPr/>
        </p:nvSpPr>
        <p:spPr>
          <a:xfrm>
            <a:off x="3064975" y="1371750"/>
            <a:ext cx="1467068" cy="369332"/>
          </a:xfrm>
          <a:prstGeom prst="rect">
            <a:avLst/>
          </a:prstGeom>
          <a:solidFill>
            <a:srgbClr val="91B0CD"/>
          </a:solidFill>
        </p:spPr>
        <p:txBody>
          <a:bodyPr wrap="none" rtlCol="0">
            <a:spAutoFit/>
          </a:bodyPr>
          <a:lstStyle/>
          <a:p>
            <a:r>
              <a:rPr lang="fr-FR"/>
              <a:t>     pompage</a:t>
            </a:r>
          </a:p>
        </p:txBody>
      </p:sp>
      <p:sp>
        <p:nvSpPr>
          <p:cNvPr id="6" name="ZoneTexte 5">
            <a:extLst>
              <a:ext uri="{FF2B5EF4-FFF2-40B4-BE49-F238E27FC236}">
                <a16:creationId xmlns:a16="http://schemas.microsoft.com/office/drawing/2014/main" id="{C143B9F8-14D3-C6E9-190B-2E6DE3F7F658}"/>
              </a:ext>
            </a:extLst>
          </p:cNvPr>
          <p:cNvSpPr txBox="1"/>
          <p:nvPr/>
        </p:nvSpPr>
        <p:spPr>
          <a:xfrm>
            <a:off x="476250" y="4701740"/>
            <a:ext cx="2792267" cy="369332"/>
          </a:xfrm>
          <a:prstGeom prst="rect">
            <a:avLst/>
          </a:prstGeom>
          <a:gradFill>
            <a:gsLst>
              <a:gs pos="0">
                <a:srgbClr val="85A7C6"/>
              </a:gs>
              <a:gs pos="100000">
                <a:srgbClr val="A9BAD3"/>
              </a:gs>
            </a:gsLst>
            <a:lin ang="5400000" scaled="1"/>
          </a:gradFill>
        </p:spPr>
        <p:txBody>
          <a:bodyPr wrap="square" rtlCol="0">
            <a:spAutoFit/>
          </a:bodyPr>
          <a:lstStyle/>
          <a:p>
            <a:r>
              <a:rPr lang="fr-FR"/>
              <a:t>                          injection</a:t>
            </a:r>
          </a:p>
        </p:txBody>
      </p:sp>
      <p:sp>
        <p:nvSpPr>
          <p:cNvPr id="9" name="Rectangle 8">
            <a:extLst>
              <a:ext uri="{FF2B5EF4-FFF2-40B4-BE49-F238E27FC236}">
                <a16:creationId xmlns:a16="http://schemas.microsoft.com/office/drawing/2014/main" id="{08AD9A2E-C7AF-4034-2034-18095149F555}"/>
              </a:ext>
            </a:extLst>
          </p:cNvPr>
          <p:cNvSpPr/>
          <p:nvPr/>
        </p:nvSpPr>
        <p:spPr>
          <a:xfrm>
            <a:off x="476250" y="1476315"/>
            <a:ext cx="2588725" cy="400110"/>
          </a:xfrm>
          <a:prstGeom prst="rect">
            <a:avLst/>
          </a:prstGeom>
          <a:gradFill flip="none" rotWithShape="1">
            <a:gsLst>
              <a:gs pos="0">
                <a:srgbClr val="8CABC8"/>
              </a:gs>
              <a:gs pos="100000">
                <a:srgbClr val="B2C0D3"/>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	</a:t>
            </a:r>
            <a:endParaRPr lang="fr-FR">
              <a:solidFill>
                <a:schemeClr val="tx1"/>
              </a:solidFill>
            </a:endParaRPr>
          </a:p>
        </p:txBody>
      </p:sp>
      <p:sp>
        <p:nvSpPr>
          <p:cNvPr id="10" name="Rectangle 9">
            <a:extLst>
              <a:ext uri="{FF2B5EF4-FFF2-40B4-BE49-F238E27FC236}">
                <a16:creationId xmlns:a16="http://schemas.microsoft.com/office/drawing/2014/main" id="{DBB6A009-9D46-6579-A334-5235F5C22F6C}"/>
              </a:ext>
            </a:extLst>
          </p:cNvPr>
          <p:cNvSpPr/>
          <p:nvPr/>
        </p:nvSpPr>
        <p:spPr>
          <a:xfrm>
            <a:off x="476250" y="3118500"/>
            <a:ext cx="3286125" cy="400110"/>
          </a:xfrm>
          <a:prstGeom prst="rect">
            <a:avLst/>
          </a:prstGeom>
          <a:gradFill flip="none" rotWithShape="1">
            <a:gsLst>
              <a:gs pos="0">
                <a:srgbClr val="8CABC8"/>
              </a:gs>
              <a:gs pos="100000">
                <a:srgbClr val="B2C0D3"/>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26AD4FE2-421D-C4F5-A09B-21E4575B9BD8}"/>
              </a:ext>
            </a:extLst>
          </p:cNvPr>
          <p:cNvSpPr txBox="1"/>
          <p:nvPr/>
        </p:nvSpPr>
        <p:spPr>
          <a:xfrm>
            <a:off x="539503" y="2158908"/>
            <a:ext cx="1141659" cy="338554"/>
          </a:xfrm>
          <a:prstGeom prst="rect">
            <a:avLst/>
          </a:prstGeom>
          <a:solidFill>
            <a:srgbClr val="0C74BE"/>
          </a:solidFill>
        </p:spPr>
        <p:txBody>
          <a:bodyPr wrap="none" rtlCol="0">
            <a:spAutoFit/>
          </a:bodyPr>
          <a:lstStyle/>
          <a:p>
            <a:r>
              <a:rPr lang="fr-FR" sz="1600">
                <a:solidFill>
                  <a:schemeClr val="bg1"/>
                </a:solidFill>
              </a:rPr>
              <a:t>eau douce</a:t>
            </a:r>
          </a:p>
        </p:txBody>
      </p:sp>
      <p:sp>
        <p:nvSpPr>
          <p:cNvPr id="13" name="ZoneTexte 12">
            <a:extLst>
              <a:ext uri="{FF2B5EF4-FFF2-40B4-BE49-F238E27FC236}">
                <a16:creationId xmlns:a16="http://schemas.microsoft.com/office/drawing/2014/main" id="{14694FD2-6501-E927-E34B-55CC1B85C6C3}"/>
              </a:ext>
            </a:extLst>
          </p:cNvPr>
          <p:cNvSpPr txBox="1"/>
          <p:nvPr/>
        </p:nvSpPr>
        <p:spPr>
          <a:xfrm>
            <a:off x="515934" y="3925111"/>
            <a:ext cx="1103586" cy="338554"/>
          </a:xfrm>
          <a:prstGeom prst="rect">
            <a:avLst/>
          </a:prstGeom>
          <a:solidFill>
            <a:srgbClr val="0C74BE"/>
          </a:solidFill>
        </p:spPr>
        <p:txBody>
          <a:bodyPr wrap="square" rtlCol="0">
            <a:spAutoFit/>
          </a:bodyPr>
          <a:lstStyle/>
          <a:p>
            <a:r>
              <a:rPr lang="fr-FR" sz="1600">
                <a:solidFill>
                  <a:schemeClr val="bg1"/>
                </a:solidFill>
              </a:rPr>
              <a:t>   </a:t>
            </a:r>
          </a:p>
        </p:txBody>
      </p:sp>
      <p:sp>
        <p:nvSpPr>
          <p:cNvPr id="14" name="Rectangle 13">
            <a:extLst>
              <a:ext uri="{FF2B5EF4-FFF2-40B4-BE49-F238E27FC236}">
                <a16:creationId xmlns:a16="http://schemas.microsoft.com/office/drawing/2014/main" id="{3DFF7E5F-FA26-F9FC-03A6-3ACCC86FA45D}"/>
              </a:ext>
            </a:extLst>
          </p:cNvPr>
          <p:cNvSpPr/>
          <p:nvPr/>
        </p:nvSpPr>
        <p:spPr>
          <a:xfrm>
            <a:off x="2333625" y="2158908"/>
            <a:ext cx="1873009" cy="280440"/>
          </a:xfrm>
          <a:prstGeom prst="rect">
            <a:avLst/>
          </a:prstGeom>
          <a:solidFill>
            <a:srgbClr val="9793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BC80C9B-FEBB-6DC4-DB65-00D956DEE2FB}"/>
              </a:ext>
            </a:extLst>
          </p:cNvPr>
          <p:cNvSpPr txBox="1"/>
          <p:nvPr/>
        </p:nvSpPr>
        <p:spPr>
          <a:xfrm>
            <a:off x="1993916" y="1519761"/>
            <a:ext cx="1484043" cy="369332"/>
          </a:xfrm>
          <a:prstGeom prst="rect">
            <a:avLst/>
          </a:prstGeom>
          <a:noFill/>
        </p:spPr>
        <p:txBody>
          <a:bodyPr wrap="square">
            <a:spAutoFit/>
          </a:bodyPr>
          <a:lstStyle/>
          <a:p>
            <a:r>
              <a:rPr lang="fr-FR">
                <a:solidFill>
                  <a:schemeClr val="tx1"/>
                </a:solidFill>
              </a:rPr>
              <a:t>Piézométrie</a:t>
            </a:r>
            <a:endParaRPr lang="fr-FR"/>
          </a:p>
        </p:txBody>
      </p:sp>
      <p:sp>
        <p:nvSpPr>
          <p:cNvPr id="18" name="ZoneTexte 17">
            <a:extLst>
              <a:ext uri="{FF2B5EF4-FFF2-40B4-BE49-F238E27FC236}">
                <a16:creationId xmlns:a16="http://schemas.microsoft.com/office/drawing/2014/main" id="{AA847E87-F120-A5CF-BA18-F85DBF3124E5}"/>
              </a:ext>
            </a:extLst>
          </p:cNvPr>
          <p:cNvSpPr txBox="1"/>
          <p:nvPr/>
        </p:nvSpPr>
        <p:spPr>
          <a:xfrm>
            <a:off x="2493095" y="3149278"/>
            <a:ext cx="1484043" cy="369332"/>
          </a:xfrm>
          <a:prstGeom prst="rect">
            <a:avLst/>
          </a:prstGeom>
          <a:noFill/>
        </p:spPr>
        <p:txBody>
          <a:bodyPr wrap="square">
            <a:spAutoFit/>
          </a:bodyPr>
          <a:lstStyle/>
          <a:p>
            <a:r>
              <a:rPr lang="fr-FR">
                <a:solidFill>
                  <a:schemeClr val="tx1"/>
                </a:solidFill>
              </a:rPr>
              <a:t>Piézométrie</a:t>
            </a:r>
            <a:endParaRPr lang="fr-FR"/>
          </a:p>
        </p:txBody>
      </p:sp>
      <p:sp>
        <p:nvSpPr>
          <p:cNvPr id="19" name="Forme libre : forme 18">
            <a:extLst>
              <a:ext uri="{FF2B5EF4-FFF2-40B4-BE49-F238E27FC236}">
                <a16:creationId xmlns:a16="http://schemas.microsoft.com/office/drawing/2014/main" id="{0B39F98C-025F-DEBE-F41F-C9E8D6C11D74}"/>
              </a:ext>
            </a:extLst>
          </p:cNvPr>
          <p:cNvSpPr/>
          <p:nvPr/>
        </p:nvSpPr>
        <p:spPr>
          <a:xfrm>
            <a:off x="3124200" y="3467100"/>
            <a:ext cx="676275" cy="47625"/>
          </a:xfrm>
          <a:custGeom>
            <a:avLst/>
            <a:gdLst>
              <a:gd name="csX0" fmla="*/ 0 w 676275"/>
              <a:gd name="csY0" fmla="*/ 47625 h 47625"/>
              <a:gd name="csX1" fmla="*/ 285750 w 676275"/>
              <a:gd name="csY1" fmla="*/ 28575 h 47625"/>
              <a:gd name="csX2" fmla="*/ 676275 w 676275"/>
              <a:gd name="csY2" fmla="*/ 0 h 47625"/>
            </a:gdLst>
            <a:ahLst/>
            <a:cxnLst>
              <a:cxn ang="0">
                <a:pos x="csX0" y="csY0"/>
              </a:cxn>
              <a:cxn ang="0">
                <a:pos x="csX1" y="csY1"/>
              </a:cxn>
              <a:cxn ang="0">
                <a:pos x="csX2" y="csY2"/>
              </a:cxn>
            </a:cxnLst>
            <a:rect l="l" t="t" r="r" b="b"/>
            <a:pathLst>
              <a:path w="676275" h="47625">
                <a:moveTo>
                  <a:pt x="0" y="47625"/>
                </a:moveTo>
                <a:lnTo>
                  <a:pt x="285750" y="28575"/>
                </a:lnTo>
                <a:lnTo>
                  <a:pt x="676275" y="0"/>
                </a:lnTo>
              </a:path>
            </a:pathLst>
          </a:cu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orme libre : forme 19">
            <a:extLst>
              <a:ext uri="{FF2B5EF4-FFF2-40B4-BE49-F238E27FC236}">
                <a16:creationId xmlns:a16="http://schemas.microsoft.com/office/drawing/2014/main" id="{2598BBA9-B9F2-50DE-13B3-A10E80980C97}"/>
              </a:ext>
            </a:extLst>
          </p:cNvPr>
          <p:cNvSpPr/>
          <p:nvPr/>
        </p:nvSpPr>
        <p:spPr>
          <a:xfrm>
            <a:off x="515935" y="4105275"/>
            <a:ext cx="989016" cy="361950"/>
          </a:xfrm>
          <a:custGeom>
            <a:avLst/>
            <a:gdLst>
              <a:gd name="csX0" fmla="*/ 0 w 942975"/>
              <a:gd name="csY0" fmla="*/ 0 h 361950"/>
              <a:gd name="csX1" fmla="*/ 942975 w 942975"/>
              <a:gd name="csY1" fmla="*/ 114300 h 361950"/>
              <a:gd name="csX2" fmla="*/ 571500 w 942975"/>
              <a:gd name="csY2" fmla="*/ 333375 h 361950"/>
              <a:gd name="csX3" fmla="*/ 28575 w 942975"/>
              <a:gd name="csY3" fmla="*/ 361950 h 361950"/>
              <a:gd name="csX4" fmla="*/ 0 w 942975"/>
              <a:gd name="csY4" fmla="*/ 0 h 361950"/>
            </a:gdLst>
            <a:ahLst/>
            <a:cxnLst>
              <a:cxn ang="0">
                <a:pos x="csX0" y="csY0"/>
              </a:cxn>
              <a:cxn ang="0">
                <a:pos x="csX1" y="csY1"/>
              </a:cxn>
              <a:cxn ang="0">
                <a:pos x="csX2" y="csY2"/>
              </a:cxn>
              <a:cxn ang="0">
                <a:pos x="csX3" y="csY3"/>
              </a:cxn>
              <a:cxn ang="0">
                <a:pos x="csX4" y="csY4"/>
              </a:cxn>
            </a:cxnLst>
            <a:rect l="l" t="t" r="r" b="b"/>
            <a:pathLst>
              <a:path w="942975" h="361950">
                <a:moveTo>
                  <a:pt x="0" y="0"/>
                </a:moveTo>
                <a:lnTo>
                  <a:pt x="942975" y="114300"/>
                </a:lnTo>
                <a:lnTo>
                  <a:pt x="571500" y="333375"/>
                </a:lnTo>
                <a:lnTo>
                  <a:pt x="28575" y="361950"/>
                </a:lnTo>
                <a:lnTo>
                  <a:pt x="0" y="0"/>
                </a:lnTo>
                <a:close/>
              </a:path>
            </a:pathLst>
          </a:custGeom>
          <a:solidFill>
            <a:srgbClr val="0C7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orme libre : forme 20">
            <a:extLst>
              <a:ext uri="{FF2B5EF4-FFF2-40B4-BE49-F238E27FC236}">
                <a16:creationId xmlns:a16="http://schemas.microsoft.com/office/drawing/2014/main" id="{CF16884A-DC69-943C-E687-E034A5D16CB0}"/>
              </a:ext>
            </a:extLst>
          </p:cNvPr>
          <p:cNvSpPr/>
          <p:nvPr/>
        </p:nvSpPr>
        <p:spPr>
          <a:xfrm>
            <a:off x="1123950" y="4257675"/>
            <a:ext cx="904875" cy="295275"/>
          </a:xfrm>
          <a:custGeom>
            <a:avLst/>
            <a:gdLst>
              <a:gd name="csX0" fmla="*/ 0 w 904875"/>
              <a:gd name="csY0" fmla="*/ 238125 h 295275"/>
              <a:gd name="csX1" fmla="*/ 142875 w 904875"/>
              <a:gd name="csY1" fmla="*/ 104775 h 295275"/>
              <a:gd name="csX2" fmla="*/ 400050 w 904875"/>
              <a:gd name="csY2" fmla="*/ 28575 h 295275"/>
              <a:gd name="csX3" fmla="*/ 581025 w 904875"/>
              <a:gd name="csY3" fmla="*/ 0 h 295275"/>
              <a:gd name="csX4" fmla="*/ 895350 w 904875"/>
              <a:gd name="csY4" fmla="*/ 28575 h 295275"/>
              <a:gd name="csX5" fmla="*/ 904875 w 904875"/>
              <a:gd name="csY5" fmla="*/ 257175 h 295275"/>
              <a:gd name="csX6" fmla="*/ 342900 w 904875"/>
              <a:gd name="csY6" fmla="*/ 295275 h 295275"/>
              <a:gd name="csX7" fmla="*/ 0 w 904875"/>
              <a:gd name="csY7" fmla="*/ 238125 h 2952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04875" h="295275">
                <a:moveTo>
                  <a:pt x="0" y="238125"/>
                </a:moveTo>
                <a:lnTo>
                  <a:pt x="142875" y="104775"/>
                </a:lnTo>
                <a:lnTo>
                  <a:pt x="400050" y="28575"/>
                </a:lnTo>
                <a:lnTo>
                  <a:pt x="581025" y="0"/>
                </a:lnTo>
                <a:lnTo>
                  <a:pt x="895350" y="28575"/>
                </a:lnTo>
                <a:lnTo>
                  <a:pt x="904875" y="257175"/>
                </a:lnTo>
                <a:lnTo>
                  <a:pt x="342900" y="295275"/>
                </a:lnTo>
                <a:lnTo>
                  <a:pt x="0" y="238125"/>
                </a:lnTo>
                <a:close/>
              </a:path>
            </a:pathLst>
          </a:custGeom>
          <a:solidFill>
            <a:srgbClr val="3EB8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046DC443-ADFA-9E5E-8026-2266239AAE52}"/>
              </a:ext>
            </a:extLst>
          </p:cNvPr>
          <p:cNvSpPr txBox="1"/>
          <p:nvPr/>
        </p:nvSpPr>
        <p:spPr>
          <a:xfrm>
            <a:off x="1175914" y="4246084"/>
            <a:ext cx="1484043" cy="307777"/>
          </a:xfrm>
          <a:prstGeom prst="rect">
            <a:avLst/>
          </a:prstGeom>
          <a:noFill/>
        </p:spPr>
        <p:txBody>
          <a:bodyPr wrap="square">
            <a:spAutoFit/>
          </a:bodyPr>
          <a:lstStyle/>
          <a:p>
            <a:r>
              <a:rPr lang="fr-FR" sz="1400"/>
              <a:t>b</a:t>
            </a:r>
            <a:r>
              <a:rPr lang="fr-FR" sz="1400">
                <a:solidFill>
                  <a:schemeClr val="tx1"/>
                </a:solidFill>
              </a:rPr>
              <a:t>iseau salé</a:t>
            </a:r>
            <a:endParaRPr lang="fr-FR" sz="1400"/>
          </a:p>
        </p:txBody>
      </p:sp>
      <p:sp>
        <p:nvSpPr>
          <p:cNvPr id="23" name="Forme libre : forme 22">
            <a:extLst>
              <a:ext uri="{FF2B5EF4-FFF2-40B4-BE49-F238E27FC236}">
                <a16:creationId xmlns:a16="http://schemas.microsoft.com/office/drawing/2014/main" id="{C084950E-700A-4A24-A236-81A796284269}"/>
              </a:ext>
            </a:extLst>
          </p:cNvPr>
          <p:cNvSpPr/>
          <p:nvPr/>
        </p:nvSpPr>
        <p:spPr>
          <a:xfrm>
            <a:off x="1524000" y="5414963"/>
            <a:ext cx="709613" cy="309562"/>
          </a:xfrm>
          <a:custGeom>
            <a:avLst/>
            <a:gdLst>
              <a:gd name="csX0" fmla="*/ 23813 w 709613"/>
              <a:gd name="csY0" fmla="*/ 0 h 309562"/>
              <a:gd name="csX1" fmla="*/ 709613 w 709613"/>
              <a:gd name="csY1" fmla="*/ 28575 h 309562"/>
              <a:gd name="csX2" fmla="*/ 642938 w 709613"/>
              <a:gd name="csY2" fmla="*/ 95250 h 309562"/>
              <a:gd name="csX3" fmla="*/ 295275 w 709613"/>
              <a:gd name="csY3" fmla="*/ 295275 h 309562"/>
              <a:gd name="csX4" fmla="*/ 0 w 709613"/>
              <a:gd name="csY4" fmla="*/ 309562 h 309562"/>
              <a:gd name="csX5" fmla="*/ 23813 w 709613"/>
              <a:gd name="csY5" fmla="*/ 0 h 309562"/>
            </a:gdLst>
            <a:ahLst/>
            <a:cxnLst>
              <a:cxn ang="0">
                <a:pos x="csX0" y="csY0"/>
              </a:cxn>
              <a:cxn ang="0">
                <a:pos x="csX1" y="csY1"/>
              </a:cxn>
              <a:cxn ang="0">
                <a:pos x="csX2" y="csY2"/>
              </a:cxn>
              <a:cxn ang="0">
                <a:pos x="csX3" y="csY3"/>
              </a:cxn>
              <a:cxn ang="0">
                <a:pos x="csX4" y="csY4"/>
              </a:cxn>
              <a:cxn ang="0">
                <a:pos x="csX5" y="csY5"/>
              </a:cxn>
            </a:cxnLst>
            <a:rect l="l" t="t" r="r" b="b"/>
            <a:pathLst>
              <a:path w="709613" h="309562">
                <a:moveTo>
                  <a:pt x="23813" y="0"/>
                </a:moveTo>
                <a:lnTo>
                  <a:pt x="709613" y="28575"/>
                </a:lnTo>
                <a:lnTo>
                  <a:pt x="642938" y="95250"/>
                </a:lnTo>
                <a:lnTo>
                  <a:pt x="295275" y="295275"/>
                </a:lnTo>
                <a:lnTo>
                  <a:pt x="0" y="309562"/>
                </a:lnTo>
                <a:lnTo>
                  <a:pt x="23813" y="0"/>
                </a:lnTo>
                <a:close/>
              </a:path>
            </a:pathLst>
          </a:custGeom>
          <a:solidFill>
            <a:srgbClr val="0C7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orme libre : forme 23">
            <a:extLst>
              <a:ext uri="{FF2B5EF4-FFF2-40B4-BE49-F238E27FC236}">
                <a16:creationId xmlns:a16="http://schemas.microsoft.com/office/drawing/2014/main" id="{CC386A98-6D28-C04E-A819-E07B47939D7B}"/>
              </a:ext>
            </a:extLst>
          </p:cNvPr>
          <p:cNvSpPr/>
          <p:nvPr/>
        </p:nvSpPr>
        <p:spPr>
          <a:xfrm>
            <a:off x="1809750" y="5424488"/>
            <a:ext cx="1357313" cy="428625"/>
          </a:xfrm>
          <a:custGeom>
            <a:avLst/>
            <a:gdLst>
              <a:gd name="csX0" fmla="*/ 38100 w 1357313"/>
              <a:gd name="csY0" fmla="*/ 300037 h 428625"/>
              <a:gd name="csX1" fmla="*/ 466725 w 1357313"/>
              <a:gd name="csY1" fmla="*/ 23812 h 428625"/>
              <a:gd name="csX2" fmla="*/ 1357313 w 1357313"/>
              <a:gd name="csY2" fmla="*/ 0 h 428625"/>
              <a:gd name="csX3" fmla="*/ 1200150 w 1357313"/>
              <a:gd name="csY3" fmla="*/ 357187 h 428625"/>
              <a:gd name="csX4" fmla="*/ 0 w 1357313"/>
              <a:gd name="csY4" fmla="*/ 428625 h 428625"/>
              <a:gd name="csX5" fmla="*/ 38100 w 1357313"/>
              <a:gd name="csY5" fmla="*/ 300037 h 428625"/>
              <a:gd name="csX0" fmla="*/ 38100 w 1357313"/>
              <a:gd name="csY0" fmla="*/ 300037 h 428625"/>
              <a:gd name="csX1" fmla="*/ 466725 w 1357313"/>
              <a:gd name="csY1" fmla="*/ 23812 h 428625"/>
              <a:gd name="csX2" fmla="*/ 1357313 w 1357313"/>
              <a:gd name="csY2" fmla="*/ 0 h 428625"/>
              <a:gd name="csX3" fmla="*/ 1300162 w 1357313"/>
              <a:gd name="csY3" fmla="*/ 357187 h 428625"/>
              <a:gd name="csX4" fmla="*/ 0 w 1357313"/>
              <a:gd name="csY4" fmla="*/ 428625 h 428625"/>
              <a:gd name="csX5" fmla="*/ 38100 w 1357313"/>
              <a:gd name="csY5" fmla="*/ 300037 h 428625"/>
              <a:gd name="csX0" fmla="*/ 38100 w 1357313"/>
              <a:gd name="csY0" fmla="*/ 300037 h 428625"/>
              <a:gd name="csX1" fmla="*/ 466725 w 1357313"/>
              <a:gd name="csY1" fmla="*/ 23812 h 428625"/>
              <a:gd name="csX2" fmla="*/ 1357313 w 1357313"/>
              <a:gd name="csY2" fmla="*/ 0 h 428625"/>
              <a:gd name="csX3" fmla="*/ 1300162 w 1357313"/>
              <a:gd name="csY3" fmla="*/ 357187 h 428625"/>
              <a:gd name="csX4" fmla="*/ 0 w 1357313"/>
              <a:gd name="csY4" fmla="*/ 428625 h 428625"/>
              <a:gd name="csX5" fmla="*/ 38100 w 1357313"/>
              <a:gd name="csY5" fmla="*/ 300037 h 428625"/>
              <a:gd name="csX0" fmla="*/ 80962 w 1357313"/>
              <a:gd name="csY0" fmla="*/ 257175 h 428625"/>
              <a:gd name="csX1" fmla="*/ 466725 w 1357313"/>
              <a:gd name="csY1" fmla="*/ 23812 h 428625"/>
              <a:gd name="csX2" fmla="*/ 1357313 w 1357313"/>
              <a:gd name="csY2" fmla="*/ 0 h 428625"/>
              <a:gd name="csX3" fmla="*/ 1300162 w 1357313"/>
              <a:gd name="csY3" fmla="*/ 357187 h 428625"/>
              <a:gd name="csX4" fmla="*/ 0 w 1357313"/>
              <a:gd name="csY4" fmla="*/ 428625 h 428625"/>
              <a:gd name="csX5" fmla="*/ 80962 w 1357313"/>
              <a:gd name="csY5" fmla="*/ 257175 h 428625"/>
            </a:gdLst>
            <a:ahLst/>
            <a:cxnLst>
              <a:cxn ang="0">
                <a:pos x="csX0" y="csY0"/>
              </a:cxn>
              <a:cxn ang="0">
                <a:pos x="csX1" y="csY1"/>
              </a:cxn>
              <a:cxn ang="0">
                <a:pos x="csX2" y="csY2"/>
              </a:cxn>
              <a:cxn ang="0">
                <a:pos x="csX3" y="csY3"/>
              </a:cxn>
              <a:cxn ang="0">
                <a:pos x="csX4" y="csY4"/>
              </a:cxn>
              <a:cxn ang="0">
                <a:pos x="csX5" y="csY5"/>
              </a:cxn>
            </a:cxnLst>
            <a:rect l="l" t="t" r="r" b="b"/>
            <a:pathLst>
              <a:path w="1357313" h="428625">
                <a:moveTo>
                  <a:pt x="80962" y="257175"/>
                </a:moveTo>
                <a:lnTo>
                  <a:pt x="466725" y="23812"/>
                </a:lnTo>
                <a:lnTo>
                  <a:pt x="1357313" y="0"/>
                </a:lnTo>
                <a:lnTo>
                  <a:pt x="1300162" y="357187"/>
                </a:lnTo>
                <a:cubicBezTo>
                  <a:pt x="857250" y="400050"/>
                  <a:pt x="433387" y="404812"/>
                  <a:pt x="0" y="428625"/>
                </a:cubicBezTo>
                <a:lnTo>
                  <a:pt x="80962" y="257175"/>
                </a:lnTo>
                <a:close/>
              </a:path>
            </a:pathLst>
          </a:custGeom>
          <a:solidFill>
            <a:srgbClr val="9894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B0F7E48E-20D2-D86E-0132-559E10962A98}"/>
              </a:ext>
            </a:extLst>
          </p:cNvPr>
          <p:cNvSpPr txBox="1"/>
          <p:nvPr/>
        </p:nvSpPr>
        <p:spPr>
          <a:xfrm>
            <a:off x="2247900" y="5338239"/>
            <a:ext cx="1484043" cy="523220"/>
          </a:xfrm>
          <a:prstGeom prst="rect">
            <a:avLst/>
          </a:prstGeom>
          <a:noFill/>
        </p:spPr>
        <p:txBody>
          <a:bodyPr wrap="square">
            <a:spAutoFit/>
          </a:bodyPr>
          <a:lstStyle/>
          <a:p>
            <a:r>
              <a:rPr lang="fr-FR" sz="1400"/>
              <a:t>barrière hydraulique</a:t>
            </a:r>
          </a:p>
        </p:txBody>
      </p:sp>
    </p:spTree>
    <p:extLst>
      <p:ext uri="{BB962C8B-B14F-4D97-AF65-F5344CB8AC3E}">
        <p14:creationId xmlns:p14="http://schemas.microsoft.com/office/powerpoint/2010/main" val="211075580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7BE8F-B939-7BA1-7FE4-A1BAB579716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0E4E461-1949-6E50-7336-0BB9F3D297B9}"/>
              </a:ext>
            </a:extLst>
          </p:cNvPr>
          <p:cNvSpPr/>
          <p:nvPr/>
        </p:nvSpPr>
        <p:spPr>
          <a:xfrm>
            <a:off x="385661" y="6382327"/>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52">
            <a:extLst>
              <a:ext uri="{FF2B5EF4-FFF2-40B4-BE49-F238E27FC236}">
                <a16:creationId xmlns:a16="http://schemas.microsoft.com/office/drawing/2014/main" id="{26596089-631E-A972-9648-E88750EEA82A}"/>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Partie 3 – Quelles solutions d’adaptation ?</a:t>
            </a:r>
          </a:p>
          <a:p>
            <a:r>
              <a:rPr lang="fr-FR" b="1">
                <a:latin typeface="Arial" panose="020B0604020202020204" pitchFamily="34" charset="0"/>
                <a:cs typeface="Arial" panose="020B0604020202020204" pitchFamily="34" charset="0"/>
              </a:rPr>
              <a:t>Les barrières physiques souterraines</a:t>
            </a:r>
          </a:p>
        </p:txBody>
      </p:sp>
      <p:sp>
        <p:nvSpPr>
          <p:cNvPr id="16" name="Rectangle 15">
            <a:extLst>
              <a:ext uri="{FF2B5EF4-FFF2-40B4-BE49-F238E27FC236}">
                <a16:creationId xmlns:a16="http://schemas.microsoft.com/office/drawing/2014/main" id="{519F7753-65B5-D707-0B4A-BF3B7869835A}"/>
              </a:ext>
            </a:extLst>
          </p:cNvPr>
          <p:cNvSpPr/>
          <p:nvPr/>
        </p:nvSpPr>
        <p:spPr>
          <a:xfrm>
            <a:off x="2924261" y="3977835"/>
            <a:ext cx="642025" cy="223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descr="Une image contenant texte, capture d’écran, Police, diagramme&#10;&#10;Description générée automatiquement">
            <a:extLst>
              <a:ext uri="{FF2B5EF4-FFF2-40B4-BE49-F238E27FC236}">
                <a16:creationId xmlns:a16="http://schemas.microsoft.com/office/drawing/2014/main" id="{E12FCF28-EEB1-5750-0FAC-B07EC91DC6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7113" y="2913027"/>
            <a:ext cx="7773325" cy="2855279"/>
          </a:xfrm>
          <a:prstGeom prst="rect">
            <a:avLst/>
          </a:prstGeom>
        </p:spPr>
      </p:pic>
      <p:sp>
        <p:nvSpPr>
          <p:cNvPr id="5" name="ZoneTexte 4">
            <a:extLst>
              <a:ext uri="{FF2B5EF4-FFF2-40B4-BE49-F238E27FC236}">
                <a16:creationId xmlns:a16="http://schemas.microsoft.com/office/drawing/2014/main" id="{9F70356F-1CA7-1287-7820-74DF8B8A3AD1}"/>
              </a:ext>
            </a:extLst>
          </p:cNvPr>
          <p:cNvSpPr txBox="1"/>
          <p:nvPr/>
        </p:nvSpPr>
        <p:spPr>
          <a:xfrm>
            <a:off x="401367" y="910106"/>
            <a:ext cx="7279594" cy="1477328"/>
          </a:xfrm>
          <a:prstGeom prst="rect">
            <a:avLst/>
          </a:prstGeom>
          <a:noFill/>
        </p:spPr>
        <p:txBody>
          <a:bodyPr wrap="square">
            <a:spAutoFit/>
          </a:bodyPr>
          <a:lstStyle/>
          <a:p>
            <a:pPr lvl="0" algn="just">
              <a:defRPr/>
            </a:pPr>
            <a:r>
              <a:rPr lang="fr-FR" b="1" dirty="0">
                <a:solidFill>
                  <a:prstClr val="black"/>
                </a:solidFill>
                <a:latin typeface="Arial" panose="020B0604020202020204"/>
              </a:rPr>
              <a:t>Barrière Physique Souterraine</a:t>
            </a:r>
            <a:r>
              <a:rPr lang="fr-FR" dirty="0">
                <a:solidFill>
                  <a:prstClr val="black"/>
                </a:solidFill>
                <a:latin typeface="Arial" panose="020B0604020202020204"/>
              </a:rPr>
              <a:t>: écran peu perméable construit en travers de l’écoulement des eaux souterraines qui permet de modifier:</a:t>
            </a:r>
          </a:p>
          <a:p>
            <a:pPr marL="914400" lvl="1" indent="-457200" algn="just">
              <a:buFont typeface="Arial" panose="020B0604020202020204" pitchFamily="34" charset="0"/>
              <a:buChar char="•"/>
              <a:defRPr/>
            </a:pPr>
            <a:r>
              <a:rPr lang="fr-FR" dirty="0">
                <a:solidFill>
                  <a:prstClr val="black"/>
                </a:solidFill>
                <a:latin typeface="Arial" panose="020B0604020202020204"/>
              </a:rPr>
              <a:t>les écoulements souterrains </a:t>
            </a:r>
          </a:p>
          <a:p>
            <a:pPr marL="914400" lvl="1" indent="-457200" algn="just">
              <a:buFont typeface="Arial" panose="020B0604020202020204" pitchFamily="34" charset="0"/>
              <a:buChar char="•"/>
              <a:defRPr/>
            </a:pPr>
            <a:r>
              <a:rPr lang="fr-FR" dirty="0">
                <a:solidFill>
                  <a:prstClr val="black"/>
                </a:solidFill>
                <a:latin typeface="Arial" panose="020B0604020202020204"/>
              </a:rPr>
              <a:t>les charges hydrauliques</a:t>
            </a:r>
          </a:p>
          <a:p>
            <a:pPr marL="914400" lvl="1" indent="-457200" algn="just">
              <a:buFont typeface="Arial" panose="020B0604020202020204" pitchFamily="34" charset="0"/>
              <a:buChar char="•"/>
              <a:defRPr/>
            </a:pPr>
            <a:r>
              <a:rPr lang="fr-FR" dirty="0">
                <a:solidFill>
                  <a:prstClr val="black"/>
                </a:solidFill>
                <a:latin typeface="Arial" panose="020B0604020202020204"/>
              </a:rPr>
              <a:t>la salinité des eaux souterraines</a:t>
            </a:r>
            <a:endParaRPr lang="fr-FR" sz="2000" dirty="0">
              <a:solidFill>
                <a:prstClr val="black"/>
              </a:solidFill>
              <a:latin typeface="Arial" panose="020B0604020202020204"/>
            </a:endParaRPr>
          </a:p>
        </p:txBody>
      </p:sp>
      <p:sp>
        <p:nvSpPr>
          <p:cNvPr id="3" name="ZoneTexte 2">
            <a:extLst>
              <a:ext uri="{FF2B5EF4-FFF2-40B4-BE49-F238E27FC236}">
                <a16:creationId xmlns:a16="http://schemas.microsoft.com/office/drawing/2014/main" id="{F81C3734-9E36-9440-7239-BDB5D221633C}"/>
              </a:ext>
            </a:extLst>
          </p:cNvPr>
          <p:cNvSpPr txBox="1"/>
          <p:nvPr/>
        </p:nvSpPr>
        <p:spPr>
          <a:xfrm>
            <a:off x="7994317" y="1187105"/>
            <a:ext cx="4002611" cy="1754326"/>
          </a:xfrm>
          <a:prstGeom prst="rect">
            <a:avLst/>
          </a:prstGeom>
          <a:noFill/>
        </p:spPr>
        <p:txBody>
          <a:bodyPr wrap="square" rtlCol="0">
            <a:spAutoFit/>
          </a:bodyPr>
          <a:lstStyle/>
          <a:p>
            <a:r>
              <a:rPr lang="fr-FR" u="sng" dirty="0"/>
              <a:t>Trois paramètres à contrôler :</a:t>
            </a:r>
          </a:p>
          <a:p>
            <a:pPr marL="742950" lvl="1" indent="-285750">
              <a:buFont typeface="Arial" panose="020B0604020202020204" pitchFamily="34" charset="0"/>
              <a:buChar char="•"/>
            </a:pPr>
            <a:r>
              <a:rPr lang="fr-FR" dirty="0"/>
              <a:t>le niveau piézométrique</a:t>
            </a:r>
          </a:p>
          <a:p>
            <a:pPr marL="742950" lvl="1" indent="-285750">
              <a:buFont typeface="Arial" panose="020B0604020202020204" pitchFamily="34" charset="0"/>
              <a:buChar char="•"/>
            </a:pPr>
            <a:r>
              <a:rPr lang="fr-FR" dirty="0"/>
              <a:t>le flux d’eau douce chassant l’eau de mer</a:t>
            </a:r>
          </a:p>
          <a:p>
            <a:pPr marL="742950" lvl="1" indent="-285750">
              <a:buFont typeface="Arial" panose="020B0604020202020204" pitchFamily="34" charset="0"/>
              <a:buChar char="•"/>
            </a:pPr>
            <a:r>
              <a:rPr lang="fr-FR" dirty="0"/>
              <a:t>la perméabilité de la zone aval de l’aquifère</a:t>
            </a:r>
          </a:p>
        </p:txBody>
      </p:sp>
      <p:sp>
        <p:nvSpPr>
          <p:cNvPr id="4" name="ZoneTexte 3">
            <a:extLst>
              <a:ext uri="{FF2B5EF4-FFF2-40B4-BE49-F238E27FC236}">
                <a16:creationId xmlns:a16="http://schemas.microsoft.com/office/drawing/2014/main" id="{E570C8A7-4AF2-85F7-AE6A-9E03146E0055}"/>
              </a:ext>
            </a:extLst>
          </p:cNvPr>
          <p:cNvSpPr txBox="1"/>
          <p:nvPr/>
        </p:nvSpPr>
        <p:spPr>
          <a:xfrm>
            <a:off x="422160" y="5905342"/>
            <a:ext cx="7773325" cy="646331"/>
          </a:xfrm>
          <a:prstGeom prst="rect">
            <a:avLst/>
          </a:prstGeom>
          <a:noFill/>
          <a:ln>
            <a:noFill/>
          </a:ln>
        </p:spPr>
        <p:txBody>
          <a:bodyPr wrap="square" rtlCol="0">
            <a:spAutoFit/>
          </a:bodyPr>
          <a:lstStyle/>
          <a:p>
            <a:pPr algn="ctr"/>
            <a:r>
              <a:rPr lang="fr-FR" dirty="0"/>
              <a:t>Possibilité de coupler les BPS à </a:t>
            </a:r>
          </a:p>
          <a:p>
            <a:r>
              <a:rPr lang="fr-FR" dirty="0"/>
              <a:t>des </a:t>
            </a:r>
            <a:r>
              <a:rPr lang="fr-FR" b="1" dirty="0"/>
              <a:t>seuils anti-sel en rivière </a:t>
            </a:r>
            <a:r>
              <a:rPr lang="fr-FR" dirty="0"/>
              <a:t>et/ou des </a:t>
            </a:r>
            <a:r>
              <a:rPr lang="fr-FR" b="1" dirty="0"/>
              <a:t>systèmes de recharge maîtrisée</a:t>
            </a:r>
          </a:p>
        </p:txBody>
      </p:sp>
    </p:spTree>
    <p:extLst>
      <p:ext uri="{BB962C8B-B14F-4D97-AF65-F5344CB8AC3E}">
        <p14:creationId xmlns:p14="http://schemas.microsoft.com/office/powerpoint/2010/main" val="2790525758"/>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CC6F4-8F3E-EA8B-3DB5-498CECC203DE}"/>
            </a:ext>
          </a:extLst>
        </p:cNvPr>
        <p:cNvGrpSpPr/>
        <p:nvPr/>
      </p:nvGrpSpPr>
      <p:grpSpPr>
        <a:xfrm>
          <a:off x="0" y="0"/>
          <a:ext cx="0" cy="0"/>
          <a:chOff x="0" y="0"/>
          <a:chExt cx="0" cy="0"/>
        </a:xfrm>
      </p:grpSpPr>
      <p:sp>
        <p:nvSpPr>
          <p:cNvPr id="11" name="ZoneTexte 152">
            <a:extLst>
              <a:ext uri="{FF2B5EF4-FFF2-40B4-BE49-F238E27FC236}">
                <a16:creationId xmlns:a16="http://schemas.microsoft.com/office/drawing/2014/main" id="{327C51D4-3946-AF58-E356-C4521BC1CE93}"/>
              </a:ext>
            </a:extLst>
          </p:cNvPr>
          <p:cNvSpPr txBox="1"/>
          <p:nvPr/>
        </p:nvSpPr>
        <p:spPr>
          <a:xfrm>
            <a:off x="401366" y="203168"/>
            <a:ext cx="11129218" cy="369332"/>
          </a:xfrm>
          <a:prstGeom prst="rect">
            <a:avLst/>
          </a:prstGeom>
          <a:noFill/>
        </p:spPr>
        <p:txBody>
          <a:bodyPr wrap="square" rtlCol="0">
            <a:spAutoFit/>
          </a:bodyPr>
          <a:lstStyle/>
          <a:p>
            <a:r>
              <a:rPr lang="fr-FR" b="1" dirty="0">
                <a:solidFill>
                  <a:srgbClr val="E87B1C"/>
                </a:solidFill>
                <a:latin typeface="Arial" panose="020B0604020202020204" pitchFamily="34" charset="0"/>
                <a:cs typeface="Arial" panose="020B0604020202020204" pitchFamily="34" charset="0"/>
              </a:rPr>
              <a:t>Projets de recherche en cours (non exhaustif)</a:t>
            </a:r>
          </a:p>
        </p:txBody>
      </p:sp>
      <p:sp>
        <p:nvSpPr>
          <p:cNvPr id="16" name="Rectangle 15">
            <a:extLst>
              <a:ext uri="{FF2B5EF4-FFF2-40B4-BE49-F238E27FC236}">
                <a16:creationId xmlns:a16="http://schemas.microsoft.com/office/drawing/2014/main" id="{5DDA30D3-218F-8841-FFE4-771758557ADC}"/>
              </a:ext>
            </a:extLst>
          </p:cNvPr>
          <p:cNvSpPr/>
          <p:nvPr/>
        </p:nvSpPr>
        <p:spPr>
          <a:xfrm>
            <a:off x="4348264" y="3813243"/>
            <a:ext cx="642025" cy="223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80298F03-5476-FBB0-A6FB-8A5B989C9E5A}"/>
              </a:ext>
            </a:extLst>
          </p:cNvPr>
          <p:cNvSpPr txBox="1"/>
          <p:nvPr/>
        </p:nvSpPr>
        <p:spPr>
          <a:xfrm>
            <a:off x="181072" y="739019"/>
            <a:ext cx="7810784" cy="4862870"/>
          </a:xfrm>
          <a:prstGeom prst="rect">
            <a:avLst/>
          </a:prstGeom>
          <a:noFill/>
        </p:spPr>
        <p:txBody>
          <a:bodyPr wrap="square" rtlCol="0">
            <a:spAutoFit/>
          </a:bodyPr>
          <a:lstStyle/>
          <a:p>
            <a:pPr marL="285750" indent="-285750">
              <a:buFont typeface="Arial" panose="020B0604020202020204" pitchFamily="34" charset="0"/>
              <a:buChar char="•"/>
            </a:pPr>
            <a:r>
              <a:rPr lang="fr-FR" dirty="0"/>
              <a:t>Action avec DEB/OFB sur la cartographie du risque intrusion saline</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u="sng" dirty="0"/>
              <a:t>Projets en cours en Occitanie :</a:t>
            </a:r>
          </a:p>
          <a:p>
            <a:pPr marL="742950" lvl="1" indent="-285750">
              <a:buFont typeface="Arial" panose="020B0604020202020204" pitchFamily="34" charset="0"/>
              <a:buChar char="•"/>
            </a:pPr>
            <a:r>
              <a:rPr lang="fr-FR" dirty="0"/>
              <a:t>Narbonnaise</a:t>
            </a:r>
          </a:p>
          <a:p>
            <a:pPr marL="742950" lvl="1" indent="-285750">
              <a:buFont typeface="Arial" panose="020B0604020202020204" pitchFamily="34" charset="0"/>
              <a:buChar char="•"/>
            </a:pPr>
            <a:r>
              <a:rPr lang="fr-FR" dirty="0"/>
              <a:t>Orb</a:t>
            </a:r>
          </a:p>
          <a:p>
            <a:pPr marL="742950" lvl="1" indent="-285750">
              <a:buFont typeface="Arial" panose="020B0604020202020204" pitchFamily="34" charset="0"/>
              <a:buChar char="•"/>
            </a:pPr>
            <a:r>
              <a:rPr lang="fr-FR" dirty="0"/>
              <a:t>Thau</a:t>
            </a:r>
          </a:p>
          <a:p>
            <a:pPr marL="1200150" lvl="2" indent="-285750">
              <a:buFont typeface="Arial" panose="020B0604020202020204" pitchFamily="34" charset="0"/>
              <a:buChar char="•"/>
            </a:pPr>
            <a:r>
              <a:rPr lang="fr-FR" sz="1400" dirty="0"/>
              <a:t>Projet d’expérimentation sur la source sous-marine de la Vise</a:t>
            </a:r>
          </a:p>
          <a:p>
            <a:pPr marL="742950" lvl="1" indent="-285750">
              <a:buFont typeface="Arial" panose="020B0604020202020204" pitchFamily="34" charset="0"/>
              <a:buChar char="•"/>
            </a:pPr>
            <a:r>
              <a:rPr lang="fr-FR" dirty="0"/>
              <a:t>Pérennisation de deux observatoires issus des projets </a:t>
            </a:r>
            <a:r>
              <a:rPr lang="fr-FR" dirty="0" err="1"/>
              <a:t>Dem’Eaux</a:t>
            </a:r>
            <a:r>
              <a:rPr lang="fr-FR" dirty="0"/>
              <a:t> Thau et Roussillon au sein de l’</a:t>
            </a:r>
            <a:r>
              <a:rPr lang="fr-FR" b="1" dirty="0"/>
              <a:t>OSU OREME </a:t>
            </a:r>
            <a:r>
              <a:rPr lang="fr-FR" dirty="0">
                <a:sym typeface="Wingdings" panose="05000000000000000000" pitchFamily="2" charset="2"/>
              </a:rPr>
              <a:t> SNO H+ (</a:t>
            </a:r>
            <a:r>
              <a:rPr lang="fr-FR" b="1" dirty="0">
                <a:sym typeface="Wingdings" panose="05000000000000000000" pitchFamily="2" charset="2"/>
              </a:rPr>
              <a:t>SELMED</a:t>
            </a:r>
            <a:r>
              <a:rPr lang="fr-FR" dirty="0">
                <a:sym typeface="Wingdings" panose="05000000000000000000" pitchFamily="2" charset="2"/>
              </a:rPr>
              <a:t>) (</a:t>
            </a:r>
            <a:r>
              <a:rPr lang="fr-FR" sz="1400" i="1" dirty="0">
                <a:sym typeface="Wingdings" panose="05000000000000000000" pitchFamily="2" charset="2"/>
              </a:rPr>
              <a:t>BRGM, G-Eau, GM</a:t>
            </a:r>
            <a:r>
              <a:rPr lang="fr-FR" dirty="0">
                <a:sym typeface="Wingdings" panose="05000000000000000000" pitchFamily="2" charset="2"/>
              </a:rPr>
              <a:t>)</a:t>
            </a:r>
          </a:p>
          <a:p>
            <a:pPr marL="742950" lvl="1" indent="-285750">
              <a:buFont typeface="Arial" panose="020B0604020202020204" pitchFamily="34" charset="0"/>
              <a:buChar char="•"/>
            </a:pPr>
            <a:r>
              <a:rPr lang="fr-FR" dirty="0"/>
              <a:t>Roussillon:</a:t>
            </a:r>
          </a:p>
          <a:p>
            <a:pPr marL="1200150" lvl="2" indent="-285750">
              <a:buFont typeface="Courier New" panose="02070309020205020404" pitchFamily="49" charset="0"/>
              <a:buChar char="o"/>
            </a:pPr>
            <a:r>
              <a:rPr lang="fr-FR" sz="1400" dirty="0"/>
              <a:t>Thèse Robin Voland (</a:t>
            </a:r>
            <a:r>
              <a:rPr lang="fr-FR" sz="1100" i="1" dirty="0" err="1"/>
              <a:t>Unine</a:t>
            </a:r>
            <a:r>
              <a:rPr lang="fr-FR" sz="1100" i="1" dirty="0"/>
              <a:t>/BRGM</a:t>
            </a:r>
            <a:r>
              <a:rPr lang="fr-FR" sz="1400" dirty="0"/>
              <a:t>) ; </a:t>
            </a:r>
          </a:p>
          <a:p>
            <a:pPr marL="1200150" lvl="2" indent="-285750">
              <a:buFont typeface="Courier New" panose="02070309020205020404" pitchFamily="49" charset="0"/>
              <a:buChar char="o"/>
            </a:pPr>
            <a:r>
              <a:rPr lang="fr-FR" sz="1400" dirty="0"/>
              <a:t>PEPR </a:t>
            </a:r>
            <a:r>
              <a:rPr lang="fr-FR" sz="1400" dirty="0" err="1"/>
              <a:t>Hydraumath</a:t>
            </a:r>
            <a:r>
              <a:rPr lang="fr-FR" sz="1400" dirty="0"/>
              <a:t> (</a:t>
            </a:r>
            <a:r>
              <a:rPr lang="fr-FR" sz="1100" i="1" dirty="0"/>
              <a:t>GM</a:t>
            </a:r>
            <a:r>
              <a:rPr lang="fr-FR" sz="1400" dirty="0"/>
              <a:t>) ; ANR </a:t>
            </a:r>
            <a:r>
              <a:rPr lang="fr-FR" sz="1400" dirty="0" err="1"/>
              <a:t>Aquimer</a:t>
            </a:r>
            <a:r>
              <a:rPr lang="fr-FR" sz="1400" dirty="0"/>
              <a:t> (</a:t>
            </a:r>
            <a:r>
              <a:rPr lang="fr-FR" sz="1100" i="1" dirty="0"/>
              <a:t>BRGM</a:t>
            </a:r>
            <a:r>
              <a:rPr lang="fr-FR" sz="1400" dirty="0"/>
              <a:t>) ;</a:t>
            </a:r>
          </a:p>
          <a:p>
            <a:pPr marL="1200150" lvl="2" indent="-285750">
              <a:buFont typeface="Courier New" panose="02070309020205020404" pitchFamily="49" charset="0"/>
              <a:buChar char="o"/>
            </a:pPr>
            <a:r>
              <a:rPr lang="fr-FR" sz="1400" dirty="0">
                <a:sym typeface="Wingdings" panose="05000000000000000000" pitchFamily="2" charset="2"/>
              </a:rPr>
              <a:t>Lancement thèse: Modélisation intrusions salines en Plaine du Roussillon sur données hydro-géophysiques </a:t>
            </a:r>
            <a:r>
              <a:rPr lang="fr-FR" sz="1400" dirty="0" err="1">
                <a:sym typeface="Wingdings" panose="05000000000000000000" pitchFamily="2" charset="2"/>
              </a:rPr>
              <a:t>Dem’Mer</a:t>
            </a:r>
            <a:r>
              <a:rPr lang="fr-FR" sz="1400" dirty="0">
                <a:sym typeface="Wingdings" panose="05000000000000000000" pitchFamily="2" charset="2"/>
              </a:rPr>
              <a:t> (</a:t>
            </a:r>
            <a:r>
              <a:rPr lang="fr-FR" sz="1100" i="1" dirty="0">
                <a:sym typeface="Wingdings" panose="05000000000000000000" pitchFamily="2" charset="2"/>
              </a:rPr>
              <a:t>Financement Projet Thématique Long de l'Université de Montpellier &amp; PEPR </a:t>
            </a:r>
            <a:r>
              <a:rPr lang="fr-FR" sz="1100" i="1" dirty="0" err="1">
                <a:sym typeface="Wingdings" panose="05000000000000000000" pitchFamily="2" charset="2"/>
              </a:rPr>
              <a:t>Hydraumath</a:t>
            </a:r>
            <a:r>
              <a:rPr lang="fr-FR" sz="1400" dirty="0">
                <a:sym typeface="Wingdings" panose="05000000000000000000" pitchFamily="2" charset="2"/>
              </a:rPr>
              <a:t>)</a:t>
            </a:r>
          </a:p>
          <a:p>
            <a:pPr marL="1200150" lvl="2" indent="-285750">
              <a:buFont typeface="Courier New" panose="02070309020205020404" pitchFamily="49" charset="0"/>
              <a:buChar char="o"/>
            </a:pPr>
            <a:endParaRPr lang="fr-FR" sz="1400" dirty="0">
              <a:sym typeface="Wingdings" panose="05000000000000000000" pitchFamily="2" charset="2"/>
            </a:endParaRPr>
          </a:p>
          <a:p>
            <a:endParaRPr lang="fr-FR" sz="1400" dirty="0"/>
          </a:p>
          <a:p>
            <a:endParaRPr lang="fr-FR" dirty="0"/>
          </a:p>
        </p:txBody>
      </p:sp>
      <p:sp>
        <p:nvSpPr>
          <p:cNvPr id="5" name="AutoShape 2" descr="Programme S.A.LI.N - Parc Naturel Régional de la Narbonnaise en Méditerranée">
            <a:extLst>
              <a:ext uri="{FF2B5EF4-FFF2-40B4-BE49-F238E27FC236}">
                <a16:creationId xmlns:a16="http://schemas.microsoft.com/office/drawing/2014/main" id="{53CF8B7A-62F2-E6C0-8DE0-7B01B1A8986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6" name="Picture 2">
            <a:extLst>
              <a:ext uri="{FF2B5EF4-FFF2-40B4-BE49-F238E27FC236}">
                <a16:creationId xmlns:a16="http://schemas.microsoft.com/office/drawing/2014/main" id="{4BD89015-E139-05C9-0F01-3333673C39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30847">
            <a:off x="8801780" y="635929"/>
            <a:ext cx="2779783" cy="3932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833063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614AA-A233-3646-8C0B-362555C58EA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185F68C-3D38-0146-7081-23DC11FCF626}"/>
              </a:ext>
            </a:extLst>
          </p:cNvPr>
          <p:cNvSpPr/>
          <p:nvPr/>
        </p:nvSpPr>
        <p:spPr>
          <a:xfrm>
            <a:off x="385661" y="6382327"/>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52">
            <a:extLst>
              <a:ext uri="{FF2B5EF4-FFF2-40B4-BE49-F238E27FC236}">
                <a16:creationId xmlns:a16="http://schemas.microsoft.com/office/drawing/2014/main" id="{7EE010C0-6F92-3F25-000E-1DA630AE251A}"/>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Les processus de salinisation des aquifères </a:t>
            </a:r>
          </a:p>
          <a:p>
            <a:r>
              <a:rPr lang="fr-FR" b="1"/>
              <a:t>Plan de la présentation</a:t>
            </a:r>
            <a:endParaRPr lang="fr-FR" b="1">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62D1E9F5-F720-21F8-F5B3-EA02C1C4BEBF}"/>
              </a:ext>
            </a:extLst>
          </p:cNvPr>
          <p:cNvSpPr/>
          <p:nvPr/>
        </p:nvSpPr>
        <p:spPr>
          <a:xfrm>
            <a:off x="4348264" y="3813243"/>
            <a:ext cx="642025" cy="223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8EA76B7C-00A6-809D-2CD9-90F6A1DED790}"/>
              </a:ext>
            </a:extLst>
          </p:cNvPr>
          <p:cNvSpPr txBox="1"/>
          <p:nvPr/>
        </p:nvSpPr>
        <p:spPr>
          <a:xfrm>
            <a:off x="616458" y="2583092"/>
            <a:ext cx="4666662" cy="923330"/>
          </a:xfrm>
          <a:prstGeom prst="rect">
            <a:avLst/>
          </a:prstGeom>
          <a:noFill/>
        </p:spPr>
        <p:txBody>
          <a:bodyPr wrap="none" rtlCol="0">
            <a:spAutoFit/>
          </a:bodyPr>
          <a:lstStyle/>
          <a:p>
            <a:pPr marL="285750" indent="-285750">
              <a:buFont typeface="Arial" panose="020B0604020202020204" pitchFamily="34" charset="0"/>
              <a:buChar char="•"/>
            </a:pPr>
            <a:r>
              <a:rPr lang="fr-FR" dirty="0"/>
              <a:t>Partie 1: Etat des connaissances</a:t>
            </a:r>
          </a:p>
          <a:p>
            <a:pPr marL="285750" indent="-285750">
              <a:buFont typeface="Arial" panose="020B0604020202020204" pitchFamily="34" charset="0"/>
              <a:buChar char="•"/>
            </a:pPr>
            <a:r>
              <a:rPr lang="fr-FR" dirty="0"/>
              <a:t>Partie 2: Que nous réserve le futur ?</a:t>
            </a:r>
          </a:p>
          <a:p>
            <a:pPr marL="285750" indent="-285750">
              <a:buFont typeface="Arial" panose="020B0604020202020204" pitchFamily="34" charset="0"/>
              <a:buChar char="•"/>
            </a:pPr>
            <a:r>
              <a:rPr lang="fr-FR" dirty="0"/>
              <a:t>Partie 3: Quelles solutions d’adaptation ?</a:t>
            </a:r>
          </a:p>
        </p:txBody>
      </p:sp>
      <p:pic>
        <p:nvPicPr>
          <p:cNvPr id="14" name="Image 13">
            <a:extLst>
              <a:ext uri="{FF2B5EF4-FFF2-40B4-BE49-F238E27FC236}">
                <a16:creationId xmlns:a16="http://schemas.microsoft.com/office/drawing/2014/main" id="{9A0907C2-75C2-3B48-7DC5-D21BFBAEF6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5403" y="5976634"/>
            <a:ext cx="1644397" cy="678198"/>
          </a:xfrm>
          <a:prstGeom prst="rect">
            <a:avLst/>
          </a:prstGeom>
        </p:spPr>
      </p:pic>
      <p:pic>
        <p:nvPicPr>
          <p:cNvPr id="5122" name="Picture 2" descr="Vue aérienne du lido de la lagune de Salses-Leucate Flickr">
            <a:extLst>
              <a:ext uri="{FF2B5EF4-FFF2-40B4-BE49-F238E27FC236}">
                <a16:creationId xmlns:a16="http://schemas.microsoft.com/office/drawing/2014/main" id="{813E72A5-E44A-CF68-0BD3-FFF70603F5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312" y="1172259"/>
            <a:ext cx="6629488" cy="3177492"/>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a:extLst>
              <a:ext uri="{FF2B5EF4-FFF2-40B4-BE49-F238E27FC236}">
                <a16:creationId xmlns:a16="http://schemas.microsoft.com/office/drawing/2014/main" id="{525B82CD-0F50-AFA3-9881-07A39F2C3128}"/>
              </a:ext>
            </a:extLst>
          </p:cNvPr>
          <p:cNvSpPr txBox="1"/>
          <p:nvPr/>
        </p:nvSpPr>
        <p:spPr>
          <a:xfrm>
            <a:off x="5610225" y="4420285"/>
            <a:ext cx="6877050" cy="338554"/>
          </a:xfrm>
          <a:prstGeom prst="rect">
            <a:avLst/>
          </a:prstGeom>
          <a:noFill/>
        </p:spPr>
        <p:txBody>
          <a:bodyPr wrap="square">
            <a:spAutoFit/>
          </a:bodyPr>
          <a:lstStyle/>
          <a:p>
            <a:r>
              <a:rPr lang="fr-FR" sz="1600" i="1"/>
              <a:t>Vue aérienne du cordon littoral (lido) de la lagune de Salses-Leucate</a:t>
            </a:r>
          </a:p>
        </p:txBody>
      </p:sp>
    </p:spTree>
    <p:extLst>
      <p:ext uri="{BB962C8B-B14F-4D97-AF65-F5344CB8AC3E}">
        <p14:creationId xmlns:p14="http://schemas.microsoft.com/office/powerpoint/2010/main" val="2090977323"/>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2CD21-9988-CF16-A225-D41ECD8AFF5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680B960-19A5-C529-6D50-6E4EEA44F472}"/>
              </a:ext>
            </a:extLst>
          </p:cNvPr>
          <p:cNvSpPr/>
          <p:nvPr/>
        </p:nvSpPr>
        <p:spPr>
          <a:xfrm>
            <a:off x="385661" y="6382327"/>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52">
            <a:extLst>
              <a:ext uri="{FF2B5EF4-FFF2-40B4-BE49-F238E27FC236}">
                <a16:creationId xmlns:a16="http://schemas.microsoft.com/office/drawing/2014/main" id="{2F5B1ED9-1B47-41D2-ADC9-256EFC7B57F5}"/>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Conclusion</a:t>
            </a:r>
          </a:p>
          <a:p>
            <a:r>
              <a:rPr lang="fr-FR" b="1">
                <a:latin typeface="Arial" panose="020B0604020202020204" pitchFamily="34" charset="0"/>
                <a:cs typeface="Arial" panose="020B0604020202020204" pitchFamily="34" charset="0"/>
              </a:rPr>
              <a:t>Les messages à retenir</a:t>
            </a:r>
          </a:p>
        </p:txBody>
      </p:sp>
      <p:sp>
        <p:nvSpPr>
          <p:cNvPr id="16" name="Rectangle 15">
            <a:extLst>
              <a:ext uri="{FF2B5EF4-FFF2-40B4-BE49-F238E27FC236}">
                <a16:creationId xmlns:a16="http://schemas.microsoft.com/office/drawing/2014/main" id="{65ED0276-FEB6-CB47-279D-28B8E8F95F50}"/>
              </a:ext>
            </a:extLst>
          </p:cNvPr>
          <p:cNvSpPr/>
          <p:nvPr/>
        </p:nvSpPr>
        <p:spPr>
          <a:xfrm>
            <a:off x="4348264" y="3804099"/>
            <a:ext cx="642025" cy="223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BC4994AE-DF64-07AD-80C3-DD9C715F410E}"/>
              </a:ext>
            </a:extLst>
          </p:cNvPr>
          <p:cNvSpPr txBox="1"/>
          <p:nvPr/>
        </p:nvSpPr>
        <p:spPr>
          <a:xfrm>
            <a:off x="420456" y="1541941"/>
            <a:ext cx="5523144" cy="4801314"/>
          </a:xfrm>
          <a:prstGeom prst="rect">
            <a:avLst/>
          </a:prstGeom>
          <a:noFill/>
        </p:spPr>
        <p:txBody>
          <a:bodyPr wrap="square" rtlCol="0">
            <a:spAutoFit/>
          </a:bodyPr>
          <a:lstStyle/>
          <a:p>
            <a:pPr marL="285750" indent="-285750">
              <a:buFont typeface="Arial" panose="020B0604020202020204" pitchFamily="34" charset="0"/>
              <a:buChar char="•"/>
            </a:pPr>
            <a:r>
              <a:rPr lang="fr-FR" dirty="0"/>
              <a:t>L’intrusion saline constitue un risque avéré en région côtière. MAIS, il manque des observations pour le documenter précisément</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Les processus physiques sont bien compris (biseau, rentrant, héritage), MAIS le contexte rend les phénomènes complexes (salinité héritée, karst, multicouches)</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Risque d’aggravation dans le futur sous l’impact du changement climatique et de l’augmentation des prélèvements</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Des solutions d’adaptation existent pour protéger ces ressources</a:t>
            </a:r>
          </a:p>
          <a:p>
            <a:pPr marL="285750" indent="-285750">
              <a:buFont typeface="Arial" panose="020B0604020202020204" pitchFamily="34" charset="0"/>
              <a:buChar char="•"/>
            </a:pPr>
            <a:endParaRPr lang="fr-FR" dirty="0"/>
          </a:p>
          <a:p>
            <a:endParaRPr lang="fr-FR" dirty="0"/>
          </a:p>
        </p:txBody>
      </p:sp>
      <p:pic>
        <p:nvPicPr>
          <p:cNvPr id="4" name="Image 3">
            <a:extLst>
              <a:ext uri="{FF2B5EF4-FFF2-40B4-BE49-F238E27FC236}">
                <a16:creationId xmlns:a16="http://schemas.microsoft.com/office/drawing/2014/main" id="{12AC63B6-D22C-6DB7-1959-95CA550524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5403" y="5976634"/>
            <a:ext cx="1644397" cy="678198"/>
          </a:xfrm>
          <a:prstGeom prst="rect">
            <a:avLst/>
          </a:prstGeom>
        </p:spPr>
      </p:pic>
      <p:sp>
        <p:nvSpPr>
          <p:cNvPr id="5" name="AutoShape 2" descr="Programme S.A.LI.N - Parc Naturel Régional de la Narbonnaise en Méditerranée">
            <a:extLst>
              <a:ext uri="{FF2B5EF4-FFF2-40B4-BE49-F238E27FC236}">
                <a16:creationId xmlns:a16="http://schemas.microsoft.com/office/drawing/2014/main" id="{6191B093-5A11-E836-537F-C8BEA4DDA2A2}"/>
              </a:ext>
            </a:extLst>
          </p:cNvPr>
          <p:cNvSpPr>
            <a:spLocks noChangeAspect="1" noChangeArrowheads="1"/>
          </p:cNvSpPr>
          <p:nvPr/>
        </p:nvSpPr>
        <p:spPr bwMode="auto">
          <a:xfrm>
            <a:off x="5943600" y="326745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5" name="Image 14">
            <a:extLst>
              <a:ext uri="{FF2B5EF4-FFF2-40B4-BE49-F238E27FC236}">
                <a16:creationId xmlns:a16="http://schemas.microsoft.com/office/drawing/2014/main" id="{BAB3127D-4366-8489-A8EC-9241F8DBE6B9}"/>
              </a:ext>
            </a:extLst>
          </p:cNvPr>
          <p:cNvPicPr>
            <a:picLocks noChangeAspect="1"/>
          </p:cNvPicPr>
          <p:nvPr/>
        </p:nvPicPr>
        <p:blipFill>
          <a:blip r:embed="rId3"/>
          <a:stretch>
            <a:fillRect/>
          </a:stretch>
        </p:blipFill>
        <p:spPr>
          <a:xfrm>
            <a:off x="6381750" y="1983510"/>
            <a:ext cx="5648874" cy="3177492"/>
          </a:xfrm>
          <a:prstGeom prst="rect">
            <a:avLst/>
          </a:prstGeom>
        </p:spPr>
      </p:pic>
      <p:sp>
        <p:nvSpPr>
          <p:cNvPr id="10" name="ZoneTexte 9">
            <a:extLst>
              <a:ext uri="{FF2B5EF4-FFF2-40B4-BE49-F238E27FC236}">
                <a16:creationId xmlns:a16="http://schemas.microsoft.com/office/drawing/2014/main" id="{62AA4978-9CE0-74D2-B398-298AB04FFC89}"/>
              </a:ext>
            </a:extLst>
          </p:cNvPr>
          <p:cNvSpPr txBox="1"/>
          <p:nvPr/>
        </p:nvSpPr>
        <p:spPr>
          <a:xfrm>
            <a:off x="6858000" y="5187845"/>
            <a:ext cx="6096000" cy="369332"/>
          </a:xfrm>
          <a:prstGeom prst="rect">
            <a:avLst/>
          </a:prstGeom>
          <a:noFill/>
        </p:spPr>
        <p:txBody>
          <a:bodyPr wrap="square">
            <a:spAutoFit/>
          </a:bodyPr>
          <a:lstStyle/>
          <a:p>
            <a:r>
              <a:rPr lang="fr-FR" i="1"/>
              <a:t>Vue aérienne de la Plaine de la Narbonnaise</a:t>
            </a:r>
          </a:p>
        </p:txBody>
      </p:sp>
    </p:spTree>
    <p:extLst>
      <p:ext uri="{BB962C8B-B14F-4D97-AF65-F5344CB8AC3E}">
        <p14:creationId xmlns:p14="http://schemas.microsoft.com/office/powerpoint/2010/main" val="3977008830"/>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stretch>
            <a:fillRect/>
          </a:stretch>
        </p:blipFill>
        <p:spPr>
          <a:xfrm>
            <a:off x="0" y="1"/>
            <a:ext cx="12192000" cy="6858000"/>
          </a:xfrm>
          <a:prstGeom prst="rect">
            <a:avLst/>
          </a:prstGeom>
        </p:spPr>
      </p:pic>
      <p:sp>
        <p:nvSpPr>
          <p:cNvPr id="7" name="Rectangle 6"/>
          <p:cNvSpPr/>
          <p:nvPr/>
        </p:nvSpPr>
        <p:spPr>
          <a:xfrm>
            <a:off x="6525768" y="5266944"/>
            <a:ext cx="5030936" cy="369332"/>
          </a:xfrm>
          <a:prstGeom prst="rect">
            <a:avLst/>
          </a:prstGeom>
        </p:spPr>
        <p:txBody>
          <a:bodyPr wrap="square">
            <a:spAutoFit/>
          </a:bodyPr>
          <a:lstStyle/>
          <a:p>
            <a:r>
              <a:rPr lang="en-US" i="1" dirty="0"/>
              <a:t>Humboldt, Alexander von, 1825, </a:t>
            </a:r>
            <a:r>
              <a:rPr lang="en-US" i="1" dirty="0" err="1"/>
              <a:t>l’Ile</a:t>
            </a:r>
            <a:r>
              <a:rPr lang="en-US" i="1" dirty="0"/>
              <a:t> de Cuba</a:t>
            </a:r>
            <a:endParaRPr lang="fr-FR" i="1" dirty="0"/>
          </a:p>
        </p:txBody>
      </p:sp>
      <p:pic>
        <p:nvPicPr>
          <p:cNvPr id="16" name="Image 15">
            <a:extLst>
              <a:ext uri="{FF2B5EF4-FFF2-40B4-BE49-F238E27FC236}">
                <a16:creationId xmlns:a16="http://schemas.microsoft.com/office/drawing/2014/main" id="{17AA5B93-86B5-E428-4784-E15ECF5C5CCC}"/>
              </a:ext>
            </a:extLst>
          </p:cNvPr>
          <p:cNvPicPr>
            <a:picLocks noChangeAspect="1"/>
          </p:cNvPicPr>
          <p:nvPr/>
        </p:nvPicPr>
        <p:blipFill>
          <a:blip r:embed="rId3"/>
          <a:srcRect b="13134"/>
          <a:stretch>
            <a:fillRect/>
          </a:stretch>
        </p:blipFill>
        <p:spPr>
          <a:xfrm>
            <a:off x="6152017" y="1406355"/>
            <a:ext cx="5598024" cy="3860589"/>
          </a:xfrm>
          <a:prstGeom prst="rect">
            <a:avLst/>
          </a:prstGeom>
        </p:spPr>
      </p:pic>
      <p:sp>
        <p:nvSpPr>
          <p:cNvPr id="17" name="ZoneTexte 16">
            <a:extLst>
              <a:ext uri="{FF2B5EF4-FFF2-40B4-BE49-F238E27FC236}">
                <a16:creationId xmlns:a16="http://schemas.microsoft.com/office/drawing/2014/main" id="{2332520C-37A2-AB92-D4BE-E848A44B5230}"/>
              </a:ext>
            </a:extLst>
          </p:cNvPr>
          <p:cNvSpPr txBox="1"/>
          <p:nvPr/>
        </p:nvSpPr>
        <p:spPr>
          <a:xfrm>
            <a:off x="870702" y="2813429"/>
            <a:ext cx="4264309" cy="523220"/>
          </a:xfrm>
          <a:prstGeom prst="rect">
            <a:avLst/>
          </a:prstGeom>
          <a:noFill/>
        </p:spPr>
        <p:txBody>
          <a:bodyPr wrap="none" rtlCol="0">
            <a:spAutoFit/>
          </a:bodyPr>
          <a:lstStyle/>
          <a:p>
            <a:r>
              <a:rPr lang="fr-FR" sz="2800" dirty="0"/>
              <a:t>Merci pour votre attention</a:t>
            </a:r>
          </a:p>
        </p:txBody>
      </p:sp>
      <p:sp>
        <p:nvSpPr>
          <p:cNvPr id="18" name="Rectangle 17">
            <a:extLst>
              <a:ext uri="{FF2B5EF4-FFF2-40B4-BE49-F238E27FC236}">
                <a16:creationId xmlns:a16="http://schemas.microsoft.com/office/drawing/2014/main" id="{9412515F-5ECD-80DD-D6C7-BFD2658C3A33}"/>
              </a:ext>
            </a:extLst>
          </p:cNvPr>
          <p:cNvSpPr/>
          <p:nvPr/>
        </p:nvSpPr>
        <p:spPr>
          <a:xfrm>
            <a:off x="9137905" y="1591056"/>
            <a:ext cx="2612136" cy="369332"/>
          </a:xfrm>
          <a:prstGeom prst="rect">
            <a:avLst/>
          </a:prstGeom>
        </p:spPr>
        <p:txBody>
          <a:bodyPr wrap="square">
            <a:spAutoFit/>
          </a:bodyPr>
          <a:lstStyle/>
          <a:p>
            <a:r>
              <a:rPr lang="en-US" i="1" dirty="0"/>
              <a:t>Sources sous-marines</a:t>
            </a:r>
            <a:endParaRPr lang="fr-FR" i="1" dirty="0"/>
          </a:p>
        </p:txBody>
      </p:sp>
    </p:spTree>
    <p:extLst>
      <p:ext uri="{BB962C8B-B14F-4D97-AF65-F5344CB8AC3E}">
        <p14:creationId xmlns:p14="http://schemas.microsoft.com/office/powerpoint/2010/main" val="226668405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1A199-3D9D-62AA-A4E4-BDC48E5BDF7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A38AB56-16A9-0308-4AE8-54FB2AE42FE7}"/>
              </a:ext>
            </a:extLst>
          </p:cNvPr>
          <p:cNvSpPr/>
          <p:nvPr/>
        </p:nvSpPr>
        <p:spPr>
          <a:xfrm>
            <a:off x="385661" y="6382327"/>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52">
            <a:extLst>
              <a:ext uri="{FF2B5EF4-FFF2-40B4-BE49-F238E27FC236}">
                <a16:creationId xmlns:a16="http://schemas.microsoft.com/office/drawing/2014/main" id="{174834E8-27E9-1034-80DB-3EA08A589314}"/>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Partie 1 – Etat des connaissances</a:t>
            </a:r>
          </a:p>
          <a:p>
            <a:r>
              <a:rPr lang="fr-FR" b="1">
                <a:latin typeface="Arial" panose="020B0604020202020204" pitchFamily="34" charset="0"/>
                <a:cs typeface="Arial" panose="020B0604020202020204" pitchFamily="34" charset="0"/>
              </a:rPr>
              <a:t>Les eaux côtières</a:t>
            </a:r>
          </a:p>
        </p:txBody>
      </p:sp>
      <p:sp>
        <p:nvSpPr>
          <p:cNvPr id="16" name="Rectangle 15">
            <a:extLst>
              <a:ext uri="{FF2B5EF4-FFF2-40B4-BE49-F238E27FC236}">
                <a16:creationId xmlns:a16="http://schemas.microsoft.com/office/drawing/2014/main" id="{68A7916D-9789-A1F0-ABF1-453EA08EA975}"/>
              </a:ext>
            </a:extLst>
          </p:cNvPr>
          <p:cNvSpPr/>
          <p:nvPr/>
        </p:nvSpPr>
        <p:spPr>
          <a:xfrm>
            <a:off x="4348264" y="3813243"/>
            <a:ext cx="642025" cy="223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922C8D33-1412-0E72-B4C3-2204DBE55080}"/>
              </a:ext>
            </a:extLst>
          </p:cNvPr>
          <p:cNvSpPr txBox="1"/>
          <p:nvPr/>
        </p:nvSpPr>
        <p:spPr>
          <a:xfrm>
            <a:off x="516258" y="1062900"/>
            <a:ext cx="2845651" cy="1477328"/>
          </a:xfrm>
          <a:prstGeom prst="rect">
            <a:avLst/>
          </a:prstGeom>
          <a:noFill/>
        </p:spPr>
        <p:txBody>
          <a:bodyPr wrap="none" rtlCol="0">
            <a:spAutoFit/>
          </a:bodyPr>
          <a:lstStyle/>
          <a:p>
            <a:r>
              <a:rPr lang="fr-FR"/>
              <a:t>Le littoral en Occitanie:</a:t>
            </a:r>
          </a:p>
          <a:p>
            <a:pPr marL="285750" indent="-285750">
              <a:buFontTx/>
              <a:buChar char="-"/>
            </a:pPr>
            <a:r>
              <a:rPr lang="fr-FR"/>
              <a:t>220 km</a:t>
            </a:r>
          </a:p>
          <a:p>
            <a:pPr marL="285750" indent="-285750">
              <a:buFontTx/>
              <a:buChar char="-"/>
            </a:pPr>
            <a:r>
              <a:rPr lang="fr-FR"/>
              <a:t>4 départements </a:t>
            </a:r>
          </a:p>
          <a:p>
            <a:pPr marL="285750" indent="-285750">
              <a:buFontTx/>
              <a:buChar char="-"/>
            </a:pPr>
            <a:r>
              <a:rPr lang="fr-FR"/>
              <a:t>30 communes littorales</a:t>
            </a:r>
          </a:p>
          <a:p>
            <a:pPr marL="285750" indent="-285750">
              <a:buFontTx/>
              <a:buChar char="-"/>
            </a:pPr>
            <a:r>
              <a:rPr lang="fr-FR"/>
              <a:t>Lagunes côtières</a:t>
            </a:r>
          </a:p>
        </p:txBody>
      </p:sp>
      <p:pic>
        <p:nvPicPr>
          <p:cNvPr id="1026" name="Picture 2" descr="Les lagunes et les territoires littoraux d'Occitanie entre inondation, pollution, biodiversité et métropolisation">
            <a:extLst>
              <a:ext uri="{FF2B5EF4-FFF2-40B4-BE49-F238E27FC236}">
                <a16:creationId xmlns:a16="http://schemas.microsoft.com/office/drawing/2014/main" id="{B64365B1-0212-C1B0-5AF2-ADD37163CA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276" y="2753629"/>
            <a:ext cx="3749000" cy="3521295"/>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e 9">
            <a:extLst>
              <a:ext uri="{FF2B5EF4-FFF2-40B4-BE49-F238E27FC236}">
                <a16:creationId xmlns:a16="http://schemas.microsoft.com/office/drawing/2014/main" id="{DC0B9C64-0BEA-6D60-16AA-8BD68D030D46}"/>
              </a:ext>
            </a:extLst>
          </p:cNvPr>
          <p:cNvGrpSpPr/>
          <p:nvPr/>
        </p:nvGrpSpPr>
        <p:grpSpPr>
          <a:xfrm>
            <a:off x="4669276" y="1149390"/>
            <a:ext cx="8692434" cy="5128592"/>
            <a:chOff x="4669276" y="1149390"/>
            <a:chExt cx="8692434" cy="5128592"/>
          </a:xfrm>
        </p:grpSpPr>
        <p:pic>
          <p:nvPicPr>
            <p:cNvPr id="4" name="Image 3">
              <a:extLst>
                <a:ext uri="{FF2B5EF4-FFF2-40B4-BE49-F238E27FC236}">
                  <a16:creationId xmlns:a16="http://schemas.microsoft.com/office/drawing/2014/main" id="{48692C0C-8502-1FD4-AFE1-6E1C48E8EA24}"/>
                </a:ext>
              </a:extLst>
            </p:cNvPr>
            <p:cNvPicPr>
              <a:picLocks noChangeAspect="1"/>
            </p:cNvPicPr>
            <p:nvPr/>
          </p:nvPicPr>
          <p:blipFill>
            <a:blip r:embed="rId4"/>
            <a:stretch>
              <a:fillRect/>
            </a:stretch>
          </p:blipFill>
          <p:spPr>
            <a:xfrm>
              <a:off x="4669276" y="1730070"/>
              <a:ext cx="8692434" cy="4166345"/>
            </a:xfrm>
            <a:prstGeom prst="rect">
              <a:avLst/>
            </a:prstGeom>
          </p:spPr>
        </p:pic>
        <p:sp>
          <p:nvSpPr>
            <p:cNvPr id="3" name="ZoneTexte 2">
              <a:extLst>
                <a:ext uri="{FF2B5EF4-FFF2-40B4-BE49-F238E27FC236}">
                  <a16:creationId xmlns:a16="http://schemas.microsoft.com/office/drawing/2014/main" id="{EDB931EF-1DEB-A1C3-ACE9-2589E79DEC5C}"/>
                </a:ext>
              </a:extLst>
            </p:cNvPr>
            <p:cNvSpPr txBox="1"/>
            <p:nvPr/>
          </p:nvSpPr>
          <p:spPr>
            <a:xfrm>
              <a:off x="6443437" y="1149390"/>
              <a:ext cx="4922556" cy="369332"/>
            </a:xfrm>
            <a:prstGeom prst="rect">
              <a:avLst/>
            </a:prstGeom>
            <a:noFill/>
          </p:spPr>
          <p:txBody>
            <a:bodyPr wrap="square" rtlCol="0">
              <a:spAutoFit/>
            </a:bodyPr>
            <a:lstStyle/>
            <a:p>
              <a:r>
                <a:rPr lang="fr-FR" dirty="0"/>
                <a:t>Zone d’interface entre eaux douces et salées</a:t>
              </a:r>
            </a:p>
          </p:txBody>
        </p:sp>
        <p:sp>
          <p:nvSpPr>
            <p:cNvPr id="2" name="Flèche : bas 1">
              <a:extLst>
                <a:ext uri="{FF2B5EF4-FFF2-40B4-BE49-F238E27FC236}">
                  <a16:creationId xmlns:a16="http://schemas.microsoft.com/office/drawing/2014/main" id="{00DC59EF-775C-AEAE-D9AA-A8F917838864}"/>
                </a:ext>
              </a:extLst>
            </p:cNvPr>
            <p:cNvSpPr/>
            <p:nvPr/>
          </p:nvSpPr>
          <p:spPr>
            <a:xfrm rot="18001724">
              <a:off x="7437659" y="4445352"/>
              <a:ext cx="246888" cy="1583942"/>
            </a:xfrm>
            <a:prstGeom prst="downArrow">
              <a:avLst/>
            </a:prstGeom>
            <a:solidFill>
              <a:srgbClr val="52DD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Flèche : bas 4">
              <a:extLst>
                <a:ext uri="{FF2B5EF4-FFF2-40B4-BE49-F238E27FC236}">
                  <a16:creationId xmlns:a16="http://schemas.microsoft.com/office/drawing/2014/main" id="{AA037D2D-B339-444A-77EA-B782919FD555}"/>
                </a:ext>
              </a:extLst>
            </p:cNvPr>
            <p:cNvSpPr/>
            <p:nvPr/>
          </p:nvSpPr>
          <p:spPr>
            <a:xfrm rot="18001724" flipH="1" flipV="1">
              <a:off x="7633951" y="5356036"/>
              <a:ext cx="246888" cy="696271"/>
            </a:xfrm>
            <a:prstGeom prst="downArrow">
              <a:avLst/>
            </a:prstGeom>
            <a:solidFill>
              <a:srgbClr val="005C8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E240C4FB-D2AD-5181-D864-601B02847774}"/>
                </a:ext>
              </a:extLst>
            </p:cNvPr>
            <p:cNvSpPr txBox="1"/>
            <p:nvPr/>
          </p:nvSpPr>
          <p:spPr>
            <a:xfrm rot="1789959">
              <a:off x="5932430" y="4512153"/>
              <a:ext cx="1385635" cy="307777"/>
            </a:xfrm>
            <a:prstGeom prst="rect">
              <a:avLst/>
            </a:prstGeom>
            <a:noFill/>
          </p:spPr>
          <p:txBody>
            <a:bodyPr wrap="square" rtlCol="0">
              <a:spAutoFit/>
            </a:bodyPr>
            <a:lstStyle/>
            <a:p>
              <a:r>
                <a:rPr lang="fr-FR" sz="1400" dirty="0"/>
                <a:t>Eau douce</a:t>
              </a:r>
            </a:p>
          </p:txBody>
        </p:sp>
        <p:sp>
          <p:nvSpPr>
            <p:cNvPr id="9" name="ZoneTexte 8">
              <a:extLst>
                <a:ext uri="{FF2B5EF4-FFF2-40B4-BE49-F238E27FC236}">
                  <a16:creationId xmlns:a16="http://schemas.microsoft.com/office/drawing/2014/main" id="{EC0C7657-2F23-01DA-CA23-26F00568455D}"/>
                </a:ext>
              </a:extLst>
            </p:cNvPr>
            <p:cNvSpPr txBox="1"/>
            <p:nvPr/>
          </p:nvSpPr>
          <p:spPr>
            <a:xfrm rot="1789959">
              <a:off x="7981894" y="5970205"/>
              <a:ext cx="1005370" cy="307777"/>
            </a:xfrm>
            <a:prstGeom prst="rect">
              <a:avLst/>
            </a:prstGeom>
            <a:noFill/>
          </p:spPr>
          <p:txBody>
            <a:bodyPr wrap="square" rtlCol="0">
              <a:spAutoFit/>
            </a:bodyPr>
            <a:lstStyle/>
            <a:p>
              <a:r>
                <a:rPr lang="fr-FR" sz="1400" dirty="0"/>
                <a:t>Eau salée</a:t>
              </a:r>
            </a:p>
          </p:txBody>
        </p:sp>
      </p:grpSp>
    </p:spTree>
    <p:extLst>
      <p:ext uri="{BB962C8B-B14F-4D97-AF65-F5344CB8AC3E}">
        <p14:creationId xmlns:p14="http://schemas.microsoft.com/office/powerpoint/2010/main" val="28209868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49A79-7160-DFDB-6AA3-B9E2EC9FC5E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F554C6B-B710-8E14-FC6E-C87E54EE1D7C}"/>
              </a:ext>
            </a:extLst>
          </p:cNvPr>
          <p:cNvSpPr/>
          <p:nvPr/>
        </p:nvSpPr>
        <p:spPr>
          <a:xfrm>
            <a:off x="385661" y="6382327"/>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52">
            <a:extLst>
              <a:ext uri="{FF2B5EF4-FFF2-40B4-BE49-F238E27FC236}">
                <a16:creationId xmlns:a16="http://schemas.microsoft.com/office/drawing/2014/main" id="{80FE151A-D206-DE5C-ECCC-F6809584EBF2}"/>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Partie 1 – Etat des connaissances</a:t>
            </a:r>
          </a:p>
          <a:p>
            <a:r>
              <a:rPr lang="fr-FR" b="1">
                <a:latin typeface="Arial" panose="020B0604020202020204" pitchFamily="34" charset="0"/>
                <a:cs typeface="Arial" panose="020B0604020202020204" pitchFamily="34" charset="0"/>
              </a:rPr>
              <a:t>Eaux souterraines: le biseau salé</a:t>
            </a:r>
          </a:p>
        </p:txBody>
      </p:sp>
      <p:grpSp>
        <p:nvGrpSpPr>
          <p:cNvPr id="12" name="Groupe 11">
            <a:extLst>
              <a:ext uri="{FF2B5EF4-FFF2-40B4-BE49-F238E27FC236}">
                <a16:creationId xmlns:a16="http://schemas.microsoft.com/office/drawing/2014/main" id="{7D912107-B831-1286-04E2-D1D95EDE4051}"/>
              </a:ext>
            </a:extLst>
          </p:cNvPr>
          <p:cNvGrpSpPr/>
          <p:nvPr/>
        </p:nvGrpSpPr>
        <p:grpSpPr>
          <a:xfrm>
            <a:off x="5232121" y="920333"/>
            <a:ext cx="6809778" cy="5035926"/>
            <a:chOff x="5232121" y="920333"/>
            <a:chExt cx="6809778" cy="5035926"/>
          </a:xfrm>
        </p:grpSpPr>
        <p:pic>
          <p:nvPicPr>
            <p:cNvPr id="2" name="Image 1">
              <a:extLst>
                <a:ext uri="{FF2B5EF4-FFF2-40B4-BE49-F238E27FC236}">
                  <a16:creationId xmlns:a16="http://schemas.microsoft.com/office/drawing/2014/main" id="{69979778-6686-50FB-528F-D6DB26DDF78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32121" y="920333"/>
              <a:ext cx="6809778" cy="2574294"/>
            </a:xfrm>
            <a:prstGeom prst="rect">
              <a:avLst/>
            </a:prstGeom>
            <a:noFill/>
            <a:ln>
              <a:noFill/>
            </a:ln>
          </p:spPr>
        </p:pic>
        <p:sp>
          <p:nvSpPr>
            <p:cNvPr id="4" name="ZoneTexte 3">
              <a:extLst>
                <a:ext uri="{FF2B5EF4-FFF2-40B4-BE49-F238E27FC236}">
                  <a16:creationId xmlns:a16="http://schemas.microsoft.com/office/drawing/2014/main" id="{E34D7858-791B-022F-8DBA-A722ED87CBA8}"/>
                </a:ext>
              </a:extLst>
            </p:cNvPr>
            <p:cNvSpPr txBox="1"/>
            <p:nvPr/>
          </p:nvSpPr>
          <p:spPr>
            <a:xfrm>
              <a:off x="5400034" y="4755930"/>
              <a:ext cx="6551174" cy="1200329"/>
            </a:xfrm>
            <a:prstGeom prst="rect">
              <a:avLst/>
            </a:prstGeom>
            <a:noFill/>
          </p:spPr>
          <p:txBody>
            <a:bodyPr wrap="square">
              <a:spAutoFit/>
            </a:bodyPr>
            <a:lstStyle/>
            <a:p>
              <a:r>
                <a:rPr lang="fr-FR" dirty="0"/>
                <a:t>Le </a:t>
              </a:r>
              <a:r>
                <a:rPr lang="fr-FR" b="1" dirty="0"/>
                <a:t>biseau salé </a:t>
              </a:r>
              <a:r>
                <a:rPr lang="fr-FR" dirty="0"/>
                <a:t>est le résultat de l'équilibre entre l'écoulement de l'eau douce vers la mer et la tendance de l'eau salée, plus dense, à pénétrer sous cette eau douce dans les aquifères côtiers</a:t>
              </a:r>
            </a:p>
          </p:txBody>
        </p:sp>
        <p:sp>
          <p:nvSpPr>
            <p:cNvPr id="7" name="ZoneTexte 6">
              <a:extLst>
                <a:ext uri="{FF2B5EF4-FFF2-40B4-BE49-F238E27FC236}">
                  <a16:creationId xmlns:a16="http://schemas.microsoft.com/office/drawing/2014/main" id="{0DD2B2FF-BB88-0690-4644-C733247C4EAC}"/>
                </a:ext>
              </a:extLst>
            </p:cNvPr>
            <p:cNvSpPr txBox="1"/>
            <p:nvPr/>
          </p:nvSpPr>
          <p:spPr>
            <a:xfrm>
              <a:off x="5400034" y="3612935"/>
              <a:ext cx="6473952" cy="923330"/>
            </a:xfrm>
            <a:prstGeom prst="rect">
              <a:avLst/>
            </a:prstGeom>
            <a:noFill/>
          </p:spPr>
          <p:txBody>
            <a:bodyPr wrap="square">
              <a:spAutoFit/>
            </a:bodyPr>
            <a:lstStyle/>
            <a:p>
              <a:r>
                <a:rPr lang="fr-FR" dirty="0"/>
                <a:t>Le </a:t>
              </a:r>
              <a:r>
                <a:rPr lang="fr-FR" b="1" dirty="0"/>
                <a:t>biseau salé </a:t>
              </a:r>
              <a:r>
                <a:rPr lang="fr-FR" dirty="0"/>
                <a:t>est une zone d'intrusion d'eau de mer dans une nappe d'eau souterraine côtière. Il se forme à cause de la différence de densité entre l'eau douce et l'eau salée.</a:t>
              </a:r>
            </a:p>
          </p:txBody>
        </p:sp>
      </p:grpSp>
      <p:pic>
        <p:nvPicPr>
          <p:cNvPr id="6" name="Image 5">
            <a:extLst>
              <a:ext uri="{FF2B5EF4-FFF2-40B4-BE49-F238E27FC236}">
                <a16:creationId xmlns:a16="http://schemas.microsoft.com/office/drawing/2014/main" id="{38DF6D7B-6299-814E-456C-99345E9B0B0C}"/>
              </a:ext>
            </a:extLst>
          </p:cNvPr>
          <p:cNvPicPr>
            <a:picLocks noChangeAspect="1"/>
          </p:cNvPicPr>
          <p:nvPr/>
        </p:nvPicPr>
        <p:blipFill>
          <a:blip r:embed="rId3"/>
          <a:srcRect l="16333" t="2638" r="17866" b="29200"/>
          <a:stretch>
            <a:fillRect/>
          </a:stretch>
        </p:blipFill>
        <p:spPr>
          <a:xfrm>
            <a:off x="916033" y="920333"/>
            <a:ext cx="2871260" cy="2230718"/>
          </a:xfrm>
          <a:prstGeom prst="rect">
            <a:avLst/>
          </a:prstGeom>
        </p:spPr>
      </p:pic>
      <p:sp>
        <p:nvSpPr>
          <p:cNvPr id="3" name="ZoneTexte 2">
            <a:extLst>
              <a:ext uri="{FF2B5EF4-FFF2-40B4-BE49-F238E27FC236}">
                <a16:creationId xmlns:a16="http://schemas.microsoft.com/office/drawing/2014/main" id="{3CE3E6FD-F99A-847A-BB73-4CA177C9A311}"/>
              </a:ext>
            </a:extLst>
          </p:cNvPr>
          <p:cNvSpPr txBox="1"/>
          <p:nvPr/>
        </p:nvSpPr>
        <p:spPr>
          <a:xfrm>
            <a:off x="226143" y="3245065"/>
            <a:ext cx="5173891" cy="369332"/>
          </a:xfrm>
          <a:prstGeom prst="rect">
            <a:avLst/>
          </a:prstGeom>
          <a:noFill/>
        </p:spPr>
        <p:txBody>
          <a:bodyPr wrap="square">
            <a:spAutoFit/>
          </a:bodyPr>
          <a:lstStyle/>
          <a:p>
            <a:r>
              <a:rPr lang="fr-FR" dirty="0"/>
              <a:t>L’eau salée est plus dense que l’eau douce</a:t>
            </a:r>
          </a:p>
        </p:txBody>
      </p:sp>
      <p:grpSp>
        <p:nvGrpSpPr>
          <p:cNvPr id="9" name="Groupe 8">
            <a:extLst>
              <a:ext uri="{FF2B5EF4-FFF2-40B4-BE49-F238E27FC236}">
                <a16:creationId xmlns:a16="http://schemas.microsoft.com/office/drawing/2014/main" id="{BD2AD42B-AED1-9408-4156-20C0C9A1665C}"/>
              </a:ext>
            </a:extLst>
          </p:cNvPr>
          <p:cNvGrpSpPr/>
          <p:nvPr/>
        </p:nvGrpSpPr>
        <p:grpSpPr>
          <a:xfrm>
            <a:off x="195290" y="4216741"/>
            <a:ext cx="3995788" cy="1896955"/>
            <a:chOff x="195290" y="4216741"/>
            <a:chExt cx="3995788" cy="1896955"/>
          </a:xfrm>
        </p:grpSpPr>
        <p:pic>
          <p:nvPicPr>
            <p:cNvPr id="10" name="Image 9">
              <a:extLst>
                <a:ext uri="{FF2B5EF4-FFF2-40B4-BE49-F238E27FC236}">
                  <a16:creationId xmlns:a16="http://schemas.microsoft.com/office/drawing/2014/main" id="{B17C7898-80A1-CC43-40D3-2B451F747D67}"/>
                </a:ext>
              </a:extLst>
            </p:cNvPr>
            <p:cNvPicPr>
              <a:picLocks noChangeAspect="1"/>
            </p:cNvPicPr>
            <p:nvPr/>
          </p:nvPicPr>
          <p:blipFill>
            <a:blip r:embed="rId4"/>
            <a:stretch>
              <a:fillRect/>
            </a:stretch>
          </p:blipFill>
          <p:spPr>
            <a:xfrm>
              <a:off x="1218118" y="4336690"/>
              <a:ext cx="2972960" cy="1777006"/>
            </a:xfrm>
            <a:prstGeom prst="rect">
              <a:avLst/>
            </a:prstGeom>
          </p:spPr>
        </p:pic>
        <p:sp>
          <p:nvSpPr>
            <p:cNvPr id="5" name="ZoneTexte 4">
              <a:extLst>
                <a:ext uri="{FF2B5EF4-FFF2-40B4-BE49-F238E27FC236}">
                  <a16:creationId xmlns:a16="http://schemas.microsoft.com/office/drawing/2014/main" id="{1F2A76D5-C403-2621-AB5F-5A64F1A0CBB4}"/>
                </a:ext>
              </a:extLst>
            </p:cNvPr>
            <p:cNvSpPr txBox="1"/>
            <p:nvPr/>
          </p:nvSpPr>
          <p:spPr>
            <a:xfrm>
              <a:off x="195290" y="4216741"/>
              <a:ext cx="1723549" cy="646331"/>
            </a:xfrm>
            <a:prstGeom prst="rect">
              <a:avLst/>
            </a:prstGeom>
            <a:noFill/>
          </p:spPr>
          <p:txBody>
            <a:bodyPr wrap="none" rtlCol="0">
              <a:spAutoFit/>
            </a:bodyPr>
            <a:lstStyle/>
            <a:p>
              <a:r>
                <a:rPr lang="fr-FR" dirty="0"/>
                <a:t>Salinité: </a:t>
              </a:r>
            </a:p>
            <a:p>
              <a:r>
                <a:rPr lang="fr-FR" dirty="0"/>
                <a:t>les types d’eau</a:t>
              </a:r>
            </a:p>
          </p:txBody>
        </p:sp>
      </p:grpSp>
      <p:sp>
        <p:nvSpPr>
          <p:cNvPr id="13" name="Rectangle 12">
            <a:extLst>
              <a:ext uri="{FF2B5EF4-FFF2-40B4-BE49-F238E27FC236}">
                <a16:creationId xmlns:a16="http://schemas.microsoft.com/office/drawing/2014/main" id="{E1DC5CD6-7E8C-C51D-3C43-B16D384542FF}"/>
              </a:ext>
            </a:extLst>
          </p:cNvPr>
          <p:cNvSpPr/>
          <p:nvPr/>
        </p:nvSpPr>
        <p:spPr>
          <a:xfrm>
            <a:off x="3474720" y="2340864"/>
            <a:ext cx="594360" cy="9042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6" name="Groupe 15">
            <a:extLst>
              <a:ext uri="{FF2B5EF4-FFF2-40B4-BE49-F238E27FC236}">
                <a16:creationId xmlns:a16="http://schemas.microsoft.com/office/drawing/2014/main" id="{20AA4702-2744-9804-4052-B4EFEAE8F84A}"/>
              </a:ext>
            </a:extLst>
          </p:cNvPr>
          <p:cNvGrpSpPr/>
          <p:nvPr/>
        </p:nvGrpSpPr>
        <p:grpSpPr>
          <a:xfrm>
            <a:off x="6050065" y="849499"/>
            <a:ext cx="3423120" cy="1357981"/>
            <a:chOff x="6050065" y="849499"/>
            <a:chExt cx="3423120" cy="1357981"/>
          </a:xfrm>
        </p:grpSpPr>
        <p:sp>
          <p:nvSpPr>
            <p:cNvPr id="14" name="Flèche : droite 13">
              <a:extLst>
                <a:ext uri="{FF2B5EF4-FFF2-40B4-BE49-F238E27FC236}">
                  <a16:creationId xmlns:a16="http://schemas.microsoft.com/office/drawing/2014/main" id="{56EB7BE1-9F42-9364-2833-B53D417C185E}"/>
                </a:ext>
              </a:extLst>
            </p:cNvPr>
            <p:cNvSpPr/>
            <p:nvPr/>
          </p:nvSpPr>
          <p:spPr>
            <a:xfrm rot="16200000">
              <a:off x="8400079" y="1814288"/>
              <a:ext cx="201168" cy="585216"/>
            </a:xfrm>
            <a:prstGeom prst="rightArrow">
              <a:avLst/>
            </a:prstGeom>
            <a:solidFill>
              <a:srgbClr val="83A0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3F2A5CF0-1E40-6332-8619-6321F01244A6}"/>
                </a:ext>
              </a:extLst>
            </p:cNvPr>
            <p:cNvSpPr txBox="1"/>
            <p:nvPr/>
          </p:nvSpPr>
          <p:spPr>
            <a:xfrm>
              <a:off x="6050065" y="849499"/>
              <a:ext cx="3423120" cy="584775"/>
            </a:xfrm>
            <a:prstGeom prst="rect">
              <a:avLst/>
            </a:prstGeom>
            <a:noFill/>
          </p:spPr>
          <p:txBody>
            <a:bodyPr wrap="square">
              <a:spAutoFit/>
            </a:bodyPr>
            <a:lstStyle/>
            <a:p>
              <a:pPr algn="ctr"/>
              <a:r>
                <a:rPr lang="fr-FR" sz="1600" dirty="0"/>
                <a:t>Salinisation des sols par</a:t>
              </a:r>
              <a:br>
                <a:rPr lang="fr-FR" sz="1600" dirty="0"/>
              </a:br>
              <a:r>
                <a:rPr lang="fr-FR" sz="1600" dirty="0"/>
                <a:t>remontée de nappe et capillaire</a:t>
              </a:r>
            </a:p>
          </p:txBody>
        </p:sp>
      </p:grpSp>
    </p:spTree>
    <p:extLst>
      <p:ext uri="{BB962C8B-B14F-4D97-AF65-F5344CB8AC3E}">
        <p14:creationId xmlns:p14="http://schemas.microsoft.com/office/powerpoint/2010/main" val="3736244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21A26-E336-7767-7E2A-7C3E3A0F5CC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48E8D7A-63A4-C9AF-87D8-D2B2688D4B85}"/>
              </a:ext>
            </a:extLst>
          </p:cNvPr>
          <p:cNvSpPr/>
          <p:nvPr/>
        </p:nvSpPr>
        <p:spPr>
          <a:xfrm>
            <a:off x="385661" y="6382327"/>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52">
            <a:extLst>
              <a:ext uri="{FF2B5EF4-FFF2-40B4-BE49-F238E27FC236}">
                <a16:creationId xmlns:a16="http://schemas.microsoft.com/office/drawing/2014/main" id="{E6F7511A-81DC-2882-0444-90B7A73C0D5F}"/>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Partie 1 – Etat des connaissances</a:t>
            </a:r>
          </a:p>
          <a:p>
            <a:r>
              <a:rPr lang="fr-FR" b="1">
                <a:latin typeface="Arial" panose="020B0604020202020204" pitchFamily="34" charset="0"/>
                <a:cs typeface="Arial" panose="020B0604020202020204" pitchFamily="34" charset="0"/>
              </a:rPr>
              <a:t>Eaux souterraines: le biseau salé et la zone de transition</a:t>
            </a:r>
          </a:p>
        </p:txBody>
      </p:sp>
      <p:sp>
        <p:nvSpPr>
          <p:cNvPr id="16" name="Rectangle 15">
            <a:extLst>
              <a:ext uri="{FF2B5EF4-FFF2-40B4-BE49-F238E27FC236}">
                <a16:creationId xmlns:a16="http://schemas.microsoft.com/office/drawing/2014/main" id="{2AF20A0A-96F0-F399-E77A-3EEBE0E2D920}"/>
              </a:ext>
            </a:extLst>
          </p:cNvPr>
          <p:cNvSpPr/>
          <p:nvPr/>
        </p:nvSpPr>
        <p:spPr>
          <a:xfrm>
            <a:off x="4348264" y="3813243"/>
            <a:ext cx="642025" cy="223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50" name="Picture 2" descr="29. Schéma conceptuel montre la position de l'interface eau douce-eau... |  Download Scientific Diagram">
            <a:extLst>
              <a:ext uri="{FF2B5EF4-FFF2-40B4-BE49-F238E27FC236}">
                <a16:creationId xmlns:a16="http://schemas.microsoft.com/office/drawing/2014/main" id="{D221EFAC-D28D-527B-4601-90F2EF5278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289" y="1756991"/>
            <a:ext cx="4778929" cy="2906713"/>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67A3CFB6-99E4-BCA5-5131-7A872A5CFB99}"/>
              </a:ext>
            </a:extLst>
          </p:cNvPr>
          <p:cNvSpPr txBox="1"/>
          <p:nvPr/>
        </p:nvSpPr>
        <p:spPr>
          <a:xfrm>
            <a:off x="929160" y="1266864"/>
            <a:ext cx="4519186" cy="369332"/>
          </a:xfrm>
          <a:prstGeom prst="rect">
            <a:avLst/>
          </a:prstGeom>
          <a:noFill/>
        </p:spPr>
        <p:txBody>
          <a:bodyPr wrap="none" rtlCol="0">
            <a:spAutoFit/>
          </a:bodyPr>
          <a:lstStyle/>
          <a:p>
            <a:r>
              <a:rPr lang="fr-FR" b="1"/>
              <a:t>Réalité</a:t>
            </a:r>
            <a:r>
              <a:rPr lang="fr-FR"/>
              <a:t>: existence d’une zone de transition</a:t>
            </a:r>
          </a:p>
        </p:txBody>
      </p:sp>
      <p:grpSp>
        <p:nvGrpSpPr>
          <p:cNvPr id="7" name="Groupe 6">
            <a:extLst>
              <a:ext uri="{FF2B5EF4-FFF2-40B4-BE49-F238E27FC236}">
                <a16:creationId xmlns:a16="http://schemas.microsoft.com/office/drawing/2014/main" id="{EC974CD3-8337-5F04-1FD5-9AFFFD7F1D0E}"/>
              </a:ext>
            </a:extLst>
          </p:cNvPr>
          <p:cNvGrpSpPr/>
          <p:nvPr/>
        </p:nvGrpSpPr>
        <p:grpSpPr>
          <a:xfrm>
            <a:off x="6381521" y="1309985"/>
            <a:ext cx="4993739" cy="4658742"/>
            <a:chOff x="6381521" y="1309985"/>
            <a:chExt cx="4993739" cy="4658742"/>
          </a:xfrm>
        </p:grpSpPr>
        <p:sp>
          <p:nvSpPr>
            <p:cNvPr id="3" name="AutoShape 4">
              <a:extLst>
                <a:ext uri="{FF2B5EF4-FFF2-40B4-BE49-F238E27FC236}">
                  <a16:creationId xmlns:a16="http://schemas.microsoft.com/office/drawing/2014/main" id="{7290C4A9-E80C-1A8A-D21C-4949D66EAF3E}"/>
                </a:ext>
              </a:extLst>
            </p:cNvPr>
            <p:cNvSpPr>
              <a:spLocks noChangeAspect="1" noChangeArrowheads="1"/>
            </p:cNvSpPr>
            <p:nvPr/>
          </p:nvSpPr>
          <p:spPr bwMode="auto">
            <a:xfrm>
              <a:off x="6501866"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9" name="Picture 2" descr="29. Schéma conceptuel montre la position de l'interface eau douce-eau... |  Download Scientific Diagram">
              <a:extLst>
                <a:ext uri="{FF2B5EF4-FFF2-40B4-BE49-F238E27FC236}">
                  <a16:creationId xmlns:a16="http://schemas.microsoft.com/office/drawing/2014/main" id="{DAD74924-8588-A60C-8042-E56F8D2D04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0713" y="1756990"/>
              <a:ext cx="4778929" cy="2906713"/>
            </a:xfrm>
            <a:prstGeom prst="rect">
              <a:avLst/>
            </a:prstGeom>
            <a:noFill/>
            <a:extLst>
              <a:ext uri="{909E8E84-426E-40DD-AFC4-6F175D3DCCD1}">
                <a14:hiddenFill xmlns:a14="http://schemas.microsoft.com/office/drawing/2010/main">
                  <a:solidFill>
                    <a:srgbClr val="FFFFFF"/>
                  </a:solidFill>
                </a14:hiddenFill>
              </a:ext>
            </a:extLst>
          </p:spPr>
        </p:pic>
        <p:sp>
          <p:nvSpPr>
            <p:cNvPr id="10" name="Forme libre : forme 9">
              <a:extLst>
                <a:ext uri="{FF2B5EF4-FFF2-40B4-BE49-F238E27FC236}">
                  <a16:creationId xmlns:a16="http://schemas.microsoft.com/office/drawing/2014/main" id="{36533B83-66F2-CB16-6D97-9C7D78A650F4}"/>
                </a:ext>
              </a:extLst>
            </p:cNvPr>
            <p:cNvSpPr/>
            <p:nvPr/>
          </p:nvSpPr>
          <p:spPr>
            <a:xfrm>
              <a:off x="6649502" y="2588015"/>
              <a:ext cx="4521899" cy="2075688"/>
            </a:xfrm>
            <a:custGeom>
              <a:avLst/>
              <a:gdLst>
                <a:gd name="csX0" fmla="*/ 0 w 4517136"/>
                <a:gd name="csY0" fmla="*/ 2011680 h 2075688"/>
                <a:gd name="csX1" fmla="*/ 685800 w 4517136"/>
                <a:gd name="csY1" fmla="*/ 1581912 h 2075688"/>
                <a:gd name="csX2" fmla="*/ 2386584 w 4517136"/>
                <a:gd name="csY2" fmla="*/ 512064 h 2075688"/>
                <a:gd name="csX3" fmla="*/ 2935224 w 4517136"/>
                <a:gd name="csY3" fmla="*/ 146304 h 2075688"/>
                <a:gd name="csX4" fmla="*/ 3072384 w 4517136"/>
                <a:gd name="csY4" fmla="*/ 0 h 2075688"/>
                <a:gd name="csX5" fmla="*/ 3593592 w 4517136"/>
                <a:gd name="csY5" fmla="*/ 164592 h 2075688"/>
                <a:gd name="csX6" fmla="*/ 3904488 w 4517136"/>
                <a:gd name="csY6" fmla="*/ 210312 h 2075688"/>
                <a:gd name="csX7" fmla="*/ 4178808 w 4517136"/>
                <a:gd name="csY7" fmla="*/ 228600 h 2075688"/>
                <a:gd name="csX8" fmla="*/ 4443984 w 4517136"/>
                <a:gd name="csY8" fmla="*/ 256032 h 2075688"/>
                <a:gd name="csX9" fmla="*/ 4517136 w 4517136"/>
                <a:gd name="csY9" fmla="*/ 265176 h 2075688"/>
                <a:gd name="csX10" fmla="*/ 4517136 w 4517136"/>
                <a:gd name="csY10" fmla="*/ 2075688 h 2075688"/>
                <a:gd name="csX11" fmla="*/ 0 w 4517136"/>
                <a:gd name="csY11" fmla="*/ 2011680 h 2075688"/>
                <a:gd name="csX0" fmla="*/ 0 w 4521899"/>
                <a:gd name="csY0" fmla="*/ 2059305 h 2075688"/>
                <a:gd name="csX1" fmla="*/ 690563 w 4521899"/>
                <a:gd name="csY1" fmla="*/ 1581912 h 2075688"/>
                <a:gd name="csX2" fmla="*/ 2391347 w 4521899"/>
                <a:gd name="csY2" fmla="*/ 512064 h 2075688"/>
                <a:gd name="csX3" fmla="*/ 2939987 w 4521899"/>
                <a:gd name="csY3" fmla="*/ 146304 h 2075688"/>
                <a:gd name="csX4" fmla="*/ 3077147 w 4521899"/>
                <a:gd name="csY4" fmla="*/ 0 h 2075688"/>
                <a:gd name="csX5" fmla="*/ 3598355 w 4521899"/>
                <a:gd name="csY5" fmla="*/ 164592 h 2075688"/>
                <a:gd name="csX6" fmla="*/ 3909251 w 4521899"/>
                <a:gd name="csY6" fmla="*/ 210312 h 2075688"/>
                <a:gd name="csX7" fmla="*/ 4183571 w 4521899"/>
                <a:gd name="csY7" fmla="*/ 228600 h 2075688"/>
                <a:gd name="csX8" fmla="*/ 4448747 w 4521899"/>
                <a:gd name="csY8" fmla="*/ 256032 h 2075688"/>
                <a:gd name="csX9" fmla="*/ 4521899 w 4521899"/>
                <a:gd name="csY9" fmla="*/ 265176 h 2075688"/>
                <a:gd name="csX10" fmla="*/ 4521899 w 4521899"/>
                <a:gd name="csY10" fmla="*/ 2075688 h 2075688"/>
                <a:gd name="csX11" fmla="*/ 0 w 4521899"/>
                <a:gd name="csY11" fmla="*/ 2059305 h 2075688"/>
                <a:gd name="csX0" fmla="*/ 0 w 4521899"/>
                <a:gd name="csY0" fmla="*/ 2059305 h 2075688"/>
                <a:gd name="csX1" fmla="*/ 842963 w 4521899"/>
                <a:gd name="csY1" fmla="*/ 1562862 h 2075688"/>
                <a:gd name="csX2" fmla="*/ 2391347 w 4521899"/>
                <a:gd name="csY2" fmla="*/ 512064 h 2075688"/>
                <a:gd name="csX3" fmla="*/ 2939987 w 4521899"/>
                <a:gd name="csY3" fmla="*/ 146304 h 2075688"/>
                <a:gd name="csX4" fmla="*/ 3077147 w 4521899"/>
                <a:gd name="csY4" fmla="*/ 0 h 2075688"/>
                <a:gd name="csX5" fmla="*/ 3598355 w 4521899"/>
                <a:gd name="csY5" fmla="*/ 164592 h 2075688"/>
                <a:gd name="csX6" fmla="*/ 3909251 w 4521899"/>
                <a:gd name="csY6" fmla="*/ 210312 h 2075688"/>
                <a:gd name="csX7" fmla="*/ 4183571 w 4521899"/>
                <a:gd name="csY7" fmla="*/ 228600 h 2075688"/>
                <a:gd name="csX8" fmla="*/ 4448747 w 4521899"/>
                <a:gd name="csY8" fmla="*/ 256032 h 2075688"/>
                <a:gd name="csX9" fmla="*/ 4521899 w 4521899"/>
                <a:gd name="csY9" fmla="*/ 265176 h 2075688"/>
                <a:gd name="csX10" fmla="*/ 4521899 w 4521899"/>
                <a:gd name="csY10" fmla="*/ 2075688 h 2075688"/>
                <a:gd name="csX11" fmla="*/ 0 w 4521899"/>
                <a:gd name="csY11" fmla="*/ 2059305 h 2075688"/>
                <a:gd name="csX0" fmla="*/ 0 w 4521899"/>
                <a:gd name="csY0" fmla="*/ 2059305 h 2075688"/>
                <a:gd name="csX1" fmla="*/ 842963 w 4521899"/>
                <a:gd name="csY1" fmla="*/ 1562862 h 2075688"/>
                <a:gd name="csX2" fmla="*/ 2438972 w 4521899"/>
                <a:gd name="csY2" fmla="*/ 554926 h 2075688"/>
                <a:gd name="csX3" fmla="*/ 2939987 w 4521899"/>
                <a:gd name="csY3" fmla="*/ 146304 h 2075688"/>
                <a:gd name="csX4" fmla="*/ 3077147 w 4521899"/>
                <a:gd name="csY4" fmla="*/ 0 h 2075688"/>
                <a:gd name="csX5" fmla="*/ 3598355 w 4521899"/>
                <a:gd name="csY5" fmla="*/ 164592 h 2075688"/>
                <a:gd name="csX6" fmla="*/ 3909251 w 4521899"/>
                <a:gd name="csY6" fmla="*/ 210312 h 2075688"/>
                <a:gd name="csX7" fmla="*/ 4183571 w 4521899"/>
                <a:gd name="csY7" fmla="*/ 228600 h 2075688"/>
                <a:gd name="csX8" fmla="*/ 4448747 w 4521899"/>
                <a:gd name="csY8" fmla="*/ 256032 h 2075688"/>
                <a:gd name="csX9" fmla="*/ 4521899 w 4521899"/>
                <a:gd name="csY9" fmla="*/ 265176 h 2075688"/>
                <a:gd name="csX10" fmla="*/ 4521899 w 4521899"/>
                <a:gd name="csY10" fmla="*/ 2075688 h 2075688"/>
                <a:gd name="csX11" fmla="*/ 0 w 4521899"/>
                <a:gd name="csY11" fmla="*/ 2059305 h 2075688"/>
                <a:gd name="csX0" fmla="*/ 0 w 4521899"/>
                <a:gd name="csY0" fmla="*/ 2059305 h 2075688"/>
                <a:gd name="csX1" fmla="*/ 842963 w 4521899"/>
                <a:gd name="csY1" fmla="*/ 1562862 h 2075688"/>
                <a:gd name="csX2" fmla="*/ 2438972 w 4521899"/>
                <a:gd name="csY2" fmla="*/ 554926 h 2075688"/>
                <a:gd name="csX3" fmla="*/ 2939987 w 4521899"/>
                <a:gd name="csY3" fmla="*/ 146304 h 2075688"/>
                <a:gd name="csX4" fmla="*/ 3077147 w 4521899"/>
                <a:gd name="csY4" fmla="*/ 0 h 2075688"/>
                <a:gd name="csX5" fmla="*/ 3598355 w 4521899"/>
                <a:gd name="csY5" fmla="*/ 177292 h 2075688"/>
                <a:gd name="csX6" fmla="*/ 3909251 w 4521899"/>
                <a:gd name="csY6" fmla="*/ 210312 h 2075688"/>
                <a:gd name="csX7" fmla="*/ 4183571 w 4521899"/>
                <a:gd name="csY7" fmla="*/ 228600 h 2075688"/>
                <a:gd name="csX8" fmla="*/ 4448747 w 4521899"/>
                <a:gd name="csY8" fmla="*/ 256032 h 2075688"/>
                <a:gd name="csX9" fmla="*/ 4521899 w 4521899"/>
                <a:gd name="csY9" fmla="*/ 265176 h 2075688"/>
                <a:gd name="csX10" fmla="*/ 4521899 w 4521899"/>
                <a:gd name="csY10" fmla="*/ 2075688 h 2075688"/>
                <a:gd name="csX11" fmla="*/ 0 w 4521899"/>
                <a:gd name="csY11" fmla="*/ 2059305 h 2075688"/>
                <a:gd name="csX0" fmla="*/ 0 w 4521899"/>
                <a:gd name="csY0" fmla="*/ 2059305 h 2075688"/>
                <a:gd name="csX1" fmla="*/ 842963 w 4521899"/>
                <a:gd name="csY1" fmla="*/ 1562862 h 2075688"/>
                <a:gd name="csX2" fmla="*/ 2438972 w 4521899"/>
                <a:gd name="csY2" fmla="*/ 554926 h 2075688"/>
                <a:gd name="csX3" fmla="*/ 2939987 w 4521899"/>
                <a:gd name="csY3" fmla="*/ 146304 h 2075688"/>
                <a:gd name="csX4" fmla="*/ 3077147 w 4521899"/>
                <a:gd name="csY4" fmla="*/ 0 h 2075688"/>
                <a:gd name="csX5" fmla="*/ 3598355 w 4521899"/>
                <a:gd name="csY5" fmla="*/ 177292 h 2075688"/>
                <a:gd name="csX6" fmla="*/ 3909251 w 4521899"/>
                <a:gd name="csY6" fmla="*/ 210312 h 2075688"/>
                <a:gd name="csX7" fmla="*/ 4183571 w 4521899"/>
                <a:gd name="csY7" fmla="*/ 228600 h 2075688"/>
                <a:gd name="csX8" fmla="*/ 4448747 w 4521899"/>
                <a:gd name="csY8" fmla="*/ 256032 h 2075688"/>
                <a:gd name="csX9" fmla="*/ 4521899 w 4521899"/>
                <a:gd name="csY9" fmla="*/ 265176 h 2075688"/>
                <a:gd name="csX10" fmla="*/ 4521899 w 4521899"/>
                <a:gd name="csY10" fmla="*/ 2075688 h 2075688"/>
                <a:gd name="csX11" fmla="*/ 0 w 4521899"/>
                <a:gd name="csY11" fmla="*/ 2059305 h 2075688"/>
                <a:gd name="csX0" fmla="*/ 0 w 4521899"/>
                <a:gd name="csY0" fmla="*/ 2059305 h 2075688"/>
                <a:gd name="csX1" fmla="*/ 842963 w 4521899"/>
                <a:gd name="csY1" fmla="*/ 1562862 h 2075688"/>
                <a:gd name="csX2" fmla="*/ 2438972 w 4521899"/>
                <a:gd name="csY2" fmla="*/ 554926 h 2075688"/>
                <a:gd name="csX3" fmla="*/ 2939987 w 4521899"/>
                <a:gd name="csY3" fmla="*/ 146304 h 2075688"/>
                <a:gd name="csX4" fmla="*/ 3089847 w 4521899"/>
                <a:gd name="csY4" fmla="*/ 0 h 2075688"/>
                <a:gd name="csX5" fmla="*/ 3598355 w 4521899"/>
                <a:gd name="csY5" fmla="*/ 177292 h 2075688"/>
                <a:gd name="csX6" fmla="*/ 3909251 w 4521899"/>
                <a:gd name="csY6" fmla="*/ 210312 h 2075688"/>
                <a:gd name="csX7" fmla="*/ 4183571 w 4521899"/>
                <a:gd name="csY7" fmla="*/ 228600 h 2075688"/>
                <a:gd name="csX8" fmla="*/ 4448747 w 4521899"/>
                <a:gd name="csY8" fmla="*/ 256032 h 2075688"/>
                <a:gd name="csX9" fmla="*/ 4521899 w 4521899"/>
                <a:gd name="csY9" fmla="*/ 265176 h 2075688"/>
                <a:gd name="csX10" fmla="*/ 4521899 w 4521899"/>
                <a:gd name="csY10" fmla="*/ 2075688 h 2075688"/>
                <a:gd name="csX11" fmla="*/ 0 w 4521899"/>
                <a:gd name="csY11" fmla="*/ 2059305 h 2075688"/>
                <a:gd name="csX0" fmla="*/ 0 w 4521899"/>
                <a:gd name="csY0" fmla="*/ 2059305 h 2075688"/>
                <a:gd name="csX1" fmla="*/ 842963 w 4521899"/>
                <a:gd name="csY1" fmla="*/ 1562862 h 2075688"/>
                <a:gd name="csX2" fmla="*/ 1700214 w 4521899"/>
                <a:gd name="csY2" fmla="*/ 993385 h 2075688"/>
                <a:gd name="csX3" fmla="*/ 2438972 w 4521899"/>
                <a:gd name="csY3" fmla="*/ 554926 h 2075688"/>
                <a:gd name="csX4" fmla="*/ 2939987 w 4521899"/>
                <a:gd name="csY4" fmla="*/ 146304 h 2075688"/>
                <a:gd name="csX5" fmla="*/ 3089847 w 4521899"/>
                <a:gd name="csY5" fmla="*/ 0 h 2075688"/>
                <a:gd name="csX6" fmla="*/ 3598355 w 4521899"/>
                <a:gd name="csY6" fmla="*/ 177292 h 2075688"/>
                <a:gd name="csX7" fmla="*/ 3909251 w 4521899"/>
                <a:gd name="csY7" fmla="*/ 210312 h 2075688"/>
                <a:gd name="csX8" fmla="*/ 4183571 w 4521899"/>
                <a:gd name="csY8" fmla="*/ 228600 h 2075688"/>
                <a:gd name="csX9" fmla="*/ 4448747 w 4521899"/>
                <a:gd name="csY9" fmla="*/ 256032 h 2075688"/>
                <a:gd name="csX10" fmla="*/ 4521899 w 4521899"/>
                <a:gd name="csY10" fmla="*/ 265176 h 2075688"/>
                <a:gd name="csX11" fmla="*/ 4521899 w 4521899"/>
                <a:gd name="csY11" fmla="*/ 2075688 h 2075688"/>
                <a:gd name="csX12" fmla="*/ 0 w 4521899"/>
                <a:gd name="csY12" fmla="*/ 2059305 h 2075688"/>
                <a:gd name="csX0" fmla="*/ 0 w 4521899"/>
                <a:gd name="csY0" fmla="*/ 2059305 h 2075688"/>
                <a:gd name="csX1" fmla="*/ 842963 w 4521899"/>
                <a:gd name="csY1" fmla="*/ 1562862 h 2075688"/>
                <a:gd name="csX2" fmla="*/ 1738314 w 4521899"/>
                <a:gd name="csY2" fmla="*/ 1031485 h 2075688"/>
                <a:gd name="csX3" fmla="*/ 2438972 w 4521899"/>
                <a:gd name="csY3" fmla="*/ 554926 h 2075688"/>
                <a:gd name="csX4" fmla="*/ 2939987 w 4521899"/>
                <a:gd name="csY4" fmla="*/ 146304 h 2075688"/>
                <a:gd name="csX5" fmla="*/ 3089847 w 4521899"/>
                <a:gd name="csY5" fmla="*/ 0 h 2075688"/>
                <a:gd name="csX6" fmla="*/ 3598355 w 4521899"/>
                <a:gd name="csY6" fmla="*/ 177292 h 2075688"/>
                <a:gd name="csX7" fmla="*/ 3909251 w 4521899"/>
                <a:gd name="csY7" fmla="*/ 210312 h 2075688"/>
                <a:gd name="csX8" fmla="*/ 4183571 w 4521899"/>
                <a:gd name="csY8" fmla="*/ 228600 h 2075688"/>
                <a:gd name="csX9" fmla="*/ 4448747 w 4521899"/>
                <a:gd name="csY9" fmla="*/ 256032 h 2075688"/>
                <a:gd name="csX10" fmla="*/ 4521899 w 4521899"/>
                <a:gd name="csY10" fmla="*/ 265176 h 2075688"/>
                <a:gd name="csX11" fmla="*/ 4521899 w 4521899"/>
                <a:gd name="csY11" fmla="*/ 2075688 h 2075688"/>
                <a:gd name="csX12" fmla="*/ 0 w 4521899"/>
                <a:gd name="csY12" fmla="*/ 2059305 h 2075688"/>
                <a:gd name="csX0" fmla="*/ 0 w 4521899"/>
                <a:gd name="csY0" fmla="*/ 2059305 h 2075688"/>
                <a:gd name="csX1" fmla="*/ 906971 w 4521899"/>
                <a:gd name="csY1" fmla="*/ 1590294 h 2075688"/>
                <a:gd name="csX2" fmla="*/ 1738314 w 4521899"/>
                <a:gd name="csY2" fmla="*/ 1031485 h 2075688"/>
                <a:gd name="csX3" fmla="*/ 2438972 w 4521899"/>
                <a:gd name="csY3" fmla="*/ 554926 h 2075688"/>
                <a:gd name="csX4" fmla="*/ 2939987 w 4521899"/>
                <a:gd name="csY4" fmla="*/ 146304 h 2075688"/>
                <a:gd name="csX5" fmla="*/ 3089847 w 4521899"/>
                <a:gd name="csY5" fmla="*/ 0 h 2075688"/>
                <a:gd name="csX6" fmla="*/ 3598355 w 4521899"/>
                <a:gd name="csY6" fmla="*/ 177292 h 2075688"/>
                <a:gd name="csX7" fmla="*/ 3909251 w 4521899"/>
                <a:gd name="csY7" fmla="*/ 210312 h 2075688"/>
                <a:gd name="csX8" fmla="*/ 4183571 w 4521899"/>
                <a:gd name="csY8" fmla="*/ 228600 h 2075688"/>
                <a:gd name="csX9" fmla="*/ 4448747 w 4521899"/>
                <a:gd name="csY9" fmla="*/ 256032 h 2075688"/>
                <a:gd name="csX10" fmla="*/ 4521899 w 4521899"/>
                <a:gd name="csY10" fmla="*/ 265176 h 2075688"/>
                <a:gd name="csX11" fmla="*/ 4521899 w 4521899"/>
                <a:gd name="csY11" fmla="*/ 2075688 h 2075688"/>
                <a:gd name="csX12" fmla="*/ 0 w 4521899"/>
                <a:gd name="csY12" fmla="*/ 2059305 h 2075688"/>
                <a:gd name="csX0" fmla="*/ 0 w 4521899"/>
                <a:gd name="csY0" fmla="*/ 2059305 h 2075688"/>
                <a:gd name="csX1" fmla="*/ 906971 w 4521899"/>
                <a:gd name="csY1" fmla="*/ 1590294 h 2075688"/>
                <a:gd name="csX2" fmla="*/ 1756602 w 4521899"/>
                <a:gd name="csY2" fmla="*/ 1068061 h 2075688"/>
                <a:gd name="csX3" fmla="*/ 2438972 w 4521899"/>
                <a:gd name="csY3" fmla="*/ 554926 h 2075688"/>
                <a:gd name="csX4" fmla="*/ 2939987 w 4521899"/>
                <a:gd name="csY4" fmla="*/ 146304 h 2075688"/>
                <a:gd name="csX5" fmla="*/ 3089847 w 4521899"/>
                <a:gd name="csY5" fmla="*/ 0 h 2075688"/>
                <a:gd name="csX6" fmla="*/ 3598355 w 4521899"/>
                <a:gd name="csY6" fmla="*/ 177292 h 2075688"/>
                <a:gd name="csX7" fmla="*/ 3909251 w 4521899"/>
                <a:gd name="csY7" fmla="*/ 210312 h 2075688"/>
                <a:gd name="csX8" fmla="*/ 4183571 w 4521899"/>
                <a:gd name="csY8" fmla="*/ 228600 h 2075688"/>
                <a:gd name="csX9" fmla="*/ 4448747 w 4521899"/>
                <a:gd name="csY9" fmla="*/ 256032 h 2075688"/>
                <a:gd name="csX10" fmla="*/ 4521899 w 4521899"/>
                <a:gd name="csY10" fmla="*/ 265176 h 2075688"/>
                <a:gd name="csX11" fmla="*/ 4521899 w 4521899"/>
                <a:gd name="csY11" fmla="*/ 2075688 h 2075688"/>
                <a:gd name="csX12" fmla="*/ 0 w 4521899"/>
                <a:gd name="csY12" fmla="*/ 2059305 h 2075688"/>
                <a:gd name="csX0" fmla="*/ 0 w 4521899"/>
                <a:gd name="csY0" fmla="*/ 2205609 h 2221992"/>
                <a:gd name="csX1" fmla="*/ 906971 w 4521899"/>
                <a:gd name="csY1" fmla="*/ 1736598 h 2221992"/>
                <a:gd name="csX2" fmla="*/ 1756602 w 4521899"/>
                <a:gd name="csY2" fmla="*/ 1214365 h 2221992"/>
                <a:gd name="csX3" fmla="*/ 2438972 w 4521899"/>
                <a:gd name="csY3" fmla="*/ 701230 h 2221992"/>
                <a:gd name="csX4" fmla="*/ 2830259 w 4521899"/>
                <a:gd name="csY4" fmla="*/ 0 h 2221992"/>
                <a:gd name="csX5" fmla="*/ 3089847 w 4521899"/>
                <a:gd name="csY5" fmla="*/ 146304 h 2221992"/>
                <a:gd name="csX6" fmla="*/ 3598355 w 4521899"/>
                <a:gd name="csY6" fmla="*/ 323596 h 2221992"/>
                <a:gd name="csX7" fmla="*/ 3909251 w 4521899"/>
                <a:gd name="csY7" fmla="*/ 356616 h 2221992"/>
                <a:gd name="csX8" fmla="*/ 4183571 w 4521899"/>
                <a:gd name="csY8" fmla="*/ 374904 h 2221992"/>
                <a:gd name="csX9" fmla="*/ 4448747 w 4521899"/>
                <a:gd name="csY9" fmla="*/ 402336 h 2221992"/>
                <a:gd name="csX10" fmla="*/ 4521899 w 4521899"/>
                <a:gd name="csY10" fmla="*/ 411480 h 2221992"/>
                <a:gd name="csX11" fmla="*/ 4521899 w 4521899"/>
                <a:gd name="csY11" fmla="*/ 2221992 h 2221992"/>
                <a:gd name="csX12" fmla="*/ 0 w 4521899"/>
                <a:gd name="csY12" fmla="*/ 2205609 h 2221992"/>
                <a:gd name="csX0" fmla="*/ 0 w 4521899"/>
                <a:gd name="csY0" fmla="*/ 2205609 h 2221992"/>
                <a:gd name="csX1" fmla="*/ 906971 w 4521899"/>
                <a:gd name="csY1" fmla="*/ 1736598 h 2221992"/>
                <a:gd name="csX2" fmla="*/ 1756602 w 4521899"/>
                <a:gd name="csY2" fmla="*/ 1214365 h 2221992"/>
                <a:gd name="csX3" fmla="*/ 2356676 w 4521899"/>
                <a:gd name="csY3" fmla="*/ 701230 h 2221992"/>
                <a:gd name="csX4" fmla="*/ 2830259 w 4521899"/>
                <a:gd name="csY4" fmla="*/ 0 h 2221992"/>
                <a:gd name="csX5" fmla="*/ 3089847 w 4521899"/>
                <a:gd name="csY5" fmla="*/ 146304 h 2221992"/>
                <a:gd name="csX6" fmla="*/ 3598355 w 4521899"/>
                <a:gd name="csY6" fmla="*/ 323596 h 2221992"/>
                <a:gd name="csX7" fmla="*/ 3909251 w 4521899"/>
                <a:gd name="csY7" fmla="*/ 356616 h 2221992"/>
                <a:gd name="csX8" fmla="*/ 4183571 w 4521899"/>
                <a:gd name="csY8" fmla="*/ 374904 h 2221992"/>
                <a:gd name="csX9" fmla="*/ 4448747 w 4521899"/>
                <a:gd name="csY9" fmla="*/ 402336 h 2221992"/>
                <a:gd name="csX10" fmla="*/ 4521899 w 4521899"/>
                <a:gd name="csY10" fmla="*/ 411480 h 2221992"/>
                <a:gd name="csX11" fmla="*/ 4521899 w 4521899"/>
                <a:gd name="csY11" fmla="*/ 2221992 h 2221992"/>
                <a:gd name="csX12" fmla="*/ 0 w 4521899"/>
                <a:gd name="csY12" fmla="*/ 2205609 h 2221992"/>
                <a:gd name="csX0" fmla="*/ 0 w 4521899"/>
                <a:gd name="csY0" fmla="*/ 2205609 h 2221992"/>
                <a:gd name="csX1" fmla="*/ 906971 w 4521899"/>
                <a:gd name="csY1" fmla="*/ 1736598 h 2221992"/>
                <a:gd name="csX2" fmla="*/ 1756602 w 4521899"/>
                <a:gd name="csY2" fmla="*/ 1214365 h 2221992"/>
                <a:gd name="csX3" fmla="*/ 2265236 w 4521899"/>
                <a:gd name="csY3" fmla="*/ 710374 h 2221992"/>
                <a:gd name="csX4" fmla="*/ 2830259 w 4521899"/>
                <a:gd name="csY4" fmla="*/ 0 h 2221992"/>
                <a:gd name="csX5" fmla="*/ 3089847 w 4521899"/>
                <a:gd name="csY5" fmla="*/ 146304 h 2221992"/>
                <a:gd name="csX6" fmla="*/ 3598355 w 4521899"/>
                <a:gd name="csY6" fmla="*/ 323596 h 2221992"/>
                <a:gd name="csX7" fmla="*/ 3909251 w 4521899"/>
                <a:gd name="csY7" fmla="*/ 356616 h 2221992"/>
                <a:gd name="csX8" fmla="*/ 4183571 w 4521899"/>
                <a:gd name="csY8" fmla="*/ 374904 h 2221992"/>
                <a:gd name="csX9" fmla="*/ 4448747 w 4521899"/>
                <a:gd name="csY9" fmla="*/ 402336 h 2221992"/>
                <a:gd name="csX10" fmla="*/ 4521899 w 4521899"/>
                <a:gd name="csY10" fmla="*/ 411480 h 2221992"/>
                <a:gd name="csX11" fmla="*/ 4521899 w 4521899"/>
                <a:gd name="csY11" fmla="*/ 2221992 h 2221992"/>
                <a:gd name="csX12" fmla="*/ 0 w 4521899"/>
                <a:gd name="csY12" fmla="*/ 2205609 h 2221992"/>
                <a:gd name="csX0" fmla="*/ 0 w 4521899"/>
                <a:gd name="csY0" fmla="*/ 2205609 h 2221992"/>
                <a:gd name="csX1" fmla="*/ 906971 w 4521899"/>
                <a:gd name="csY1" fmla="*/ 1736598 h 2221992"/>
                <a:gd name="csX2" fmla="*/ 1729170 w 4521899"/>
                <a:gd name="csY2" fmla="*/ 1205221 h 2221992"/>
                <a:gd name="csX3" fmla="*/ 2265236 w 4521899"/>
                <a:gd name="csY3" fmla="*/ 710374 h 2221992"/>
                <a:gd name="csX4" fmla="*/ 2830259 w 4521899"/>
                <a:gd name="csY4" fmla="*/ 0 h 2221992"/>
                <a:gd name="csX5" fmla="*/ 3089847 w 4521899"/>
                <a:gd name="csY5" fmla="*/ 146304 h 2221992"/>
                <a:gd name="csX6" fmla="*/ 3598355 w 4521899"/>
                <a:gd name="csY6" fmla="*/ 323596 h 2221992"/>
                <a:gd name="csX7" fmla="*/ 3909251 w 4521899"/>
                <a:gd name="csY7" fmla="*/ 356616 h 2221992"/>
                <a:gd name="csX8" fmla="*/ 4183571 w 4521899"/>
                <a:gd name="csY8" fmla="*/ 374904 h 2221992"/>
                <a:gd name="csX9" fmla="*/ 4448747 w 4521899"/>
                <a:gd name="csY9" fmla="*/ 402336 h 2221992"/>
                <a:gd name="csX10" fmla="*/ 4521899 w 4521899"/>
                <a:gd name="csY10" fmla="*/ 411480 h 2221992"/>
                <a:gd name="csX11" fmla="*/ 4521899 w 4521899"/>
                <a:gd name="csY11" fmla="*/ 2221992 h 2221992"/>
                <a:gd name="csX12" fmla="*/ 0 w 4521899"/>
                <a:gd name="csY12" fmla="*/ 2205609 h 2221992"/>
                <a:gd name="csX0" fmla="*/ 0 w 4521899"/>
                <a:gd name="csY0" fmla="*/ 2059305 h 2075688"/>
                <a:gd name="csX1" fmla="*/ 906971 w 4521899"/>
                <a:gd name="csY1" fmla="*/ 1590294 h 2075688"/>
                <a:gd name="csX2" fmla="*/ 1729170 w 4521899"/>
                <a:gd name="csY2" fmla="*/ 1058917 h 2075688"/>
                <a:gd name="csX3" fmla="*/ 2265236 w 4521899"/>
                <a:gd name="csY3" fmla="*/ 564070 h 2075688"/>
                <a:gd name="csX4" fmla="*/ 2761433 w 4521899"/>
                <a:gd name="csY4" fmla="*/ 335476 h 2075688"/>
                <a:gd name="csX5" fmla="*/ 3089847 w 4521899"/>
                <a:gd name="csY5" fmla="*/ 0 h 2075688"/>
                <a:gd name="csX6" fmla="*/ 3598355 w 4521899"/>
                <a:gd name="csY6" fmla="*/ 177292 h 2075688"/>
                <a:gd name="csX7" fmla="*/ 3909251 w 4521899"/>
                <a:gd name="csY7" fmla="*/ 210312 h 2075688"/>
                <a:gd name="csX8" fmla="*/ 4183571 w 4521899"/>
                <a:gd name="csY8" fmla="*/ 228600 h 2075688"/>
                <a:gd name="csX9" fmla="*/ 4448747 w 4521899"/>
                <a:gd name="csY9" fmla="*/ 256032 h 2075688"/>
                <a:gd name="csX10" fmla="*/ 4521899 w 4521899"/>
                <a:gd name="csY10" fmla="*/ 265176 h 2075688"/>
                <a:gd name="csX11" fmla="*/ 4521899 w 4521899"/>
                <a:gd name="csY11" fmla="*/ 2075688 h 2075688"/>
                <a:gd name="csX12" fmla="*/ 0 w 4521899"/>
                <a:gd name="csY12" fmla="*/ 2059305 h 2075688"/>
                <a:gd name="csX0" fmla="*/ 0 w 4521899"/>
                <a:gd name="csY0" fmla="*/ 2059305 h 2075688"/>
                <a:gd name="csX1" fmla="*/ 906971 w 4521899"/>
                <a:gd name="csY1" fmla="*/ 1590294 h 2075688"/>
                <a:gd name="csX2" fmla="*/ 1729170 w 4521899"/>
                <a:gd name="csY2" fmla="*/ 1058917 h 2075688"/>
                <a:gd name="csX3" fmla="*/ 2186578 w 4521899"/>
                <a:gd name="csY3" fmla="*/ 741050 h 2075688"/>
                <a:gd name="csX4" fmla="*/ 2761433 w 4521899"/>
                <a:gd name="csY4" fmla="*/ 335476 h 2075688"/>
                <a:gd name="csX5" fmla="*/ 3089847 w 4521899"/>
                <a:gd name="csY5" fmla="*/ 0 h 2075688"/>
                <a:gd name="csX6" fmla="*/ 3598355 w 4521899"/>
                <a:gd name="csY6" fmla="*/ 177292 h 2075688"/>
                <a:gd name="csX7" fmla="*/ 3909251 w 4521899"/>
                <a:gd name="csY7" fmla="*/ 210312 h 2075688"/>
                <a:gd name="csX8" fmla="*/ 4183571 w 4521899"/>
                <a:gd name="csY8" fmla="*/ 228600 h 2075688"/>
                <a:gd name="csX9" fmla="*/ 4448747 w 4521899"/>
                <a:gd name="csY9" fmla="*/ 256032 h 2075688"/>
                <a:gd name="csX10" fmla="*/ 4521899 w 4521899"/>
                <a:gd name="csY10" fmla="*/ 265176 h 2075688"/>
                <a:gd name="csX11" fmla="*/ 4521899 w 4521899"/>
                <a:gd name="csY11" fmla="*/ 2075688 h 2075688"/>
                <a:gd name="csX12" fmla="*/ 0 w 4521899"/>
                <a:gd name="csY12" fmla="*/ 2059305 h 2075688"/>
                <a:gd name="csX0" fmla="*/ 0 w 4521899"/>
                <a:gd name="csY0" fmla="*/ 2059305 h 2075688"/>
                <a:gd name="csX1" fmla="*/ 906971 w 4521899"/>
                <a:gd name="csY1" fmla="*/ 1590294 h 2075688"/>
                <a:gd name="csX2" fmla="*/ 1729170 w 4521899"/>
                <a:gd name="csY2" fmla="*/ 1058917 h 2075688"/>
                <a:gd name="csX3" fmla="*/ 2186578 w 4521899"/>
                <a:gd name="csY3" fmla="*/ 741050 h 2075688"/>
                <a:gd name="csX4" fmla="*/ 2653278 w 4521899"/>
                <a:gd name="csY4" fmla="*/ 296147 h 2075688"/>
                <a:gd name="csX5" fmla="*/ 3089847 w 4521899"/>
                <a:gd name="csY5" fmla="*/ 0 h 2075688"/>
                <a:gd name="csX6" fmla="*/ 3598355 w 4521899"/>
                <a:gd name="csY6" fmla="*/ 177292 h 2075688"/>
                <a:gd name="csX7" fmla="*/ 3909251 w 4521899"/>
                <a:gd name="csY7" fmla="*/ 210312 h 2075688"/>
                <a:gd name="csX8" fmla="*/ 4183571 w 4521899"/>
                <a:gd name="csY8" fmla="*/ 228600 h 2075688"/>
                <a:gd name="csX9" fmla="*/ 4448747 w 4521899"/>
                <a:gd name="csY9" fmla="*/ 256032 h 2075688"/>
                <a:gd name="csX10" fmla="*/ 4521899 w 4521899"/>
                <a:gd name="csY10" fmla="*/ 265176 h 2075688"/>
                <a:gd name="csX11" fmla="*/ 4521899 w 4521899"/>
                <a:gd name="csY11" fmla="*/ 2075688 h 2075688"/>
                <a:gd name="csX12" fmla="*/ 0 w 4521899"/>
                <a:gd name="csY12" fmla="*/ 2059305 h 2075688"/>
                <a:gd name="csX0" fmla="*/ 0 w 4521899"/>
                <a:gd name="csY0" fmla="*/ 2059305 h 2075688"/>
                <a:gd name="csX1" fmla="*/ 906971 w 4521899"/>
                <a:gd name="csY1" fmla="*/ 1590294 h 2075688"/>
                <a:gd name="csX2" fmla="*/ 1729170 w 4521899"/>
                <a:gd name="csY2" fmla="*/ 1058917 h 2075688"/>
                <a:gd name="csX3" fmla="*/ 2186578 w 4521899"/>
                <a:gd name="csY3" fmla="*/ 741050 h 2075688"/>
                <a:gd name="csX4" fmla="*/ 2672942 w 4521899"/>
                <a:gd name="csY4" fmla="*/ 325643 h 2075688"/>
                <a:gd name="csX5" fmla="*/ 3089847 w 4521899"/>
                <a:gd name="csY5" fmla="*/ 0 h 2075688"/>
                <a:gd name="csX6" fmla="*/ 3598355 w 4521899"/>
                <a:gd name="csY6" fmla="*/ 177292 h 2075688"/>
                <a:gd name="csX7" fmla="*/ 3909251 w 4521899"/>
                <a:gd name="csY7" fmla="*/ 210312 h 2075688"/>
                <a:gd name="csX8" fmla="*/ 4183571 w 4521899"/>
                <a:gd name="csY8" fmla="*/ 228600 h 2075688"/>
                <a:gd name="csX9" fmla="*/ 4448747 w 4521899"/>
                <a:gd name="csY9" fmla="*/ 256032 h 2075688"/>
                <a:gd name="csX10" fmla="*/ 4521899 w 4521899"/>
                <a:gd name="csY10" fmla="*/ 265176 h 2075688"/>
                <a:gd name="csX11" fmla="*/ 4521899 w 4521899"/>
                <a:gd name="csY11" fmla="*/ 2075688 h 2075688"/>
                <a:gd name="csX12" fmla="*/ 0 w 4521899"/>
                <a:gd name="csY12" fmla="*/ 2059305 h 20756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521899" h="2075688">
                  <a:moveTo>
                    <a:pt x="0" y="2059305"/>
                  </a:moveTo>
                  <a:lnTo>
                    <a:pt x="906971" y="1590294"/>
                  </a:lnTo>
                  <a:lnTo>
                    <a:pt x="1729170" y="1058917"/>
                  </a:lnTo>
                  <a:lnTo>
                    <a:pt x="2186578" y="741050"/>
                  </a:lnTo>
                  <a:lnTo>
                    <a:pt x="2672942" y="325643"/>
                  </a:lnTo>
                  <a:lnTo>
                    <a:pt x="3089847" y="0"/>
                  </a:lnTo>
                  <a:lnTo>
                    <a:pt x="3598355" y="177292"/>
                  </a:lnTo>
                  <a:cubicBezTo>
                    <a:pt x="3733737" y="207349"/>
                    <a:pt x="3805619" y="199305"/>
                    <a:pt x="3909251" y="210312"/>
                  </a:cubicBezTo>
                  <a:lnTo>
                    <a:pt x="4183571" y="228600"/>
                  </a:lnTo>
                  <a:lnTo>
                    <a:pt x="4448747" y="256032"/>
                  </a:lnTo>
                  <a:lnTo>
                    <a:pt x="4521899" y="265176"/>
                  </a:lnTo>
                  <a:lnTo>
                    <a:pt x="4521899" y="2075688"/>
                  </a:lnTo>
                  <a:lnTo>
                    <a:pt x="0" y="2059305"/>
                  </a:lnTo>
                  <a:close/>
                </a:path>
              </a:pathLst>
            </a:custGeom>
            <a:solidFill>
              <a:srgbClr val="B782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8C252F47-B5A0-21AE-E7DB-BD6E1078C38F}"/>
                </a:ext>
              </a:extLst>
            </p:cNvPr>
            <p:cNvSpPr txBox="1"/>
            <p:nvPr/>
          </p:nvSpPr>
          <p:spPr>
            <a:xfrm>
              <a:off x="9821138" y="3617334"/>
              <a:ext cx="981359" cy="307777"/>
            </a:xfrm>
            <a:prstGeom prst="rect">
              <a:avLst/>
            </a:prstGeom>
            <a:noFill/>
          </p:spPr>
          <p:txBody>
            <a:bodyPr wrap="none" rtlCol="0">
              <a:spAutoFit/>
            </a:bodyPr>
            <a:lstStyle/>
            <a:p>
              <a:r>
                <a:rPr lang="fr-FR" sz="1400"/>
                <a:t>Eau salée</a:t>
              </a:r>
            </a:p>
          </p:txBody>
        </p:sp>
        <p:sp>
          <p:nvSpPr>
            <p:cNvPr id="14" name="Forme libre : forme 13">
              <a:extLst>
                <a:ext uri="{FF2B5EF4-FFF2-40B4-BE49-F238E27FC236}">
                  <a16:creationId xmlns:a16="http://schemas.microsoft.com/office/drawing/2014/main" id="{45421541-8FDF-6F9B-274A-6EA5FC851138}"/>
                </a:ext>
              </a:extLst>
            </p:cNvPr>
            <p:cNvSpPr/>
            <p:nvPr/>
          </p:nvSpPr>
          <p:spPr>
            <a:xfrm>
              <a:off x="9459379" y="3910013"/>
              <a:ext cx="1414462" cy="297247"/>
            </a:xfrm>
            <a:custGeom>
              <a:avLst/>
              <a:gdLst>
                <a:gd name="csX0" fmla="*/ 1414462 w 1414462"/>
                <a:gd name="csY0" fmla="*/ 0 h 297247"/>
                <a:gd name="csX1" fmla="*/ 1262062 w 1414462"/>
                <a:gd name="csY1" fmla="*/ 123825 h 297247"/>
                <a:gd name="csX2" fmla="*/ 942975 w 1414462"/>
                <a:gd name="csY2" fmla="*/ 219075 h 297247"/>
                <a:gd name="csX3" fmla="*/ 766762 w 1414462"/>
                <a:gd name="csY3" fmla="*/ 261937 h 297247"/>
                <a:gd name="csX4" fmla="*/ 533400 w 1414462"/>
                <a:gd name="csY4" fmla="*/ 295275 h 297247"/>
                <a:gd name="csX5" fmla="*/ 0 w 1414462"/>
                <a:gd name="csY5" fmla="*/ 290512 h 297247"/>
              </a:gdLst>
              <a:ahLst/>
              <a:cxnLst>
                <a:cxn ang="0">
                  <a:pos x="csX0" y="csY0"/>
                </a:cxn>
                <a:cxn ang="0">
                  <a:pos x="csX1" y="csY1"/>
                </a:cxn>
                <a:cxn ang="0">
                  <a:pos x="csX2" y="csY2"/>
                </a:cxn>
                <a:cxn ang="0">
                  <a:pos x="csX3" y="csY3"/>
                </a:cxn>
                <a:cxn ang="0">
                  <a:pos x="csX4" y="csY4"/>
                </a:cxn>
                <a:cxn ang="0">
                  <a:pos x="csX5" y="csY5"/>
                </a:cxn>
              </a:cxnLst>
              <a:rect l="l" t="t" r="r" b="b"/>
              <a:pathLst>
                <a:path w="1414462" h="297247">
                  <a:moveTo>
                    <a:pt x="1414462" y="0"/>
                  </a:moveTo>
                  <a:cubicBezTo>
                    <a:pt x="1377552" y="43656"/>
                    <a:pt x="1340643" y="87313"/>
                    <a:pt x="1262062" y="123825"/>
                  </a:cubicBezTo>
                  <a:cubicBezTo>
                    <a:pt x="1183481" y="160337"/>
                    <a:pt x="1025525" y="196056"/>
                    <a:pt x="942975" y="219075"/>
                  </a:cubicBezTo>
                  <a:cubicBezTo>
                    <a:pt x="860425" y="242094"/>
                    <a:pt x="835025" y="249237"/>
                    <a:pt x="766762" y="261937"/>
                  </a:cubicBezTo>
                  <a:cubicBezTo>
                    <a:pt x="698499" y="274637"/>
                    <a:pt x="661194" y="290513"/>
                    <a:pt x="533400" y="295275"/>
                  </a:cubicBezTo>
                  <a:cubicBezTo>
                    <a:pt x="405606" y="300038"/>
                    <a:pt x="202803" y="295275"/>
                    <a:pt x="0" y="290512"/>
                  </a:cubicBezTo>
                </a:path>
              </a:pathLst>
            </a:custGeom>
            <a:noFill/>
            <a:ln w="28575">
              <a:solidFill>
                <a:schemeClr val="tx1"/>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orme libre : forme 14">
              <a:extLst>
                <a:ext uri="{FF2B5EF4-FFF2-40B4-BE49-F238E27FC236}">
                  <a16:creationId xmlns:a16="http://schemas.microsoft.com/office/drawing/2014/main" id="{B357551D-5F82-340B-397F-D765E6BDDEA6}"/>
                </a:ext>
              </a:extLst>
            </p:cNvPr>
            <p:cNvSpPr/>
            <p:nvPr/>
          </p:nvSpPr>
          <p:spPr>
            <a:xfrm>
              <a:off x="9926103" y="3025125"/>
              <a:ext cx="719138" cy="328612"/>
            </a:xfrm>
            <a:custGeom>
              <a:avLst/>
              <a:gdLst>
                <a:gd name="csX0" fmla="*/ 1414462 w 1414462"/>
                <a:gd name="csY0" fmla="*/ 0 h 297247"/>
                <a:gd name="csX1" fmla="*/ 1262062 w 1414462"/>
                <a:gd name="csY1" fmla="*/ 123825 h 297247"/>
                <a:gd name="csX2" fmla="*/ 942975 w 1414462"/>
                <a:gd name="csY2" fmla="*/ 219075 h 297247"/>
                <a:gd name="csX3" fmla="*/ 766762 w 1414462"/>
                <a:gd name="csY3" fmla="*/ 261937 h 297247"/>
                <a:gd name="csX4" fmla="*/ 533400 w 1414462"/>
                <a:gd name="csY4" fmla="*/ 295275 h 297247"/>
                <a:gd name="csX5" fmla="*/ 0 w 1414462"/>
                <a:gd name="csY5" fmla="*/ 290512 h 297247"/>
                <a:gd name="csX0" fmla="*/ 1414462 w 1414462"/>
                <a:gd name="csY0" fmla="*/ 0 h 297247"/>
                <a:gd name="csX1" fmla="*/ 1309687 w 1414462"/>
                <a:gd name="csY1" fmla="*/ 157162 h 297247"/>
                <a:gd name="csX2" fmla="*/ 942975 w 1414462"/>
                <a:gd name="csY2" fmla="*/ 219075 h 297247"/>
                <a:gd name="csX3" fmla="*/ 766762 w 1414462"/>
                <a:gd name="csY3" fmla="*/ 261937 h 297247"/>
                <a:gd name="csX4" fmla="*/ 533400 w 1414462"/>
                <a:gd name="csY4" fmla="*/ 295275 h 297247"/>
                <a:gd name="csX5" fmla="*/ 0 w 1414462"/>
                <a:gd name="csY5" fmla="*/ 290512 h 297247"/>
                <a:gd name="csX0" fmla="*/ 1414462 w 1414462"/>
                <a:gd name="csY0" fmla="*/ 0 h 297247"/>
                <a:gd name="csX1" fmla="*/ 1309687 w 1414462"/>
                <a:gd name="csY1" fmla="*/ 157162 h 297247"/>
                <a:gd name="csX2" fmla="*/ 1066800 w 1414462"/>
                <a:gd name="csY2" fmla="*/ 271462 h 297247"/>
                <a:gd name="csX3" fmla="*/ 766762 w 1414462"/>
                <a:gd name="csY3" fmla="*/ 261937 h 297247"/>
                <a:gd name="csX4" fmla="*/ 533400 w 1414462"/>
                <a:gd name="csY4" fmla="*/ 295275 h 297247"/>
                <a:gd name="csX5" fmla="*/ 0 w 1414462"/>
                <a:gd name="csY5" fmla="*/ 290512 h 297247"/>
                <a:gd name="csX0" fmla="*/ 1414462 w 1414462"/>
                <a:gd name="csY0" fmla="*/ 0 h 314714"/>
                <a:gd name="csX1" fmla="*/ 1309687 w 1414462"/>
                <a:gd name="csY1" fmla="*/ 157162 h 314714"/>
                <a:gd name="csX2" fmla="*/ 1066800 w 1414462"/>
                <a:gd name="csY2" fmla="*/ 271462 h 314714"/>
                <a:gd name="csX3" fmla="*/ 871537 w 1414462"/>
                <a:gd name="csY3" fmla="*/ 314325 h 314714"/>
                <a:gd name="csX4" fmla="*/ 533400 w 1414462"/>
                <a:gd name="csY4" fmla="*/ 295275 h 314714"/>
                <a:gd name="csX5" fmla="*/ 0 w 1414462"/>
                <a:gd name="csY5" fmla="*/ 290512 h 314714"/>
                <a:gd name="csX0" fmla="*/ 1414462 w 1414462"/>
                <a:gd name="csY0" fmla="*/ 0 h 314325"/>
                <a:gd name="csX1" fmla="*/ 1309687 w 1414462"/>
                <a:gd name="csY1" fmla="*/ 157162 h 314325"/>
                <a:gd name="csX2" fmla="*/ 1066800 w 1414462"/>
                <a:gd name="csY2" fmla="*/ 271462 h 314325"/>
                <a:gd name="csX3" fmla="*/ 871537 w 1414462"/>
                <a:gd name="csY3" fmla="*/ 314325 h 314325"/>
                <a:gd name="csX4" fmla="*/ 0 w 1414462"/>
                <a:gd name="csY4" fmla="*/ 290512 h 314325"/>
                <a:gd name="csX0" fmla="*/ 676275 w 676275"/>
                <a:gd name="csY0" fmla="*/ 0 h 328612"/>
                <a:gd name="csX1" fmla="*/ 571500 w 676275"/>
                <a:gd name="csY1" fmla="*/ 157162 h 328612"/>
                <a:gd name="csX2" fmla="*/ 328613 w 676275"/>
                <a:gd name="csY2" fmla="*/ 271462 h 328612"/>
                <a:gd name="csX3" fmla="*/ 133350 w 676275"/>
                <a:gd name="csY3" fmla="*/ 314325 h 328612"/>
                <a:gd name="csX4" fmla="*/ 0 w 676275"/>
                <a:gd name="csY4" fmla="*/ 328612 h 328612"/>
                <a:gd name="csX0" fmla="*/ 719138 w 719138"/>
                <a:gd name="csY0" fmla="*/ 0 h 328612"/>
                <a:gd name="csX1" fmla="*/ 614363 w 719138"/>
                <a:gd name="csY1" fmla="*/ 157162 h 328612"/>
                <a:gd name="csX2" fmla="*/ 371476 w 719138"/>
                <a:gd name="csY2" fmla="*/ 271462 h 328612"/>
                <a:gd name="csX3" fmla="*/ 176213 w 719138"/>
                <a:gd name="csY3" fmla="*/ 314325 h 328612"/>
                <a:gd name="csX4" fmla="*/ 0 w 719138"/>
                <a:gd name="csY4" fmla="*/ 328612 h 328612"/>
              </a:gdLst>
              <a:ahLst/>
              <a:cxnLst>
                <a:cxn ang="0">
                  <a:pos x="csX0" y="csY0"/>
                </a:cxn>
                <a:cxn ang="0">
                  <a:pos x="csX1" y="csY1"/>
                </a:cxn>
                <a:cxn ang="0">
                  <a:pos x="csX2" y="csY2"/>
                </a:cxn>
                <a:cxn ang="0">
                  <a:pos x="csX3" y="csY3"/>
                </a:cxn>
                <a:cxn ang="0">
                  <a:pos x="csX4" y="csY4"/>
                </a:cxn>
              </a:cxnLst>
              <a:rect l="l" t="t" r="r" b="b"/>
              <a:pathLst>
                <a:path w="719138" h="328612">
                  <a:moveTo>
                    <a:pt x="719138" y="0"/>
                  </a:moveTo>
                  <a:cubicBezTo>
                    <a:pt x="682228" y="43656"/>
                    <a:pt x="672307" y="111918"/>
                    <a:pt x="614363" y="157162"/>
                  </a:cubicBezTo>
                  <a:cubicBezTo>
                    <a:pt x="556419" y="202406"/>
                    <a:pt x="444501" y="245268"/>
                    <a:pt x="371476" y="271462"/>
                  </a:cubicBezTo>
                  <a:cubicBezTo>
                    <a:pt x="298451" y="297656"/>
                    <a:pt x="238126" y="304800"/>
                    <a:pt x="176213" y="314325"/>
                  </a:cubicBezTo>
                  <a:cubicBezTo>
                    <a:pt x="114300" y="323850"/>
                    <a:pt x="44450" y="323850"/>
                    <a:pt x="0" y="328612"/>
                  </a:cubicBezTo>
                </a:path>
              </a:pathLst>
            </a:custGeom>
            <a:noFill/>
            <a:ln w="28575">
              <a:solidFill>
                <a:schemeClr val="tx1"/>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orme libre : forme 16">
              <a:extLst>
                <a:ext uri="{FF2B5EF4-FFF2-40B4-BE49-F238E27FC236}">
                  <a16:creationId xmlns:a16="http://schemas.microsoft.com/office/drawing/2014/main" id="{6CF9F3AC-0D49-153A-6DA1-1DFF35DA1996}"/>
                </a:ext>
              </a:extLst>
            </p:cNvPr>
            <p:cNvSpPr/>
            <p:nvPr/>
          </p:nvSpPr>
          <p:spPr>
            <a:xfrm rot="6978326" flipV="1">
              <a:off x="8824425" y="3210155"/>
              <a:ext cx="1414462" cy="297247"/>
            </a:xfrm>
            <a:custGeom>
              <a:avLst/>
              <a:gdLst>
                <a:gd name="csX0" fmla="*/ 1414462 w 1414462"/>
                <a:gd name="csY0" fmla="*/ 0 h 297247"/>
                <a:gd name="csX1" fmla="*/ 1262062 w 1414462"/>
                <a:gd name="csY1" fmla="*/ 123825 h 297247"/>
                <a:gd name="csX2" fmla="*/ 942975 w 1414462"/>
                <a:gd name="csY2" fmla="*/ 219075 h 297247"/>
                <a:gd name="csX3" fmla="*/ 766762 w 1414462"/>
                <a:gd name="csY3" fmla="*/ 261937 h 297247"/>
                <a:gd name="csX4" fmla="*/ 533400 w 1414462"/>
                <a:gd name="csY4" fmla="*/ 295275 h 297247"/>
                <a:gd name="csX5" fmla="*/ 0 w 1414462"/>
                <a:gd name="csY5" fmla="*/ 290512 h 297247"/>
              </a:gdLst>
              <a:ahLst/>
              <a:cxnLst>
                <a:cxn ang="0">
                  <a:pos x="csX0" y="csY0"/>
                </a:cxn>
                <a:cxn ang="0">
                  <a:pos x="csX1" y="csY1"/>
                </a:cxn>
                <a:cxn ang="0">
                  <a:pos x="csX2" y="csY2"/>
                </a:cxn>
                <a:cxn ang="0">
                  <a:pos x="csX3" y="csY3"/>
                </a:cxn>
                <a:cxn ang="0">
                  <a:pos x="csX4" y="csY4"/>
                </a:cxn>
                <a:cxn ang="0">
                  <a:pos x="csX5" y="csY5"/>
                </a:cxn>
              </a:cxnLst>
              <a:rect l="l" t="t" r="r" b="b"/>
              <a:pathLst>
                <a:path w="1414462" h="297247">
                  <a:moveTo>
                    <a:pt x="1414462" y="0"/>
                  </a:moveTo>
                  <a:cubicBezTo>
                    <a:pt x="1377552" y="43656"/>
                    <a:pt x="1340643" y="87313"/>
                    <a:pt x="1262062" y="123825"/>
                  </a:cubicBezTo>
                  <a:cubicBezTo>
                    <a:pt x="1183481" y="160337"/>
                    <a:pt x="1025525" y="196056"/>
                    <a:pt x="942975" y="219075"/>
                  </a:cubicBezTo>
                  <a:cubicBezTo>
                    <a:pt x="860425" y="242094"/>
                    <a:pt x="835025" y="249237"/>
                    <a:pt x="766762" y="261937"/>
                  </a:cubicBezTo>
                  <a:cubicBezTo>
                    <a:pt x="698499" y="274637"/>
                    <a:pt x="661194" y="290513"/>
                    <a:pt x="533400" y="295275"/>
                  </a:cubicBezTo>
                  <a:cubicBezTo>
                    <a:pt x="405606" y="300038"/>
                    <a:pt x="202803" y="295275"/>
                    <a:pt x="0" y="290512"/>
                  </a:cubicBezTo>
                </a:path>
              </a:pathLst>
            </a:custGeom>
            <a:noFill/>
            <a:ln w="28575">
              <a:solidFill>
                <a:schemeClr val="tx1"/>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orme libre : forme 17">
              <a:extLst>
                <a:ext uri="{FF2B5EF4-FFF2-40B4-BE49-F238E27FC236}">
                  <a16:creationId xmlns:a16="http://schemas.microsoft.com/office/drawing/2014/main" id="{F5101E4B-04C6-742B-6A7D-CAF28AD157BD}"/>
                </a:ext>
              </a:extLst>
            </p:cNvPr>
            <p:cNvSpPr/>
            <p:nvPr/>
          </p:nvSpPr>
          <p:spPr>
            <a:xfrm rot="7211474" flipV="1">
              <a:off x="8883287" y="2888070"/>
              <a:ext cx="918139" cy="297247"/>
            </a:xfrm>
            <a:custGeom>
              <a:avLst/>
              <a:gdLst>
                <a:gd name="csX0" fmla="*/ 1414462 w 1414462"/>
                <a:gd name="csY0" fmla="*/ 0 h 297247"/>
                <a:gd name="csX1" fmla="*/ 1262062 w 1414462"/>
                <a:gd name="csY1" fmla="*/ 123825 h 297247"/>
                <a:gd name="csX2" fmla="*/ 942975 w 1414462"/>
                <a:gd name="csY2" fmla="*/ 219075 h 297247"/>
                <a:gd name="csX3" fmla="*/ 766762 w 1414462"/>
                <a:gd name="csY3" fmla="*/ 261937 h 297247"/>
                <a:gd name="csX4" fmla="*/ 533400 w 1414462"/>
                <a:gd name="csY4" fmla="*/ 295275 h 297247"/>
                <a:gd name="csX5" fmla="*/ 0 w 1414462"/>
                <a:gd name="csY5" fmla="*/ 290512 h 297247"/>
              </a:gdLst>
              <a:ahLst/>
              <a:cxnLst>
                <a:cxn ang="0">
                  <a:pos x="csX0" y="csY0"/>
                </a:cxn>
                <a:cxn ang="0">
                  <a:pos x="csX1" y="csY1"/>
                </a:cxn>
                <a:cxn ang="0">
                  <a:pos x="csX2" y="csY2"/>
                </a:cxn>
                <a:cxn ang="0">
                  <a:pos x="csX3" y="csY3"/>
                </a:cxn>
                <a:cxn ang="0">
                  <a:pos x="csX4" y="csY4"/>
                </a:cxn>
                <a:cxn ang="0">
                  <a:pos x="csX5" y="csY5"/>
                </a:cxn>
              </a:cxnLst>
              <a:rect l="l" t="t" r="r" b="b"/>
              <a:pathLst>
                <a:path w="1414462" h="297247">
                  <a:moveTo>
                    <a:pt x="1414462" y="0"/>
                  </a:moveTo>
                  <a:cubicBezTo>
                    <a:pt x="1377552" y="43656"/>
                    <a:pt x="1340643" y="87313"/>
                    <a:pt x="1262062" y="123825"/>
                  </a:cubicBezTo>
                  <a:cubicBezTo>
                    <a:pt x="1183481" y="160337"/>
                    <a:pt x="1025525" y="196056"/>
                    <a:pt x="942975" y="219075"/>
                  </a:cubicBezTo>
                  <a:cubicBezTo>
                    <a:pt x="860425" y="242094"/>
                    <a:pt x="835025" y="249237"/>
                    <a:pt x="766762" y="261937"/>
                  </a:cubicBezTo>
                  <a:cubicBezTo>
                    <a:pt x="698499" y="274637"/>
                    <a:pt x="661194" y="290513"/>
                    <a:pt x="533400" y="295275"/>
                  </a:cubicBezTo>
                  <a:cubicBezTo>
                    <a:pt x="405606" y="300038"/>
                    <a:pt x="202803" y="295275"/>
                    <a:pt x="0" y="290512"/>
                  </a:cubicBezTo>
                </a:path>
              </a:pathLst>
            </a:custGeom>
            <a:noFill/>
            <a:ln w="28575">
              <a:solidFill>
                <a:schemeClr val="tx1"/>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orme libre : forme 18">
              <a:extLst>
                <a:ext uri="{FF2B5EF4-FFF2-40B4-BE49-F238E27FC236}">
                  <a16:creationId xmlns:a16="http://schemas.microsoft.com/office/drawing/2014/main" id="{10C8E742-ADE5-F3C1-6AF1-E0BD096B1D01}"/>
                </a:ext>
              </a:extLst>
            </p:cNvPr>
            <p:cNvSpPr/>
            <p:nvPr/>
          </p:nvSpPr>
          <p:spPr>
            <a:xfrm>
              <a:off x="9540341" y="2433638"/>
              <a:ext cx="1647825" cy="404812"/>
            </a:xfrm>
            <a:custGeom>
              <a:avLst/>
              <a:gdLst>
                <a:gd name="csX0" fmla="*/ 0 w 1647825"/>
                <a:gd name="csY0" fmla="*/ 0 h 404812"/>
                <a:gd name="csX1" fmla="*/ 90488 w 1647825"/>
                <a:gd name="csY1" fmla="*/ 76200 h 404812"/>
                <a:gd name="csX2" fmla="*/ 257175 w 1647825"/>
                <a:gd name="csY2" fmla="*/ 138112 h 404812"/>
                <a:gd name="csX3" fmla="*/ 371475 w 1647825"/>
                <a:gd name="csY3" fmla="*/ 204787 h 404812"/>
                <a:gd name="csX4" fmla="*/ 533400 w 1647825"/>
                <a:gd name="csY4" fmla="*/ 247650 h 404812"/>
                <a:gd name="csX5" fmla="*/ 704850 w 1647825"/>
                <a:gd name="csY5" fmla="*/ 304800 h 404812"/>
                <a:gd name="csX6" fmla="*/ 933450 w 1647825"/>
                <a:gd name="csY6" fmla="*/ 342900 h 404812"/>
                <a:gd name="csX7" fmla="*/ 1266825 w 1647825"/>
                <a:gd name="csY7" fmla="*/ 357187 h 404812"/>
                <a:gd name="csX8" fmla="*/ 1457325 w 1647825"/>
                <a:gd name="csY8" fmla="*/ 371475 h 404812"/>
                <a:gd name="csX9" fmla="*/ 1647825 w 1647825"/>
                <a:gd name="csY9" fmla="*/ 404812 h 404812"/>
                <a:gd name="csX10" fmla="*/ 1638300 w 1647825"/>
                <a:gd name="csY10" fmla="*/ 0 h 404812"/>
                <a:gd name="csX11" fmla="*/ 0 w 1647825"/>
                <a:gd name="csY11" fmla="*/ 0 h 4048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647825" h="404812">
                  <a:moveTo>
                    <a:pt x="0" y="0"/>
                  </a:moveTo>
                  <a:lnTo>
                    <a:pt x="90488" y="76200"/>
                  </a:lnTo>
                  <a:lnTo>
                    <a:pt x="257175" y="138112"/>
                  </a:lnTo>
                  <a:lnTo>
                    <a:pt x="371475" y="204787"/>
                  </a:lnTo>
                  <a:lnTo>
                    <a:pt x="533400" y="247650"/>
                  </a:lnTo>
                  <a:lnTo>
                    <a:pt x="704850" y="304800"/>
                  </a:lnTo>
                  <a:lnTo>
                    <a:pt x="933450" y="342900"/>
                  </a:lnTo>
                  <a:lnTo>
                    <a:pt x="1266825" y="357187"/>
                  </a:lnTo>
                  <a:lnTo>
                    <a:pt x="1457325" y="371475"/>
                  </a:lnTo>
                  <a:lnTo>
                    <a:pt x="1647825" y="404812"/>
                  </a:lnTo>
                  <a:lnTo>
                    <a:pt x="1638300" y="0"/>
                  </a:lnTo>
                  <a:lnTo>
                    <a:pt x="0" y="0"/>
                  </a:lnTo>
                  <a:close/>
                </a:path>
              </a:pathLst>
            </a:custGeom>
            <a:solidFill>
              <a:srgbClr val="B782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D3AD2CE4-6B30-5DAE-4493-CA0490197F5F}"/>
                </a:ext>
              </a:extLst>
            </p:cNvPr>
            <p:cNvSpPr txBox="1"/>
            <p:nvPr/>
          </p:nvSpPr>
          <p:spPr>
            <a:xfrm>
              <a:off x="7069957" y="1309985"/>
              <a:ext cx="3480440" cy="369332"/>
            </a:xfrm>
            <a:prstGeom prst="rect">
              <a:avLst/>
            </a:prstGeom>
            <a:noFill/>
          </p:spPr>
          <p:txBody>
            <a:bodyPr wrap="none" rtlCol="0">
              <a:spAutoFit/>
            </a:bodyPr>
            <a:lstStyle/>
            <a:p>
              <a:r>
                <a:rPr lang="fr-FR" b="1" dirty="0"/>
                <a:t>Schématisation</a:t>
              </a:r>
              <a:r>
                <a:rPr lang="fr-FR" dirty="0"/>
                <a:t>: interface nette</a:t>
              </a:r>
            </a:p>
          </p:txBody>
        </p:sp>
        <p:sp>
          <p:nvSpPr>
            <p:cNvPr id="22" name="ZoneTexte 21">
              <a:extLst>
                <a:ext uri="{FF2B5EF4-FFF2-40B4-BE49-F238E27FC236}">
                  <a16:creationId xmlns:a16="http://schemas.microsoft.com/office/drawing/2014/main" id="{8E8C694E-BB20-B282-6B93-395EB65B3427}"/>
                </a:ext>
              </a:extLst>
            </p:cNvPr>
            <p:cNvSpPr txBox="1"/>
            <p:nvPr/>
          </p:nvSpPr>
          <p:spPr>
            <a:xfrm>
              <a:off x="10383995" y="2465456"/>
              <a:ext cx="492443" cy="307777"/>
            </a:xfrm>
            <a:prstGeom prst="rect">
              <a:avLst/>
            </a:prstGeom>
            <a:noFill/>
          </p:spPr>
          <p:txBody>
            <a:bodyPr wrap="none" rtlCol="0">
              <a:spAutoFit/>
            </a:bodyPr>
            <a:lstStyle/>
            <a:p>
              <a:r>
                <a:rPr lang="fr-FR" sz="1400"/>
                <a:t>Mer</a:t>
              </a:r>
            </a:p>
          </p:txBody>
        </p:sp>
        <p:cxnSp>
          <p:nvCxnSpPr>
            <p:cNvPr id="4" name="Connecteur droit 3">
              <a:extLst>
                <a:ext uri="{FF2B5EF4-FFF2-40B4-BE49-F238E27FC236}">
                  <a16:creationId xmlns:a16="http://schemas.microsoft.com/office/drawing/2014/main" id="{CB89A743-DD6B-4AC1-3DCA-5488263DBBC5}"/>
                </a:ext>
              </a:extLst>
            </p:cNvPr>
            <p:cNvCxnSpPr>
              <a:cxnSpLocks/>
            </p:cNvCxnSpPr>
            <p:nvPr/>
          </p:nvCxnSpPr>
          <p:spPr>
            <a:xfrm>
              <a:off x="6421251" y="2423478"/>
              <a:ext cx="309600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8B85F5BA-38C7-8674-AC60-3829FE342A14}"/>
                </a:ext>
              </a:extLst>
            </p:cNvPr>
            <p:cNvSpPr txBox="1"/>
            <p:nvPr/>
          </p:nvSpPr>
          <p:spPr>
            <a:xfrm>
              <a:off x="6381521" y="4768398"/>
              <a:ext cx="4993739" cy="1200329"/>
            </a:xfrm>
            <a:prstGeom prst="rect">
              <a:avLst/>
            </a:prstGeom>
            <a:noFill/>
          </p:spPr>
          <p:txBody>
            <a:bodyPr wrap="none" rtlCol="0">
              <a:spAutoFit/>
            </a:bodyPr>
            <a:lstStyle/>
            <a:p>
              <a:r>
                <a:rPr lang="fr-FR" dirty="0"/>
                <a:t>L’interface est située à une profondeur égale à </a:t>
              </a:r>
            </a:p>
            <a:p>
              <a:pPr algn="ctr"/>
              <a:r>
                <a:rPr lang="fr-FR" dirty="0"/>
                <a:t>40 x niveau de la nappe</a:t>
              </a:r>
            </a:p>
            <a:p>
              <a:pPr algn="ctr"/>
              <a:r>
                <a:rPr lang="fr-FR" dirty="0"/>
                <a:t>Exemple:  </a:t>
              </a:r>
            </a:p>
            <a:p>
              <a:r>
                <a:rPr lang="fr-FR" dirty="0"/>
                <a:t>Niveau de nappe = 0,1 m -&gt; biseau à - 4 m</a:t>
              </a:r>
            </a:p>
          </p:txBody>
        </p:sp>
      </p:grpSp>
      <p:sp>
        <p:nvSpPr>
          <p:cNvPr id="2" name="ZoneTexte 1">
            <a:extLst>
              <a:ext uri="{FF2B5EF4-FFF2-40B4-BE49-F238E27FC236}">
                <a16:creationId xmlns:a16="http://schemas.microsoft.com/office/drawing/2014/main" id="{4B031FC8-5576-3A3E-8DB7-8A923AFE3986}"/>
              </a:ext>
            </a:extLst>
          </p:cNvPr>
          <p:cNvSpPr txBox="1"/>
          <p:nvPr/>
        </p:nvSpPr>
        <p:spPr>
          <a:xfrm>
            <a:off x="852674" y="4784499"/>
            <a:ext cx="4725544" cy="1200329"/>
          </a:xfrm>
          <a:prstGeom prst="rect">
            <a:avLst/>
          </a:prstGeom>
          <a:noFill/>
        </p:spPr>
        <p:txBody>
          <a:bodyPr wrap="square" rtlCol="0">
            <a:spAutoFit/>
          </a:bodyPr>
          <a:lstStyle/>
          <a:p>
            <a:r>
              <a:rPr lang="fr-FR" dirty="0"/>
              <a:t>La transition entre l’eau douce et l’eau salée est progressive, les concentrations en sel dans l’eau souterraine variant de 1 g/l à 35 g/l en se rapprochant de la mer</a:t>
            </a:r>
          </a:p>
        </p:txBody>
      </p:sp>
    </p:spTree>
    <p:extLst>
      <p:ext uri="{BB962C8B-B14F-4D97-AF65-F5344CB8AC3E}">
        <p14:creationId xmlns:p14="http://schemas.microsoft.com/office/powerpoint/2010/main" val="27918798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BF057-769C-E518-7D85-BC3D976DBB24}"/>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6CDA273-FBE6-03E2-0723-BA202D76A16D}"/>
              </a:ext>
            </a:extLst>
          </p:cNvPr>
          <p:cNvSpPr/>
          <p:nvPr/>
        </p:nvSpPr>
        <p:spPr>
          <a:xfrm>
            <a:off x="385661" y="6382327"/>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52">
            <a:extLst>
              <a:ext uri="{FF2B5EF4-FFF2-40B4-BE49-F238E27FC236}">
                <a16:creationId xmlns:a16="http://schemas.microsoft.com/office/drawing/2014/main" id="{E2B81299-4175-AA53-30C2-D8732A009E26}"/>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Partie 1 – Etat des connaissances</a:t>
            </a:r>
          </a:p>
          <a:p>
            <a:r>
              <a:rPr lang="fr-FR" b="1">
                <a:latin typeface="Arial" panose="020B0604020202020204" pitchFamily="34" charset="0"/>
                <a:cs typeface="Arial" panose="020B0604020202020204" pitchFamily="34" charset="0"/>
              </a:rPr>
              <a:t>Eaux souterraines: le biseau salé en contexte karstique</a:t>
            </a:r>
          </a:p>
        </p:txBody>
      </p:sp>
      <p:sp>
        <p:nvSpPr>
          <p:cNvPr id="16" name="Rectangle 15">
            <a:extLst>
              <a:ext uri="{FF2B5EF4-FFF2-40B4-BE49-F238E27FC236}">
                <a16:creationId xmlns:a16="http://schemas.microsoft.com/office/drawing/2014/main" id="{0F35F69E-C65C-1A55-4116-E9D7AD3A13D6}"/>
              </a:ext>
            </a:extLst>
          </p:cNvPr>
          <p:cNvSpPr/>
          <p:nvPr/>
        </p:nvSpPr>
        <p:spPr>
          <a:xfrm>
            <a:off x="4348264" y="3813243"/>
            <a:ext cx="642025" cy="223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E593ED81-F392-73EF-9416-869C533E5AAE}"/>
              </a:ext>
            </a:extLst>
          </p:cNvPr>
          <p:cNvSpPr txBox="1"/>
          <p:nvPr/>
        </p:nvSpPr>
        <p:spPr>
          <a:xfrm>
            <a:off x="7561342" y="1328194"/>
            <a:ext cx="4432554" cy="2862322"/>
          </a:xfrm>
          <a:prstGeom prst="rect">
            <a:avLst/>
          </a:prstGeom>
          <a:noFill/>
        </p:spPr>
        <p:txBody>
          <a:bodyPr wrap="square">
            <a:spAutoFit/>
          </a:bodyPr>
          <a:lstStyle/>
          <a:p>
            <a:pPr algn="just"/>
            <a:r>
              <a:rPr lang="fr-FR" sz="1800" kern="0">
                <a:effectLst/>
                <a:ea typeface="Yu Mincho" panose="02020400000000000000" pitchFamily="18" charset="-128"/>
              </a:rPr>
              <a:t>Dans les </a:t>
            </a:r>
            <a:r>
              <a:rPr lang="fr-FR" sz="1800" b="1" kern="0">
                <a:effectLst/>
                <a:ea typeface="Yu Mincho" panose="02020400000000000000" pitchFamily="18" charset="-128"/>
              </a:rPr>
              <a:t>aquifères karstiques côtiers</a:t>
            </a:r>
            <a:r>
              <a:rPr lang="fr-FR" sz="1800" kern="0">
                <a:effectLst/>
                <a:ea typeface="Yu Mincho" panose="02020400000000000000" pitchFamily="18" charset="-128"/>
              </a:rPr>
              <a:t>, l’intrusion ne prend pas uniquement la forme d’un biseau salé sous la nappe d’eau douce. </a:t>
            </a:r>
          </a:p>
          <a:p>
            <a:pPr algn="just"/>
            <a:r>
              <a:rPr lang="fr-FR" sz="1800" kern="0">
                <a:effectLst/>
                <a:ea typeface="Yu Mincho" panose="02020400000000000000" pitchFamily="18" charset="-128"/>
              </a:rPr>
              <a:t>Elle forme une zone très irrégulière, mobile dans le temps, localement perturbée par les conduits actifs et les hétérogénéités de perméabilité au sein de la matrice de l’aquifère (porosité d’interstices, fissures). </a:t>
            </a:r>
            <a:endParaRPr lang="fr-FR"/>
          </a:p>
        </p:txBody>
      </p:sp>
      <p:grpSp>
        <p:nvGrpSpPr>
          <p:cNvPr id="2" name="Groupe 1">
            <a:extLst>
              <a:ext uri="{FF2B5EF4-FFF2-40B4-BE49-F238E27FC236}">
                <a16:creationId xmlns:a16="http://schemas.microsoft.com/office/drawing/2014/main" id="{A4FFBB93-DF44-E116-ED02-FE047B836320}"/>
              </a:ext>
            </a:extLst>
          </p:cNvPr>
          <p:cNvGrpSpPr/>
          <p:nvPr/>
        </p:nvGrpSpPr>
        <p:grpSpPr>
          <a:xfrm>
            <a:off x="401366" y="4719431"/>
            <a:ext cx="8656222" cy="1957594"/>
            <a:chOff x="401366" y="4719431"/>
            <a:chExt cx="8656222" cy="1957594"/>
          </a:xfrm>
        </p:grpSpPr>
        <p:sp>
          <p:nvSpPr>
            <p:cNvPr id="5" name="ZoneTexte 4">
              <a:extLst>
                <a:ext uri="{FF2B5EF4-FFF2-40B4-BE49-F238E27FC236}">
                  <a16:creationId xmlns:a16="http://schemas.microsoft.com/office/drawing/2014/main" id="{ECB39A35-C88C-6595-E7CE-CDCDD8DB72AA}"/>
                </a:ext>
              </a:extLst>
            </p:cNvPr>
            <p:cNvSpPr txBox="1"/>
            <p:nvPr/>
          </p:nvSpPr>
          <p:spPr>
            <a:xfrm>
              <a:off x="401366" y="4719431"/>
              <a:ext cx="4243469" cy="923330"/>
            </a:xfrm>
            <a:prstGeom prst="rect">
              <a:avLst/>
            </a:prstGeom>
            <a:noFill/>
          </p:spPr>
          <p:txBody>
            <a:bodyPr wrap="none" rtlCol="0">
              <a:spAutoFit/>
            </a:bodyPr>
            <a:lstStyle/>
            <a:p>
              <a:r>
                <a:rPr lang="fr-FR"/>
                <a:t>Exemples:</a:t>
              </a:r>
            </a:p>
            <a:p>
              <a:pPr marL="285750" indent="-285750">
                <a:buFontTx/>
                <a:buChar char="-"/>
              </a:pPr>
              <a:r>
                <a:rPr lang="fr-FR"/>
                <a:t>Thau et source de la Vise</a:t>
              </a:r>
            </a:p>
            <a:p>
              <a:pPr marL="285750" indent="-285750">
                <a:buFontTx/>
                <a:buChar char="-"/>
              </a:pPr>
              <a:r>
                <a:rPr lang="fr-FR"/>
                <a:t>Corbières et source de </a:t>
              </a:r>
              <a:r>
                <a:rPr lang="fr-FR" err="1"/>
                <a:t>Fontestramar</a:t>
              </a:r>
              <a:endParaRPr lang="fr-FR"/>
            </a:p>
          </p:txBody>
        </p:sp>
        <p:pic>
          <p:nvPicPr>
            <p:cNvPr id="6" name="Image 5">
              <a:extLst>
                <a:ext uri="{FF2B5EF4-FFF2-40B4-BE49-F238E27FC236}">
                  <a16:creationId xmlns:a16="http://schemas.microsoft.com/office/drawing/2014/main" id="{FF3B43D6-C5B6-7AA3-EED8-A64A26CD6ACF}"/>
                </a:ext>
              </a:extLst>
            </p:cNvPr>
            <p:cNvPicPr>
              <a:picLocks noChangeAspect="1"/>
            </p:cNvPicPr>
            <p:nvPr/>
          </p:nvPicPr>
          <p:blipFill>
            <a:blip r:embed="rId2"/>
            <a:stretch>
              <a:fillRect/>
            </a:stretch>
          </p:blipFill>
          <p:spPr>
            <a:xfrm>
              <a:off x="5591684" y="4719431"/>
              <a:ext cx="3465904" cy="1957594"/>
            </a:xfrm>
            <a:prstGeom prst="rect">
              <a:avLst/>
            </a:prstGeom>
          </p:spPr>
        </p:pic>
      </p:grpSp>
      <p:pic>
        <p:nvPicPr>
          <p:cNvPr id="9" name="Image 8">
            <a:extLst>
              <a:ext uri="{FF2B5EF4-FFF2-40B4-BE49-F238E27FC236}">
                <a16:creationId xmlns:a16="http://schemas.microsoft.com/office/drawing/2014/main" id="{E1994FBB-3BE4-6D37-D05A-5A850BBCC7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366" y="1328194"/>
            <a:ext cx="6702710" cy="2721912"/>
          </a:xfrm>
          <a:prstGeom prst="rect">
            <a:avLst/>
          </a:prstGeom>
        </p:spPr>
      </p:pic>
    </p:spTree>
    <p:extLst>
      <p:ext uri="{BB962C8B-B14F-4D97-AF65-F5344CB8AC3E}">
        <p14:creationId xmlns:p14="http://schemas.microsoft.com/office/powerpoint/2010/main" val="37431462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01307-BCA8-533C-177B-9C4069D8020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2C1DE5B-79B7-A7CC-3E09-98FCD1A9F9C3}"/>
              </a:ext>
            </a:extLst>
          </p:cNvPr>
          <p:cNvSpPr/>
          <p:nvPr/>
        </p:nvSpPr>
        <p:spPr>
          <a:xfrm>
            <a:off x="385661" y="6382327"/>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52">
            <a:extLst>
              <a:ext uri="{FF2B5EF4-FFF2-40B4-BE49-F238E27FC236}">
                <a16:creationId xmlns:a16="http://schemas.microsoft.com/office/drawing/2014/main" id="{347D808A-512F-03A4-1B34-63891BD26DB4}"/>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Partie 1 – Etat des connaissances</a:t>
            </a:r>
          </a:p>
          <a:p>
            <a:r>
              <a:rPr lang="fr-FR" b="1">
                <a:latin typeface="Arial" panose="020B0604020202020204" pitchFamily="34" charset="0"/>
                <a:cs typeface="Arial" panose="020B0604020202020204" pitchFamily="34" charset="0"/>
              </a:rPr>
              <a:t>Eaux souterraines: le biseau salé en contexte multicouches</a:t>
            </a:r>
          </a:p>
        </p:txBody>
      </p:sp>
      <p:sp>
        <p:nvSpPr>
          <p:cNvPr id="6" name="ZoneTexte 5">
            <a:extLst>
              <a:ext uri="{FF2B5EF4-FFF2-40B4-BE49-F238E27FC236}">
                <a16:creationId xmlns:a16="http://schemas.microsoft.com/office/drawing/2014/main" id="{0E6568A1-FC35-E07D-728A-7DBD204ED67D}"/>
              </a:ext>
            </a:extLst>
          </p:cNvPr>
          <p:cNvSpPr txBox="1"/>
          <p:nvPr/>
        </p:nvSpPr>
        <p:spPr>
          <a:xfrm>
            <a:off x="5901205" y="1239529"/>
            <a:ext cx="5897444" cy="1477328"/>
          </a:xfrm>
          <a:prstGeom prst="rect">
            <a:avLst/>
          </a:prstGeom>
          <a:noFill/>
        </p:spPr>
        <p:txBody>
          <a:bodyPr wrap="square" rtlCol="0">
            <a:spAutoFit/>
          </a:bodyPr>
          <a:lstStyle/>
          <a:p>
            <a:pPr algn="ctr"/>
            <a:r>
              <a:rPr lang="fr-FR" dirty="0"/>
              <a:t>Ce type de contexte géologique peut s’étendre loin sous la mer et l’eau douce peut donc s’y écouler.</a:t>
            </a:r>
          </a:p>
          <a:p>
            <a:pPr algn="ctr"/>
            <a:endParaRPr lang="fr-FR" dirty="0"/>
          </a:p>
          <a:p>
            <a:pPr algn="ctr"/>
            <a:r>
              <a:rPr lang="fr-FR" dirty="0"/>
              <a:t>Des intrusions salines peuvent avoir lieu dans une ou plusieurs couches et se superposer. </a:t>
            </a:r>
          </a:p>
        </p:txBody>
      </p:sp>
      <p:grpSp>
        <p:nvGrpSpPr>
          <p:cNvPr id="3" name="Groupe 2">
            <a:extLst>
              <a:ext uri="{FF2B5EF4-FFF2-40B4-BE49-F238E27FC236}">
                <a16:creationId xmlns:a16="http://schemas.microsoft.com/office/drawing/2014/main" id="{F1ABBAEC-174E-1913-51DB-A9EDFD396381}"/>
              </a:ext>
            </a:extLst>
          </p:cNvPr>
          <p:cNvGrpSpPr/>
          <p:nvPr/>
        </p:nvGrpSpPr>
        <p:grpSpPr>
          <a:xfrm>
            <a:off x="820137" y="3956676"/>
            <a:ext cx="10408576" cy="2720349"/>
            <a:chOff x="820137" y="3956676"/>
            <a:chExt cx="10408576" cy="2720349"/>
          </a:xfrm>
        </p:grpSpPr>
        <p:sp>
          <p:nvSpPr>
            <p:cNvPr id="5" name="ZoneTexte 4">
              <a:extLst>
                <a:ext uri="{FF2B5EF4-FFF2-40B4-BE49-F238E27FC236}">
                  <a16:creationId xmlns:a16="http://schemas.microsoft.com/office/drawing/2014/main" id="{5F390272-302C-D32D-B9B7-918AA852978A}"/>
                </a:ext>
              </a:extLst>
            </p:cNvPr>
            <p:cNvSpPr txBox="1"/>
            <p:nvPr/>
          </p:nvSpPr>
          <p:spPr>
            <a:xfrm>
              <a:off x="820137" y="5089448"/>
              <a:ext cx="3692036" cy="1200329"/>
            </a:xfrm>
            <a:prstGeom prst="rect">
              <a:avLst/>
            </a:prstGeom>
            <a:noFill/>
          </p:spPr>
          <p:txBody>
            <a:bodyPr wrap="none" rtlCol="0">
              <a:spAutoFit/>
            </a:bodyPr>
            <a:lstStyle/>
            <a:p>
              <a:r>
                <a:rPr lang="fr-FR" dirty="0"/>
                <a:t>Exemples:</a:t>
              </a:r>
            </a:p>
            <a:p>
              <a:pPr marL="285750" indent="-285750">
                <a:buFontTx/>
                <a:buChar char="-"/>
              </a:pPr>
              <a:r>
                <a:rPr lang="fr-FR" dirty="0"/>
                <a:t>Plaine du Roussillon</a:t>
              </a:r>
            </a:p>
            <a:p>
              <a:pPr marL="285750" indent="-285750">
                <a:buFontTx/>
                <a:buChar char="-"/>
              </a:pPr>
              <a:r>
                <a:rPr lang="fr-FR" dirty="0" err="1"/>
                <a:t>Vistrenque</a:t>
              </a:r>
              <a:r>
                <a:rPr lang="fr-FR" dirty="0"/>
                <a:t> aval</a:t>
              </a:r>
            </a:p>
            <a:p>
              <a:pPr marL="285750" indent="-285750">
                <a:buFontTx/>
                <a:buChar char="-"/>
              </a:pPr>
              <a:r>
                <a:rPr lang="fr-FR" dirty="0"/>
                <a:t>Orb et Hérault aval (mal connu)</a:t>
              </a:r>
            </a:p>
          </p:txBody>
        </p:sp>
        <p:pic>
          <p:nvPicPr>
            <p:cNvPr id="25" name="Image 24" descr="Capture d’écran">
              <a:extLst>
                <a:ext uri="{FF2B5EF4-FFF2-40B4-BE49-F238E27FC236}">
                  <a16:creationId xmlns:a16="http://schemas.microsoft.com/office/drawing/2014/main" id="{10BC29AE-3359-8C8A-ECFC-BEE5EA6BA0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4912" y="4448071"/>
              <a:ext cx="3204916" cy="1200768"/>
            </a:xfrm>
            <a:prstGeom prst="rect">
              <a:avLst/>
            </a:prstGeom>
          </p:spPr>
        </p:pic>
        <p:sp>
          <p:nvSpPr>
            <p:cNvPr id="26" name="ZoneTexte 25">
              <a:extLst>
                <a:ext uri="{FF2B5EF4-FFF2-40B4-BE49-F238E27FC236}">
                  <a16:creationId xmlns:a16="http://schemas.microsoft.com/office/drawing/2014/main" id="{55E77BF6-CAA4-10DD-2A27-16A7817B32CB}"/>
                </a:ext>
              </a:extLst>
            </p:cNvPr>
            <p:cNvSpPr txBox="1"/>
            <p:nvPr/>
          </p:nvSpPr>
          <p:spPr>
            <a:xfrm>
              <a:off x="7668618" y="5608590"/>
              <a:ext cx="836734" cy="415498"/>
            </a:xfrm>
            <a:prstGeom prst="rect">
              <a:avLst/>
            </a:prstGeom>
            <a:noFill/>
          </p:spPr>
          <p:txBody>
            <a:bodyPr wrap="square" rtlCol="0">
              <a:spAutoFit/>
            </a:bodyPr>
            <a:lstStyle/>
            <a:p>
              <a:pPr algn="ctr"/>
              <a:r>
                <a:rPr lang="fr-FR" sz="1050" b="1"/>
                <a:t>Juillet 2019</a:t>
              </a:r>
            </a:p>
          </p:txBody>
        </p:sp>
        <p:sp>
          <p:nvSpPr>
            <p:cNvPr id="27" name="ZoneTexte 26">
              <a:extLst>
                <a:ext uri="{FF2B5EF4-FFF2-40B4-BE49-F238E27FC236}">
                  <a16:creationId xmlns:a16="http://schemas.microsoft.com/office/drawing/2014/main" id="{8BD72921-0B3C-6FD4-79FE-30D84F67F1AD}"/>
                </a:ext>
              </a:extLst>
            </p:cNvPr>
            <p:cNvSpPr txBox="1"/>
            <p:nvPr/>
          </p:nvSpPr>
          <p:spPr>
            <a:xfrm>
              <a:off x="9863638" y="5641069"/>
              <a:ext cx="1113693" cy="415498"/>
            </a:xfrm>
            <a:prstGeom prst="rect">
              <a:avLst/>
            </a:prstGeom>
            <a:noFill/>
          </p:spPr>
          <p:txBody>
            <a:bodyPr wrap="square" rtlCol="0">
              <a:spAutoFit/>
            </a:bodyPr>
            <a:lstStyle/>
            <a:p>
              <a:pPr algn="ctr"/>
              <a:r>
                <a:rPr lang="fr-FR" sz="1050" b="1" err="1"/>
                <a:t>Decembre</a:t>
              </a:r>
              <a:r>
                <a:rPr lang="fr-FR" sz="1050" b="1"/>
                <a:t> 2021</a:t>
              </a:r>
            </a:p>
          </p:txBody>
        </p:sp>
        <p:sp>
          <p:nvSpPr>
            <p:cNvPr id="28" name="ZoneTexte 27">
              <a:extLst>
                <a:ext uri="{FF2B5EF4-FFF2-40B4-BE49-F238E27FC236}">
                  <a16:creationId xmlns:a16="http://schemas.microsoft.com/office/drawing/2014/main" id="{79C8351F-A4CF-60CD-B39B-B4887C7F84EC}"/>
                </a:ext>
              </a:extLst>
            </p:cNvPr>
            <p:cNvSpPr txBox="1"/>
            <p:nvPr/>
          </p:nvSpPr>
          <p:spPr>
            <a:xfrm>
              <a:off x="7383942" y="3956676"/>
              <a:ext cx="3844771" cy="523220"/>
            </a:xfrm>
            <a:prstGeom prst="rect">
              <a:avLst/>
            </a:prstGeom>
            <a:noFill/>
          </p:spPr>
          <p:txBody>
            <a:bodyPr wrap="square" rtlCol="0">
              <a:spAutoFit/>
            </a:bodyPr>
            <a:lstStyle/>
            <a:p>
              <a:pPr algn="ctr"/>
              <a:r>
                <a:rPr lang="fr-FR" sz="1400" b="1" dirty="0"/>
                <a:t>Conductivité électrique de l’eau souterraine à St Cyprien (66)</a:t>
              </a:r>
            </a:p>
          </p:txBody>
        </p:sp>
        <p:sp>
          <p:nvSpPr>
            <p:cNvPr id="29" name="ZoneTexte 28">
              <a:extLst>
                <a:ext uri="{FF2B5EF4-FFF2-40B4-BE49-F238E27FC236}">
                  <a16:creationId xmlns:a16="http://schemas.microsoft.com/office/drawing/2014/main" id="{33D64178-D700-022C-B3F8-F3823BBF3075}"/>
                </a:ext>
              </a:extLst>
            </p:cNvPr>
            <p:cNvSpPr txBox="1"/>
            <p:nvPr/>
          </p:nvSpPr>
          <p:spPr>
            <a:xfrm>
              <a:off x="7520359" y="5438325"/>
              <a:ext cx="444352" cy="215444"/>
            </a:xfrm>
            <a:prstGeom prst="rect">
              <a:avLst/>
            </a:prstGeom>
            <a:noFill/>
          </p:spPr>
          <p:txBody>
            <a:bodyPr wrap="none" rtlCol="0">
              <a:spAutoFit/>
            </a:bodyPr>
            <a:lstStyle/>
            <a:p>
              <a:r>
                <a:rPr lang="fr-FR" sz="800" b="1"/>
                <a:t>250 m</a:t>
              </a:r>
            </a:p>
          </p:txBody>
        </p:sp>
        <p:sp>
          <p:nvSpPr>
            <p:cNvPr id="30" name="ZoneTexte 29">
              <a:extLst>
                <a:ext uri="{FF2B5EF4-FFF2-40B4-BE49-F238E27FC236}">
                  <a16:creationId xmlns:a16="http://schemas.microsoft.com/office/drawing/2014/main" id="{78B2A622-B225-6455-8464-E7B2C7AB3C32}"/>
                </a:ext>
              </a:extLst>
            </p:cNvPr>
            <p:cNvSpPr txBox="1"/>
            <p:nvPr/>
          </p:nvSpPr>
          <p:spPr>
            <a:xfrm>
              <a:off x="7486326" y="4383366"/>
              <a:ext cx="495649" cy="215444"/>
            </a:xfrm>
            <a:prstGeom prst="rect">
              <a:avLst/>
            </a:prstGeom>
            <a:noFill/>
          </p:spPr>
          <p:txBody>
            <a:bodyPr wrap="none" rtlCol="0">
              <a:spAutoFit/>
            </a:bodyPr>
            <a:lstStyle/>
            <a:p>
              <a:r>
                <a:rPr lang="fr-FR" sz="800" b="1"/>
                <a:t>surface</a:t>
              </a:r>
            </a:p>
          </p:txBody>
        </p:sp>
        <p:pic>
          <p:nvPicPr>
            <p:cNvPr id="32" name="Image 31">
              <a:extLst>
                <a:ext uri="{FF2B5EF4-FFF2-40B4-BE49-F238E27FC236}">
                  <a16:creationId xmlns:a16="http://schemas.microsoft.com/office/drawing/2014/main" id="{A97174FE-1CCF-E5E3-D025-4F3A1EB4D58F}"/>
                </a:ext>
              </a:extLst>
            </p:cNvPr>
            <p:cNvPicPr>
              <a:picLocks noChangeAspect="1"/>
            </p:cNvPicPr>
            <p:nvPr/>
          </p:nvPicPr>
          <p:blipFill>
            <a:blip r:embed="rId3"/>
            <a:stretch>
              <a:fillRect/>
            </a:stretch>
          </p:blipFill>
          <p:spPr>
            <a:xfrm>
              <a:off x="4835855" y="4849990"/>
              <a:ext cx="2562227" cy="1827035"/>
            </a:xfrm>
            <a:prstGeom prst="rect">
              <a:avLst/>
            </a:prstGeom>
          </p:spPr>
        </p:pic>
        <p:sp>
          <p:nvSpPr>
            <p:cNvPr id="33" name="ZoneTexte 32">
              <a:extLst>
                <a:ext uri="{FF2B5EF4-FFF2-40B4-BE49-F238E27FC236}">
                  <a16:creationId xmlns:a16="http://schemas.microsoft.com/office/drawing/2014/main" id="{AFDAC27D-1CC3-2B2A-6F0D-3CB0CD9E4CDC}"/>
                </a:ext>
              </a:extLst>
            </p:cNvPr>
            <p:cNvSpPr txBox="1"/>
            <p:nvPr/>
          </p:nvSpPr>
          <p:spPr>
            <a:xfrm>
              <a:off x="8696552" y="4479896"/>
              <a:ext cx="662361" cy="215444"/>
            </a:xfrm>
            <a:prstGeom prst="rect">
              <a:avLst/>
            </a:prstGeom>
            <a:noFill/>
          </p:spPr>
          <p:txBody>
            <a:bodyPr wrap="none" rtlCol="0">
              <a:spAutoFit/>
            </a:bodyPr>
            <a:lstStyle/>
            <a:p>
              <a:r>
                <a:rPr lang="fr-FR" sz="800" b="1"/>
                <a:t>Eau salée</a:t>
              </a:r>
            </a:p>
          </p:txBody>
        </p:sp>
        <p:sp>
          <p:nvSpPr>
            <p:cNvPr id="34" name="ZoneTexte 33">
              <a:extLst>
                <a:ext uri="{FF2B5EF4-FFF2-40B4-BE49-F238E27FC236}">
                  <a16:creationId xmlns:a16="http://schemas.microsoft.com/office/drawing/2014/main" id="{13B71D22-7C89-F112-199A-04A8AF60E51D}"/>
                </a:ext>
              </a:extLst>
            </p:cNvPr>
            <p:cNvSpPr txBox="1"/>
            <p:nvPr/>
          </p:nvSpPr>
          <p:spPr>
            <a:xfrm>
              <a:off x="8639953" y="5357476"/>
              <a:ext cx="705642" cy="215444"/>
            </a:xfrm>
            <a:prstGeom prst="rect">
              <a:avLst/>
            </a:prstGeom>
            <a:noFill/>
          </p:spPr>
          <p:txBody>
            <a:bodyPr wrap="none" rtlCol="0">
              <a:spAutoFit/>
            </a:bodyPr>
            <a:lstStyle/>
            <a:p>
              <a:r>
                <a:rPr lang="fr-FR" sz="800" b="1"/>
                <a:t>Eau douce</a:t>
              </a:r>
            </a:p>
          </p:txBody>
        </p:sp>
        <p:sp>
          <p:nvSpPr>
            <p:cNvPr id="35" name="ZoneTexte 34">
              <a:extLst>
                <a:ext uri="{FF2B5EF4-FFF2-40B4-BE49-F238E27FC236}">
                  <a16:creationId xmlns:a16="http://schemas.microsoft.com/office/drawing/2014/main" id="{AA062EE5-A421-8578-41C1-784388782184}"/>
                </a:ext>
              </a:extLst>
            </p:cNvPr>
            <p:cNvSpPr txBox="1"/>
            <p:nvPr/>
          </p:nvSpPr>
          <p:spPr>
            <a:xfrm>
              <a:off x="8401828" y="5657850"/>
              <a:ext cx="1637522" cy="369332"/>
            </a:xfrm>
            <a:prstGeom prst="rect">
              <a:avLst/>
            </a:prstGeom>
            <a:noFill/>
          </p:spPr>
          <p:txBody>
            <a:bodyPr wrap="square" rtlCol="0">
              <a:spAutoFit/>
            </a:bodyPr>
            <a:lstStyle/>
            <a:p>
              <a:pPr algn="ctr"/>
              <a:r>
                <a:rPr lang="fr-FR" sz="900"/>
                <a:t>Données SMD (projet </a:t>
              </a:r>
              <a:r>
                <a:rPr lang="fr-FR" sz="900" err="1"/>
                <a:t>Dem’Eaux</a:t>
              </a:r>
              <a:r>
                <a:rPr lang="fr-FR" sz="900"/>
                <a:t> Roussillon)</a:t>
              </a:r>
            </a:p>
          </p:txBody>
        </p:sp>
      </p:grpSp>
      <p:pic>
        <p:nvPicPr>
          <p:cNvPr id="2" name="Image 1">
            <a:extLst>
              <a:ext uri="{FF2B5EF4-FFF2-40B4-BE49-F238E27FC236}">
                <a16:creationId xmlns:a16="http://schemas.microsoft.com/office/drawing/2014/main" id="{AF130477-D2B9-5D4D-429A-AB2E98A9DAD8}"/>
              </a:ext>
            </a:extLst>
          </p:cNvPr>
          <p:cNvPicPr>
            <a:picLocks noChangeAspect="1"/>
          </p:cNvPicPr>
          <p:nvPr/>
        </p:nvPicPr>
        <p:blipFill>
          <a:blip r:embed="rId4"/>
          <a:stretch>
            <a:fillRect/>
          </a:stretch>
        </p:blipFill>
        <p:spPr>
          <a:xfrm>
            <a:off x="385661" y="1239529"/>
            <a:ext cx="5361279" cy="3083715"/>
          </a:xfrm>
          <a:prstGeom prst="rect">
            <a:avLst/>
          </a:prstGeom>
        </p:spPr>
      </p:pic>
    </p:spTree>
    <p:extLst>
      <p:ext uri="{BB962C8B-B14F-4D97-AF65-F5344CB8AC3E}">
        <p14:creationId xmlns:p14="http://schemas.microsoft.com/office/powerpoint/2010/main" val="39151219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DD82A-890E-02A2-5297-B9547314DAC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A322929-6FA5-353A-C415-D228F78C7BB7}"/>
              </a:ext>
            </a:extLst>
          </p:cNvPr>
          <p:cNvSpPr/>
          <p:nvPr/>
        </p:nvSpPr>
        <p:spPr>
          <a:xfrm>
            <a:off x="385661" y="6382327"/>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52">
            <a:extLst>
              <a:ext uri="{FF2B5EF4-FFF2-40B4-BE49-F238E27FC236}">
                <a16:creationId xmlns:a16="http://schemas.microsoft.com/office/drawing/2014/main" id="{42A97671-DD4D-02EF-5686-2B51DEC26857}"/>
              </a:ext>
            </a:extLst>
          </p:cNvPr>
          <p:cNvSpPr txBox="1"/>
          <p:nvPr/>
        </p:nvSpPr>
        <p:spPr>
          <a:xfrm>
            <a:off x="401366" y="203168"/>
            <a:ext cx="11129218" cy="646331"/>
          </a:xfrm>
          <a:prstGeom prst="rect">
            <a:avLst/>
          </a:prstGeom>
          <a:noFill/>
        </p:spPr>
        <p:txBody>
          <a:bodyPr wrap="square" rtlCol="0">
            <a:spAutoFit/>
          </a:bodyPr>
          <a:lstStyle/>
          <a:p>
            <a:r>
              <a:rPr lang="fr-FR" b="1">
                <a:solidFill>
                  <a:srgbClr val="E87B1C"/>
                </a:solidFill>
                <a:latin typeface="Arial" panose="020B0604020202020204" pitchFamily="34" charset="0"/>
                <a:cs typeface="Arial" panose="020B0604020202020204" pitchFamily="34" charset="0"/>
              </a:rPr>
              <a:t>Partie 1 – Etat des connaissances</a:t>
            </a:r>
          </a:p>
          <a:p>
            <a:r>
              <a:rPr lang="fr-FR" b="1">
                <a:latin typeface="Arial" panose="020B0604020202020204" pitchFamily="34" charset="0"/>
                <a:cs typeface="Arial" panose="020B0604020202020204" pitchFamily="34" charset="0"/>
              </a:rPr>
              <a:t>Cartographie de la vulnérabilité </a:t>
            </a:r>
          </a:p>
        </p:txBody>
      </p:sp>
      <p:sp>
        <p:nvSpPr>
          <p:cNvPr id="16" name="Rectangle 15">
            <a:extLst>
              <a:ext uri="{FF2B5EF4-FFF2-40B4-BE49-F238E27FC236}">
                <a16:creationId xmlns:a16="http://schemas.microsoft.com/office/drawing/2014/main" id="{24E00081-7731-EA07-109C-FE70D21B0A32}"/>
              </a:ext>
            </a:extLst>
          </p:cNvPr>
          <p:cNvSpPr/>
          <p:nvPr/>
        </p:nvSpPr>
        <p:spPr>
          <a:xfrm>
            <a:off x="4348264" y="3813243"/>
            <a:ext cx="642025" cy="223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ADAA32A5-F4F4-1767-9BB2-8E228950AA34}"/>
              </a:ext>
            </a:extLst>
          </p:cNvPr>
          <p:cNvPicPr>
            <a:picLocks noChangeAspect="1"/>
          </p:cNvPicPr>
          <p:nvPr/>
        </p:nvPicPr>
        <p:blipFill>
          <a:blip r:embed="rId2"/>
          <a:stretch>
            <a:fillRect/>
          </a:stretch>
        </p:blipFill>
        <p:spPr>
          <a:xfrm>
            <a:off x="3633863" y="1853408"/>
            <a:ext cx="7220958" cy="4058216"/>
          </a:xfrm>
          <a:prstGeom prst="rect">
            <a:avLst/>
          </a:prstGeom>
        </p:spPr>
      </p:pic>
      <p:sp>
        <p:nvSpPr>
          <p:cNvPr id="5" name="ZoneTexte 4">
            <a:extLst>
              <a:ext uri="{FF2B5EF4-FFF2-40B4-BE49-F238E27FC236}">
                <a16:creationId xmlns:a16="http://schemas.microsoft.com/office/drawing/2014/main" id="{524223A6-E314-5876-E02A-9ABE0D3B34F0}"/>
              </a:ext>
            </a:extLst>
          </p:cNvPr>
          <p:cNvSpPr txBox="1"/>
          <p:nvPr/>
        </p:nvSpPr>
        <p:spPr>
          <a:xfrm>
            <a:off x="621144" y="6019597"/>
            <a:ext cx="8263801" cy="646331"/>
          </a:xfrm>
          <a:prstGeom prst="rect">
            <a:avLst/>
          </a:prstGeom>
          <a:noFill/>
        </p:spPr>
        <p:txBody>
          <a:bodyPr wrap="square" rtlCol="0">
            <a:spAutoFit/>
          </a:bodyPr>
          <a:lstStyle/>
          <a:p>
            <a:r>
              <a:rPr lang="fr-FR"/>
              <a:t>Cette cartographie est le résultat d’une approche préliminaire à grande échelle.</a:t>
            </a:r>
          </a:p>
          <a:p>
            <a:r>
              <a:rPr lang="fr-FR"/>
              <a:t>Elle n’est pas validée par des mesures de salinité par exemple.</a:t>
            </a:r>
          </a:p>
        </p:txBody>
      </p:sp>
      <p:sp>
        <p:nvSpPr>
          <p:cNvPr id="7" name="ZoneTexte 6">
            <a:extLst>
              <a:ext uri="{FF2B5EF4-FFF2-40B4-BE49-F238E27FC236}">
                <a16:creationId xmlns:a16="http://schemas.microsoft.com/office/drawing/2014/main" id="{CE16CAD3-006C-C0D4-0A0E-BA5BE3C112BF}"/>
              </a:ext>
            </a:extLst>
          </p:cNvPr>
          <p:cNvSpPr txBox="1"/>
          <p:nvPr/>
        </p:nvSpPr>
        <p:spPr>
          <a:xfrm>
            <a:off x="504321" y="946376"/>
            <a:ext cx="10350500" cy="923330"/>
          </a:xfrm>
          <a:prstGeom prst="rect">
            <a:avLst/>
          </a:prstGeom>
          <a:noFill/>
        </p:spPr>
        <p:txBody>
          <a:bodyPr wrap="square" rtlCol="0">
            <a:spAutoFit/>
          </a:bodyPr>
          <a:lstStyle/>
          <a:p>
            <a:r>
              <a:rPr lang="fr-FR"/>
              <a:t>Carte de </a:t>
            </a:r>
            <a:r>
              <a:rPr lang="fr-FR" b="1"/>
              <a:t>vulnérabilité</a:t>
            </a:r>
            <a:r>
              <a:rPr lang="fr-FR"/>
              <a:t> des nappes souterraines vis-à-vis d’une intrusion saline pour une bande littorale de 5 km de large a été produite à l’échelle de la France: une grande partie de la côte de la Région Languedoc-Roussillon y apparaît parmi les plus vulnérables.</a:t>
            </a:r>
          </a:p>
        </p:txBody>
      </p:sp>
      <p:sp>
        <p:nvSpPr>
          <p:cNvPr id="9" name="ZoneTexte 8">
            <a:extLst>
              <a:ext uri="{FF2B5EF4-FFF2-40B4-BE49-F238E27FC236}">
                <a16:creationId xmlns:a16="http://schemas.microsoft.com/office/drawing/2014/main" id="{D68C512F-AFAB-D9F8-FC44-0E1FA14468FD}"/>
              </a:ext>
            </a:extLst>
          </p:cNvPr>
          <p:cNvSpPr txBox="1"/>
          <p:nvPr/>
        </p:nvSpPr>
        <p:spPr>
          <a:xfrm>
            <a:off x="6591300" y="2828810"/>
            <a:ext cx="2040943" cy="276999"/>
          </a:xfrm>
          <a:prstGeom prst="rect">
            <a:avLst/>
          </a:prstGeom>
          <a:solidFill>
            <a:schemeClr val="bg1"/>
          </a:solidFill>
        </p:spPr>
        <p:txBody>
          <a:bodyPr wrap="none" rtlCol="0">
            <a:spAutoFit/>
          </a:bodyPr>
          <a:lstStyle/>
          <a:p>
            <a:r>
              <a:rPr lang="fr-FR" sz="1200" dirty="0">
                <a:solidFill>
                  <a:srgbClr val="FF0000"/>
                </a:solidFill>
              </a:rPr>
              <a:t>Nappe jurassique karstique</a:t>
            </a:r>
          </a:p>
        </p:txBody>
      </p:sp>
      <p:sp>
        <p:nvSpPr>
          <p:cNvPr id="10" name="ZoneTexte 9">
            <a:extLst>
              <a:ext uri="{FF2B5EF4-FFF2-40B4-BE49-F238E27FC236}">
                <a16:creationId xmlns:a16="http://schemas.microsoft.com/office/drawing/2014/main" id="{04897479-9FDC-3374-FB9C-1EBDC201590C}"/>
              </a:ext>
            </a:extLst>
          </p:cNvPr>
          <p:cNvSpPr txBox="1"/>
          <p:nvPr/>
        </p:nvSpPr>
        <p:spPr>
          <a:xfrm>
            <a:off x="5867042" y="3229225"/>
            <a:ext cx="1377300" cy="276999"/>
          </a:xfrm>
          <a:prstGeom prst="rect">
            <a:avLst/>
          </a:prstGeom>
          <a:solidFill>
            <a:schemeClr val="bg1"/>
          </a:solidFill>
        </p:spPr>
        <p:txBody>
          <a:bodyPr wrap="none" rtlCol="0">
            <a:spAutoFit/>
          </a:bodyPr>
          <a:lstStyle/>
          <a:p>
            <a:r>
              <a:rPr lang="fr-FR" sz="1200">
                <a:solidFill>
                  <a:srgbClr val="FF0000"/>
                </a:solidFill>
              </a:rPr>
              <a:t>Alluvions de l’Orb</a:t>
            </a:r>
          </a:p>
        </p:txBody>
      </p:sp>
      <p:sp>
        <p:nvSpPr>
          <p:cNvPr id="12" name="ZoneTexte 11">
            <a:extLst>
              <a:ext uri="{FF2B5EF4-FFF2-40B4-BE49-F238E27FC236}">
                <a16:creationId xmlns:a16="http://schemas.microsoft.com/office/drawing/2014/main" id="{CD432A5C-2B62-EE1B-1779-F29D1FF7AB08}"/>
              </a:ext>
            </a:extLst>
          </p:cNvPr>
          <p:cNvSpPr txBox="1"/>
          <p:nvPr/>
        </p:nvSpPr>
        <p:spPr>
          <a:xfrm>
            <a:off x="5214000" y="3813243"/>
            <a:ext cx="1478290" cy="276999"/>
          </a:xfrm>
          <a:prstGeom prst="rect">
            <a:avLst/>
          </a:prstGeom>
          <a:solidFill>
            <a:schemeClr val="bg1"/>
          </a:solidFill>
        </p:spPr>
        <p:txBody>
          <a:bodyPr wrap="none" rtlCol="0">
            <a:spAutoFit/>
          </a:bodyPr>
          <a:lstStyle/>
          <a:p>
            <a:r>
              <a:rPr lang="fr-FR" sz="1200">
                <a:solidFill>
                  <a:srgbClr val="FF0000"/>
                </a:solidFill>
              </a:rPr>
              <a:t>Alluvions de l’Aude</a:t>
            </a:r>
          </a:p>
        </p:txBody>
      </p:sp>
      <p:sp>
        <p:nvSpPr>
          <p:cNvPr id="13" name="ZoneTexte 12">
            <a:extLst>
              <a:ext uri="{FF2B5EF4-FFF2-40B4-BE49-F238E27FC236}">
                <a16:creationId xmlns:a16="http://schemas.microsoft.com/office/drawing/2014/main" id="{D7BA83B0-2E3A-839A-BD22-35FA97F5AA68}"/>
              </a:ext>
            </a:extLst>
          </p:cNvPr>
          <p:cNvSpPr txBox="1"/>
          <p:nvPr/>
        </p:nvSpPr>
        <p:spPr>
          <a:xfrm>
            <a:off x="5200690" y="4326828"/>
            <a:ext cx="1540806" cy="276999"/>
          </a:xfrm>
          <a:prstGeom prst="rect">
            <a:avLst/>
          </a:prstGeom>
          <a:solidFill>
            <a:schemeClr val="bg1"/>
          </a:solidFill>
        </p:spPr>
        <p:txBody>
          <a:bodyPr wrap="none" rtlCol="0">
            <a:spAutoFit/>
          </a:bodyPr>
          <a:lstStyle/>
          <a:p>
            <a:r>
              <a:rPr lang="fr-FR" sz="1200"/>
              <a:t>Karst des Corbières</a:t>
            </a:r>
          </a:p>
        </p:txBody>
      </p:sp>
      <p:sp>
        <p:nvSpPr>
          <p:cNvPr id="14" name="ZoneTexte 13">
            <a:extLst>
              <a:ext uri="{FF2B5EF4-FFF2-40B4-BE49-F238E27FC236}">
                <a16:creationId xmlns:a16="http://schemas.microsoft.com/office/drawing/2014/main" id="{5C628A86-97DE-E766-0F3B-26914A7F1527}"/>
              </a:ext>
            </a:extLst>
          </p:cNvPr>
          <p:cNvSpPr txBox="1"/>
          <p:nvPr/>
        </p:nvSpPr>
        <p:spPr>
          <a:xfrm>
            <a:off x="5127897" y="5014833"/>
            <a:ext cx="2653290" cy="276999"/>
          </a:xfrm>
          <a:prstGeom prst="rect">
            <a:avLst/>
          </a:prstGeom>
          <a:solidFill>
            <a:schemeClr val="bg1"/>
          </a:solidFill>
        </p:spPr>
        <p:txBody>
          <a:bodyPr wrap="none" rtlCol="0">
            <a:spAutoFit/>
          </a:bodyPr>
          <a:lstStyle/>
          <a:p>
            <a:r>
              <a:rPr lang="fr-FR" sz="1200">
                <a:solidFill>
                  <a:srgbClr val="FF0000"/>
                </a:solidFill>
              </a:rPr>
              <a:t>Nappes quaternaires du Roussillon</a:t>
            </a:r>
          </a:p>
        </p:txBody>
      </p:sp>
      <p:sp>
        <p:nvSpPr>
          <p:cNvPr id="2" name="ZoneTexte 1">
            <a:extLst>
              <a:ext uri="{FF2B5EF4-FFF2-40B4-BE49-F238E27FC236}">
                <a16:creationId xmlns:a16="http://schemas.microsoft.com/office/drawing/2014/main" id="{39549BF0-B77A-A9B2-2724-9F4C1376BB4D}"/>
              </a:ext>
            </a:extLst>
          </p:cNvPr>
          <p:cNvSpPr txBox="1"/>
          <p:nvPr/>
        </p:nvSpPr>
        <p:spPr>
          <a:xfrm>
            <a:off x="8533662" y="2210758"/>
            <a:ext cx="899605" cy="276999"/>
          </a:xfrm>
          <a:prstGeom prst="rect">
            <a:avLst/>
          </a:prstGeom>
          <a:solidFill>
            <a:schemeClr val="bg1"/>
          </a:solidFill>
        </p:spPr>
        <p:txBody>
          <a:bodyPr wrap="none" rtlCol="0">
            <a:spAutoFit/>
          </a:bodyPr>
          <a:lstStyle/>
          <a:p>
            <a:r>
              <a:rPr lang="fr-FR" sz="1200" dirty="0">
                <a:solidFill>
                  <a:srgbClr val="FF0000"/>
                </a:solidFill>
              </a:rPr>
              <a:t>Camargue</a:t>
            </a:r>
          </a:p>
        </p:txBody>
      </p:sp>
    </p:spTree>
    <p:extLst>
      <p:ext uri="{BB962C8B-B14F-4D97-AF65-F5344CB8AC3E}">
        <p14:creationId xmlns:p14="http://schemas.microsoft.com/office/powerpoint/2010/main" val="3810041999"/>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E6078-F7A1-8EAD-9A87-A8616C5868B5}"/>
            </a:ext>
          </a:extLst>
        </p:cNvPr>
        <p:cNvGrpSpPr/>
        <p:nvPr/>
      </p:nvGrpSpPr>
      <p:grpSpPr>
        <a:xfrm>
          <a:off x="0" y="0"/>
          <a:ext cx="0" cy="0"/>
          <a:chOff x="0" y="0"/>
          <a:chExt cx="0" cy="0"/>
        </a:xfrm>
      </p:grpSpPr>
      <p:pic>
        <p:nvPicPr>
          <p:cNvPr id="6150" name="Picture 6" descr="Lagunes, estuaires et deltas">
            <a:extLst>
              <a:ext uri="{FF2B5EF4-FFF2-40B4-BE49-F238E27FC236}">
                <a16:creationId xmlns:a16="http://schemas.microsoft.com/office/drawing/2014/main" id="{5CB920A4-3BFD-989C-A054-B98557A971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004" y="42463"/>
            <a:ext cx="9401175" cy="450595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F3F88EBE-86A0-DF3B-0F10-086C54ACD23F}"/>
              </a:ext>
            </a:extLst>
          </p:cNvPr>
          <p:cNvSpPr/>
          <p:nvPr/>
        </p:nvSpPr>
        <p:spPr>
          <a:xfrm>
            <a:off x="385661" y="6382327"/>
            <a:ext cx="3465903" cy="294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A38FE299-61C5-2584-3CC3-11697FEFF3E2}"/>
              </a:ext>
            </a:extLst>
          </p:cNvPr>
          <p:cNvSpPr txBox="1"/>
          <p:nvPr/>
        </p:nvSpPr>
        <p:spPr>
          <a:xfrm>
            <a:off x="5044631" y="2967335"/>
            <a:ext cx="4381500" cy="923330"/>
          </a:xfrm>
          <a:prstGeom prst="rect">
            <a:avLst/>
          </a:prstGeom>
          <a:noFill/>
        </p:spPr>
        <p:txBody>
          <a:bodyPr wrap="square" rtlCol="0">
            <a:spAutoFit/>
          </a:bodyPr>
          <a:lstStyle/>
          <a:p>
            <a:r>
              <a:rPr lang="fr-FR" dirty="0">
                <a:solidFill>
                  <a:srgbClr val="B44C77"/>
                </a:solidFill>
              </a:rPr>
              <a:t>Intrusion saline latérale dans l’aquifère d’accompagnement du </a:t>
            </a:r>
            <a:r>
              <a:rPr lang="fr-FR" b="1" dirty="0">
                <a:solidFill>
                  <a:srgbClr val="B44C77"/>
                </a:solidFill>
              </a:rPr>
              <a:t>fleuve</a:t>
            </a:r>
            <a:r>
              <a:rPr lang="fr-FR" dirty="0">
                <a:solidFill>
                  <a:srgbClr val="B44C77"/>
                </a:solidFill>
              </a:rPr>
              <a:t>, lors d’un </a:t>
            </a:r>
            <a:r>
              <a:rPr lang="fr-FR" b="1" dirty="0">
                <a:solidFill>
                  <a:srgbClr val="B44C77"/>
                </a:solidFill>
              </a:rPr>
              <a:t>rentrant salé</a:t>
            </a:r>
          </a:p>
        </p:txBody>
      </p:sp>
      <p:sp>
        <p:nvSpPr>
          <p:cNvPr id="4" name="Forme libre : forme 3">
            <a:extLst>
              <a:ext uri="{FF2B5EF4-FFF2-40B4-BE49-F238E27FC236}">
                <a16:creationId xmlns:a16="http://schemas.microsoft.com/office/drawing/2014/main" id="{263A6112-8562-C860-DB42-BD9302A2FE1D}"/>
              </a:ext>
            </a:extLst>
          </p:cNvPr>
          <p:cNvSpPr/>
          <p:nvPr/>
        </p:nvSpPr>
        <p:spPr>
          <a:xfrm>
            <a:off x="3978592" y="0"/>
            <a:ext cx="4032504" cy="2670048"/>
          </a:xfrm>
          <a:custGeom>
            <a:avLst/>
            <a:gdLst>
              <a:gd name="csX0" fmla="*/ 0 w 4032504"/>
              <a:gd name="csY0" fmla="*/ 932688 h 2670048"/>
              <a:gd name="csX1" fmla="*/ 265176 w 4032504"/>
              <a:gd name="csY1" fmla="*/ 1243584 h 2670048"/>
              <a:gd name="csX2" fmla="*/ 832104 w 4032504"/>
              <a:gd name="csY2" fmla="*/ 1709928 h 2670048"/>
              <a:gd name="csX3" fmla="*/ 1856232 w 4032504"/>
              <a:gd name="csY3" fmla="*/ 2670048 h 2670048"/>
              <a:gd name="csX4" fmla="*/ 4032504 w 4032504"/>
              <a:gd name="csY4" fmla="*/ 1426464 h 2670048"/>
              <a:gd name="csX5" fmla="*/ 1865376 w 4032504"/>
              <a:gd name="csY5" fmla="*/ 0 h 2670048"/>
              <a:gd name="csX6" fmla="*/ 0 w 4032504"/>
              <a:gd name="csY6" fmla="*/ 932688 h 267004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032504" h="2670048">
                <a:moveTo>
                  <a:pt x="0" y="932688"/>
                </a:moveTo>
                <a:lnTo>
                  <a:pt x="265176" y="1243584"/>
                </a:lnTo>
                <a:lnTo>
                  <a:pt x="832104" y="1709928"/>
                </a:lnTo>
                <a:lnTo>
                  <a:pt x="1856232" y="2670048"/>
                </a:lnTo>
                <a:lnTo>
                  <a:pt x="4032504" y="1426464"/>
                </a:lnTo>
                <a:lnTo>
                  <a:pt x="1865376" y="0"/>
                </a:lnTo>
                <a:lnTo>
                  <a:pt x="0" y="932688"/>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52">
            <a:extLst>
              <a:ext uri="{FF2B5EF4-FFF2-40B4-BE49-F238E27FC236}">
                <a16:creationId xmlns:a16="http://schemas.microsoft.com/office/drawing/2014/main" id="{FE3F49C0-2001-7318-ACEE-5D3FA0EA4C64}"/>
              </a:ext>
            </a:extLst>
          </p:cNvPr>
          <p:cNvSpPr txBox="1"/>
          <p:nvPr/>
        </p:nvSpPr>
        <p:spPr>
          <a:xfrm>
            <a:off x="401366" y="203168"/>
            <a:ext cx="11129218" cy="646331"/>
          </a:xfrm>
          <a:prstGeom prst="rect">
            <a:avLst/>
          </a:prstGeom>
          <a:noFill/>
        </p:spPr>
        <p:txBody>
          <a:bodyPr wrap="square" rtlCol="0">
            <a:spAutoFit/>
          </a:bodyPr>
          <a:lstStyle/>
          <a:p>
            <a:r>
              <a:rPr lang="fr-FR" b="1" dirty="0">
                <a:solidFill>
                  <a:srgbClr val="E87B1C"/>
                </a:solidFill>
                <a:latin typeface="Arial" panose="020B0604020202020204" pitchFamily="34" charset="0"/>
                <a:cs typeface="Arial" panose="020B0604020202020204" pitchFamily="34" charset="0"/>
              </a:rPr>
              <a:t>Partie 1 – Etat des connaissances</a:t>
            </a:r>
          </a:p>
          <a:p>
            <a:r>
              <a:rPr lang="fr-FR" b="1" dirty="0">
                <a:latin typeface="Arial" panose="020B0604020202020204" pitchFamily="34" charset="0"/>
                <a:cs typeface="Arial" panose="020B0604020202020204" pitchFamily="34" charset="0"/>
              </a:rPr>
              <a:t>Autres mécanismes de salinisation des aquifères: le rentrant salé et les lagunes</a:t>
            </a:r>
          </a:p>
        </p:txBody>
      </p:sp>
      <p:grpSp>
        <p:nvGrpSpPr>
          <p:cNvPr id="5" name="Groupe 4">
            <a:extLst>
              <a:ext uri="{FF2B5EF4-FFF2-40B4-BE49-F238E27FC236}">
                <a16:creationId xmlns:a16="http://schemas.microsoft.com/office/drawing/2014/main" id="{C0F95420-3536-1788-B5BB-9963F2652D2B}"/>
              </a:ext>
            </a:extLst>
          </p:cNvPr>
          <p:cNvGrpSpPr/>
          <p:nvPr/>
        </p:nvGrpSpPr>
        <p:grpSpPr>
          <a:xfrm>
            <a:off x="2887590" y="3981362"/>
            <a:ext cx="6013948" cy="2623925"/>
            <a:chOff x="2887590" y="3981362"/>
            <a:chExt cx="6013948" cy="2623925"/>
          </a:xfrm>
        </p:grpSpPr>
        <p:pic>
          <p:nvPicPr>
            <p:cNvPr id="6" name="Image 5">
              <a:extLst>
                <a:ext uri="{FF2B5EF4-FFF2-40B4-BE49-F238E27FC236}">
                  <a16:creationId xmlns:a16="http://schemas.microsoft.com/office/drawing/2014/main" id="{64545737-FF9B-3A95-3B39-128DFB6D8FF7}"/>
                </a:ext>
              </a:extLst>
            </p:cNvPr>
            <p:cNvPicPr>
              <a:picLocks noChangeAspect="1"/>
            </p:cNvPicPr>
            <p:nvPr/>
          </p:nvPicPr>
          <p:blipFill>
            <a:blip r:embed="rId3"/>
            <a:srcRect l="2821" t="4549" r="3733"/>
            <a:stretch>
              <a:fillRect/>
            </a:stretch>
          </p:blipFill>
          <p:spPr>
            <a:xfrm>
              <a:off x="5568757" y="4718952"/>
              <a:ext cx="3332781" cy="1886335"/>
            </a:xfrm>
            <a:prstGeom prst="rect">
              <a:avLst/>
            </a:prstGeom>
          </p:spPr>
        </p:pic>
        <p:sp>
          <p:nvSpPr>
            <p:cNvPr id="3" name="ZoneTexte 2">
              <a:extLst>
                <a:ext uri="{FF2B5EF4-FFF2-40B4-BE49-F238E27FC236}">
                  <a16:creationId xmlns:a16="http://schemas.microsoft.com/office/drawing/2014/main" id="{8ACD69D6-86AD-A8CC-95D5-CB00EDDBD120}"/>
                </a:ext>
              </a:extLst>
            </p:cNvPr>
            <p:cNvSpPr txBox="1"/>
            <p:nvPr/>
          </p:nvSpPr>
          <p:spPr>
            <a:xfrm>
              <a:off x="2887590" y="3981362"/>
              <a:ext cx="2918126" cy="1477328"/>
            </a:xfrm>
            <a:prstGeom prst="rect">
              <a:avLst/>
            </a:prstGeom>
            <a:noFill/>
          </p:spPr>
          <p:txBody>
            <a:bodyPr wrap="square" rtlCol="0">
              <a:spAutoFit/>
            </a:bodyPr>
            <a:lstStyle/>
            <a:p>
              <a:r>
                <a:rPr lang="fr-FR">
                  <a:solidFill>
                    <a:srgbClr val="B44C77"/>
                  </a:solidFill>
                </a:rPr>
                <a:t>Intrusion saline dans l’aquifère sur le pourtour de la </a:t>
              </a:r>
              <a:r>
                <a:rPr lang="fr-FR" b="1">
                  <a:solidFill>
                    <a:srgbClr val="B44C77"/>
                  </a:solidFill>
                </a:rPr>
                <a:t>lagune</a:t>
              </a:r>
              <a:r>
                <a:rPr lang="fr-FR">
                  <a:solidFill>
                    <a:srgbClr val="B44C77"/>
                  </a:solidFill>
                </a:rPr>
                <a:t> et des deux côtés du cordon littoral (« lentille d’eau douce »)</a:t>
              </a:r>
            </a:p>
          </p:txBody>
        </p:sp>
        <p:sp>
          <p:nvSpPr>
            <p:cNvPr id="10" name="Flèche : virage 9">
              <a:extLst>
                <a:ext uri="{FF2B5EF4-FFF2-40B4-BE49-F238E27FC236}">
                  <a16:creationId xmlns:a16="http://schemas.microsoft.com/office/drawing/2014/main" id="{956531AC-AB62-1BFD-FAE6-74578CFCD063}"/>
                </a:ext>
              </a:extLst>
            </p:cNvPr>
            <p:cNvSpPr/>
            <p:nvPr/>
          </p:nvSpPr>
          <p:spPr>
            <a:xfrm flipV="1">
              <a:off x="4169111" y="5549387"/>
              <a:ext cx="609783" cy="722376"/>
            </a:xfrm>
            <a:prstGeom prst="bentArrow">
              <a:avLst/>
            </a:prstGeom>
            <a:solidFill>
              <a:srgbClr val="E1B8C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ZoneTexte 11">
              <a:extLst>
                <a:ext uri="{FF2B5EF4-FFF2-40B4-BE49-F238E27FC236}">
                  <a16:creationId xmlns:a16="http://schemas.microsoft.com/office/drawing/2014/main" id="{64334375-D5D5-F145-8B26-2771F86CAEFE}"/>
                </a:ext>
              </a:extLst>
            </p:cNvPr>
            <p:cNvSpPr txBox="1"/>
            <p:nvPr/>
          </p:nvSpPr>
          <p:spPr>
            <a:xfrm>
              <a:off x="6706797" y="5675112"/>
              <a:ext cx="1056700" cy="261610"/>
            </a:xfrm>
            <a:prstGeom prst="rect">
              <a:avLst/>
            </a:prstGeom>
            <a:solidFill>
              <a:srgbClr val="B9E5F9"/>
            </a:solidFill>
          </p:spPr>
          <p:txBody>
            <a:bodyPr wrap="none" rtlCol="0">
              <a:spAutoFit/>
            </a:bodyPr>
            <a:lstStyle/>
            <a:p>
              <a:r>
                <a:rPr lang="fr-FR" sz="1050"/>
                <a:t>Lentille douce</a:t>
              </a:r>
            </a:p>
          </p:txBody>
        </p:sp>
        <p:sp>
          <p:nvSpPr>
            <p:cNvPr id="13" name="ZoneTexte 12">
              <a:extLst>
                <a:ext uri="{FF2B5EF4-FFF2-40B4-BE49-F238E27FC236}">
                  <a16:creationId xmlns:a16="http://schemas.microsoft.com/office/drawing/2014/main" id="{2F1D0C8D-F774-0CE5-3C6C-DBD0631D23DB}"/>
                </a:ext>
              </a:extLst>
            </p:cNvPr>
            <p:cNvSpPr txBox="1"/>
            <p:nvPr/>
          </p:nvSpPr>
          <p:spPr>
            <a:xfrm>
              <a:off x="6842250" y="6138243"/>
              <a:ext cx="785793" cy="253916"/>
            </a:xfrm>
            <a:prstGeom prst="rect">
              <a:avLst/>
            </a:prstGeom>
            <a:solidFill>
              <a:srgbClr val="2EAFE1"/>
            </a:solidFill>
          </p:spPr>
          <p:txBody>
            <a:bodyPr wrap="none" rtlCol="0">
              <a:spAutoFit/>
            </a:bodyPr>
            <a:lstStyle/>
            <a:p>
              <a:r>
                <a:rPr lang="fr-FR" sz="1050">
                  <a:solidFill>
                    <a:schemeClr val="bg1"/>
                  </a:solidFill>
                </a:rPr>
                <a:t>Eau salée</a:t>
              </a:r>
            </a:p>
          </p:txBody>
        </p:sp>
        <p:sp>
          <p:nvSpPr>
            <p:cNvPr id="14" name="ZoneTexte 13">
              <a:extLst>
                <a:ext uri="{FF2B5EF4-FFF2-40B4-BE49-F238E27FC236}">
                  <a16:creationId xmlns:a16="http://schemas.microsoft.com/office/drawing/2014/main" id="{60A28209-1DB3-EFC2-9392-C7A25E5E566E}"/>
                </a:ext>
              </a:extLst>
            </p:cNvPr>
            <p:cNvSpPr txBox="1"/>
            <p:nvPr/>
          </p:nvSpPr>
          <p:spPr>
            <a:xfrm>
              <a:off x="5663809" y="5682806"/>
              <a:ext cx="417102" cy="253916"/>
            </a:xfrm>
            <a:prstGeom prst="rect">
              <a:avLst/>
            </a:prstGeom>
            <a:solidFill>
              <a:srgbClr val="036EB7"/>
            </a:solidFill>
          </p:spPr>
          <p:txBody>
            <a:bodyPr wrap="none" rtlCol="0">
              <a:spAutoFit/>
            </a:bodyPr>
            <a:lstStyle/>
            <a:p>
              <a:r>
                <a:rPr lang="fr-FR" sz="1050">
                  <a:solidFill>
                    <a:schemeClr val="bg1"/>
                  </a:solidFill>
                </a:rPr>
                <a:t>Mer</a:t>
              </a:r>
            </a:p>
          </p:txBody>
        </p:sp>
        <p:sp>
          <p:nvSpPr>
            <p:cNvPr id="15" name="ZoneTexte 14">
              <a:extLst>
                <a:ext uri="{FF2B5EF4-FFF2-40B4-BE49-F238E27FC236}">
                  <a16:creationId xmlns:a16="http://schemas.microsoft.com/office/drawing/2014/main" id="{986E3A1A-AE2E-AA31-A7AD-F71FBB33A9A2}"/>
                </a:ext>
              </a:extLst>
            </p:cNvPr>
            <p:cNvSpPr txBox="1"/>
            <p:nvPr/>
          </p:nvSpPr>
          <p:spPr>
            <a:xfrm>
              <a:off x="6856678" y="4670758"/>
              <a:ext cx="771365" cy="253916"/>
            </a:xfrm>
            <a:prstGeom prst="rect">
              <a:avLst/>
            </a:prstGeom>
            <a:solidFill>
              <a:schemeClr val="bg1"/>
            </a:solidFill>
          </p:spPr>
          <p:txBody>
            <a:bodyPr wrap="none" rtlCol="0">
              <a:spAutoFit/>
            </a:bodyPr>
            <a:lstStyle/>
            <a:p>
              <a:r>
                <a:rPr lang="fr-FR" sz="1050"/>
                <a:t>Recharge</a:t>
              </a:r>
            </a:p>
          </p:txBody>
        </p:sp>
        <p:sp>
          <p:nvSpPr>
            <p:cNvPr id="16" name="ZoneTexte 15">
              <a:extLst>
                <a:ext uri="{FF2B5EF4-FFF2-40B4-BE49-F238E27FC236}">
                  <a16:creationId xmlns:a16="http://schemas.microsoft.com/office/drawing/2014/main" id="{E4D2F99F-BFC5-5183-A686-60873CBAFFF8}"/>
                </a:ext>
              </a:extLst>
            </p:cNvPr>
            <p:cNvSpPr txBox="1"/>
            <p:nvPr/>
          </p:nvSpPr>
          <p:spPr>
            <a:xfrm>
              <a:off x="5816007" y="5146621"/>
              <a:ext cx="1026243" cy="253916"/>
            </a:xfrm>
            <a:prstGeom prst="rect">
              <a:avLst/>
            </a:prstGeom>
            <a:noFill/>
          </p:spPr>
          <p:txBody>
            <a:bodyPr wrap="none" rtlCol="0">
              <a:spAutoFit/>
            </a:bodyPr>
            <a:lstStyle/>
            <a:p>
              <a:r>
                <a:rPr lang="fr-FR" sz="1050"/>
                <a:t>Cordon littoral</a:t>
              </a:r>
            </a:p>
          </p:txBody>
        </p:sp>
      </p:grpSp>
    </p:spTree>
    <p:extLst>
      <p:ext uri="{BB962C8B-B14F-4D97-AF65-F5344CB8AC3E}">
        <p14:creationId xmlns:p14="http://schemas.microsoft.com/office/powerpoint/2010/main" val="8476416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95C1B9CE47DE4389D38C9DF444DE42" ma:contentTypeVersion="18" ma:contentTypeDescription="Crée un document." ma:contentTypeScope="" ma:versionID="9df9aea4fb390e3486c16b88bfea58e3">
  <xsd:schema xmlns:xsd="http://www.w3.org/2001/XMLSchema" xmlns:xs="http://www.w3.org/2001/XMLSchema" xmlns:p="http://schemas.microsoft.com/office/2006/metadata/properties" xmlns:ns2="04b36b8a-7d0b-4114-b7e0-59eeb8f4481c" xmlns:ns3="4adb93d1-c2fd-4ab7-a618-ada43bda47d8" targetNamespace="http://schemas.microsoft.com/office/2006/metadata/properties" ma:root="true" ma:fieldsID="fe7121c092ff09f74f91944b00ca64be" ns2:_="" ns3:_="">
    <xsd:import namespace="04b36b8a-7d0b-4114-b7e0-59eeb8f4481c"/>
    <xsd:import namespace="4adb93d1-c2fd-4ab7-a618-ada43bda47d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b36b8a-7d0b-4114-b7e0-59eeb8f448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Balises d’images" ma:readOnly="false" ma:fieldId="{5cf76f15-5ced-4ddc-b409-7134ff3c332f}" ma:taxonomyMulti="true" ma:sspId="dd53d8bb-88b5-477e-9788-ab5cb1008ff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db93d1-c2fd-4ab7-a618-ada43bda47d8"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2" nillable="true" ma:displayName="Taxonomy Catch All Column" ma:hidden="true" ma:list="{13a2ff89-4948-4587-8292-a3fd6ea32e10}" ma:internalName="TaxCatchAll" ma:showField="CatchAllData" ma:web="4adb93d1-c2fd-4ab7-a618-ada43bda47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4b36b8a-7d0b-4114-b7e0-59eeb8f4481c">
      <Terms xmlns="http://schemas.microsoft.com/office/infopath/2007/PartnerControls"/>
    </lcf76f155ced4ddcb4097134ff3c332f>
    <TaxCatchAll xmlns="4adb93d1-c2fd-4ab7-a618-ada43bda47d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B4F7E1-EE9D-42B8-9359-2D2D80174180}">
  <ds:schemaRefs>
    <ds:schemaRef ds:uri="04b36b8a-7d0b-4114-b7e0-59eeb8f4481c"/>
    <ds:schemaRef ds:uri="4adb93d1-c2fd-4ab7-a618-ada43bda47d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9B21AB6-586C-4E49-9779-1C1C2636DDFF}">
  <ds:schemaRefs>
    <ds:schemaRef ds:uri="04b36b8a-7d0b-4114-b7e0-59eeb8f4481c"/>
    <ds:schemaRef ds:uri="4adb93d1-c2fd-4ab7-a618-ada43bda47d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EB7E581-D475-41D9-8A4D-8269D3F1D9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89</TotalTime>
  <Words>1692</Words>
  <Application>Microsoft Office PowerPoint</Application>
  <PresentationFormat>Grand écran</PresentationFormat>
  <Paragraphs>219</Paragraphs>
  <Slides>21</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21</vt:i4>
      </vt:variant>
    </vt:vector>
  </HeadingPairs>
  <TitlesOfParts>
    <vt:vector size="27" baseType="lpstr">
      <vt:lpstr>Yu Mincho</vt:lpstr>
      <vt:lpstr>Arial</vt:lpstr>
      <vt:lpstr>Calibri</vt:lpstr>
      <vt:lpstr>Courier New</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du BRGM - Version française</dc:title>
  <dc:creator>Sandrine</dc:creator>
  <cp:lastModifiedBy>Marechal Jean-Christophe</cp:lastModifiedBy>
  <cp:revision>1</cp:revision>
  <cp:lastPrinted>2022-09-28T08:56:05Z</cp:lastPrinted>
  <dcterms:created xsi:type="dcterms:W3CDTF">2018-10-03T08:36:16Z</dcterms:created>
  <dcterms:modified xsi:type="dcterms:W3CDTF">2026-06-17T06:21:04Z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0x010100D195C1B9CE47DE4389D38C9DF444DE42</vt:lpwstr>
  </property>
  <property fmtid="{D5CDD505-2E9C-101B-9397-08002B2CF9AE}" pid="3" name="MediaServiceImageTags">
    <vt:lpwstr/>
  </property>
</Properties>
</file>